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2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6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1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5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6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7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a 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5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Shapes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97616" y="1755350"/>
            <a:ext cx="1269935" cy="9336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art 4"/>
          <p:cNvSpPr/>
          <p:nvPr/>
        </p:nvSpPr>
        <p:spPr>
          <a:xfrm>
            <a:off x="2707949" y="1587285"/>
            <a:ext cx="1587419" cy="1101761"/>
          </a:xfrm>
          <a:prstGeom prst="hear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732199">
            <a:off x="1216904" y="3264244"/>
            <a:ext cx="1269935" cy="9336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 rot="18732199">
            <a:off x="3327237" y="3096179"/>
            <a:ext cx="1587419" cy="1101761"/>
          </a:xfrm>
          <a:prstGeom prst="hear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233302" y="5124427"/>
            <a:ext cx="828903" cy="7025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5238845" y="5019593"/>
            <a:ext cx="1036129" cy="829039"/>
          </a:xfrm>
          <a:prstGeom prst="hear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loud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174" y="1041185"/>
            <a:ext cx="1117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5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Content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5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Header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5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With Content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And Content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8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</Words>
  <Application>Microsoft Macintosh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Title Slide</vt:lpstr>
      <vt:lpstr>With Shapes</vt:lpstr>
      <vt:lpstr>Title Content Slide</vt:lpstr>
      <vt:lpstr>Section Header Slide</vt:lpstr>
      <vt:lpstr>Two Content Slide</vt:lpstr>
      <vt:lpstr>Title Only Slide</vt:lpstr>
    </vt:vector>
  </TitlesOfParts>
  <Company>Synerzip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Rohit Ghatol</dc:creator>
  <cp:lastModifiedBy>Rohit Ghatol</cp:lastModifiedBy>
  <cp:revision>8</cp:revision>
  <dcterms:created xsi:type="dcterms:W3CDTF">2014-07-18T11:29:16Z</dcterms:created>
  <dcterms:modified xsi:type="dcterms:W3CDTF">2014-07-18T15:14:45Z</dcterms:modified>
</cp:coreProperties>
</file>