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F9BC6-5B98-45E0-8735-580725340E4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2E927-7C3E-42A2-B15C-D31E449DC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7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The main aim of the project is to build an AI enabled prediction of the payment date of the invoice based upon </a:t>
            </a:r>
            <a:r>
              <a:rPr lang="en-IN" b="1" dirty="0" smtClean="0"/>
              <a:t>payment terms, invoice id, past payment details.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E927-7C3E-42A2-B15C-D31E449DC24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6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1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0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5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1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6561-AD60-4862-B8AF-38E9621AF682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BAA3-98C7-4018-A771-444B6744A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8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2852737"/>
          </a:xfrm>
        </p:spPr>
        <p:txBody>
          <a:bodyPr/>
          <a:lstStyle/>
          <a:p>
            <a:pPr algn="ctr"/>
            <a:r>
              <a:rPr lang="en-IN" dirty="0"/>
              <a:t>AI-Enabled FinTech B2B Invoice Management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79228"/>
            <a:ext cx="10515600" cy="2932385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800" dirty="0" smtClean="0"/>
              <a:t>Submitted to</a:t>
            </a:r>
          </a:p>
          <a:p>
            <a:pPr algn="ctr">
              <a:lnSpc>
                <a:spcPct val="100000"/>
              </a:lnSpc>
            </a:pPr>
            <a:r>
              <a:rPr lang="en-GB" sz="2800" b="1" dirty="0" smtClean="0"/>
              <a:t>KIIT Deemed to be University </a:t>
            </a:r>
          </a:p>
          <a:p>
            <a:pPr algn="ctr">
              <a:lnSpc>
                <a:spcPct val="100000"/>
              </a:lnSpc>
            </a:pPr>
            <a:r>
              <a:rPr lang="en-GB" sz="2800" dirty="0" smtClean="0"/>
              <a:t>In Partial Fulfilment of the Requirement for the Award of </a:t>
            </a:r>
          </a:p>
          <a:p>
            <a:pPr algn="ctr">
              <a:lnSpc>
                <a:spcPct val="100000"/>
              </a:lnSpc>
            </a:pPr>
            <a:r>
              <a:rPr lang="en-GB" sz="2800" b="1" dirty="0" smtClean="0"/>
              <a:t>BACHELOR’S DEGREE IN INFORMATION TECHNOLOGY </a:t>
            </a:r>
          </a:p>
          <a:p>
            <a:pPr algn="ctr">
              <a:lnSpc>
                <a:spcPct val="100000"/>
              </a:lnSpc>
            </a:pPr>
            <a:r>
              <a:rPr lang="en-GB" sz="2800" dirty="0" smtClean="0"/>
              <a:t>BY </a:t>
            </a:r>
            <a:r>
              <a:rPr lang="en-GB" sz="2800" b="1" dirty="0" smtClean="0"/>
              <a:t>ROHIT GHOSH 1929038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81011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B2B world operates differently from the B2C or C2C world. Businesses work with other businesses on </a:t>
            </a:r>
            <a:r>
              <a:rPr lang="en-IN" b="1" dirty="0"/>
              <a:t>credit. </a:t>
            </a:r>
            <a:endParaRPr lang="en-IN" b="1" dirty="0" smtClean="0"/>
          </a:p>
          <a:p>
            <a:r>
              <a:rPr lang="en-IN" dirty="0" smtClean="0"/>
              <a:t>When </a:t>
            </a:r>
            <a:r>
              <a:rPr lang="en-IN" dirty="0"/>
              <a:t>a </a:t>
            </a:r>
            <a:r>
              <a:rPr lang="en-IN" b="1" dirty="0"/>
              <a:t>buyer business</a:t>
            </a:r>
            <a:r>
              <a:rPr lang="en-IN" dirty="0"/>
              <a:t> orders goods from the </a:t>
            </a:r>
            <a:r>
              <a:rPr lang="en-IN" b="1" dirty="0"/>
              <a:t>seller business,</a:t>
            </a:r>
            <a:r>
              <a:rPr lang="en-IN" dirty="0"/>
              <a:t> the </a:t>
            </a:r>
            <a:r>
              <a:rPr lang="en-IN" b="1" dirty="0"/>
              <a:t>seller business issues an invoice for the same.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/>
              <a:t>This invoice for the goods contains various information like the details of the goods purchased and when they should be </a:t>
            </a:r>
            <a:r>
              <a:rPr lang="en-IN" dirty="0" smtClean="0"/>
              <a:t>paid. </a:t>
            </a:r>
          </a:p>
          <a:p>
            <a:r>
              <a:rPr lang="en-IN" dirty="0" smtClean="0"/>
              <a:t>This invoice is also known as “Account Receivables”.</a:t>
            </a:r>
          </a:p>
        </p:txBody>
      </p:sp>
    </p:spTree>
    <p:extLst>
      <p:ext uri="{BB962C8B-B14F-4D97-AF65-F5344CB8AC3E}">
        <p14:creationId xmlns:p14="http://schemas.microsoft.com/office/powerpoint/2010/main" val="201865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prediction is handled by applying regression methods in Machine Learning via python libraries like </a:t>
            </a:r>
            <a:r>
              <a:rPr lang="en-IN" dirty="0" smtClean="0"/>
              <a:t>Scikit-learn.</a:t>
            </a:r>
          </a:p>
          <a:p>
            <a:r>
              <a:rPr lang="en-IN" dirty="0" smtClean="0"/>
              <a:t>The </a:t>
            </a:r>
            <a:r>
              <a:rPr lang="en-IN" dirty="0"/>
              <a:t>backend </a:t>
            </a:r>
            <a:r>
              <a:rPr lang="en-IN" dirty="0" smtClean="0"/>
              <a:t>(The </a:t>
            </a:r>
            <a:r>
              <a:rPr lang="en-IN" dirty="0"/>
              <a:t>actual database) is done via Java Servlet, JDBC and MySQL</a:t>
            </a:r>
            <a:r>
              <a:rPr lang="en-IN" dirty="0" smtClean="0"/>
              <a:t>.</a:t>
            </a:r>
          </a:p>
          <a:p>
            <a:r>
              <a:rPr lang="en-IN" dirty="0"/>
              <a:t>. ReactJS covers the front end. </a:t>
            </a:r>
            <a:endParaRPr lang="en-IN" dirty="0" smtClean="0"/>
          </a:p>
          <a:p>
            <a:r>
              <a:rPr lang="en-IN" dirty="0" smtClean="0"/>
              <a:t>Flask </a:t>
            </a:r>
            <a:r>
              <a:rPr lang="en-IN" dirty="0"/>
              <a:t>is also used in order to use python script via the front end for the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4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200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AI-Enabled FinTech B2B Invoice Management Application</vt:lpstr>
      <vt:lpstr>ABSTRACT</vt:lpstr>
      <vt:lpstr>Applications Used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AI-Enabled FinTech B2B Invoice Management Application</dc:title>
  <dc:creator>Microsoft account</dc:creator>
  <cp:lastModifiedBy>Microsoft account</cp:lastModifiedBy>
  <cp:revision>1</cp:revision>
  <dcterms:created xsi:type="dcterms:W3CDTF">2022-11-11T09:05:13Z</dcterms:created>
  <dcterms:modified xsi:type="dcterms:W3CDTF">2022-11-11T09:20:05Z</dcterms:modified>
</cp:coreProperties>
</file>