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y="10693400" cx="7556500"/>
  <p:notesSz cx="7556500" cy="106934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30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631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30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30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636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7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4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3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424431"/>
            <a:ext cx="7556500" cy="4578092"/>
          </a:xfrm>
          <a:prstGeom prst="rect"/>
        </p:spPr>
      </p:pic>
      <p:sp>
        <p:nvSpPr>
          <p:cNvPr id="104862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30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62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663735" y="3343431"/>
            <a:ext cx="1706245" cy="83629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30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0" Type="http://schemas.openxmlformats.org/officeDocument/2006/relationships/image" Target="../media/image12.jpeg"/><Relationship Id="rId11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jpeg"/><Relationship Id="rId10" Type="http://schemas.openxmlformats.org/officeDocument/2006/relationships/image" Target="../media/image22.png"/><Relationship Id="rId11" Type="http://schemas.openxmlformats.org/officeDocument/2006/relationships/image" Target="../media/image23.jpe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jpeg"/><Relationship Id="rId16" Type="http://schemas.openxmlformats.org/officeDocument/2006/relationships/image" Target="../media/image28.png"/><Relationship Id="rId17" Type="http://schemas.openxmlformats.org/officeDocument/2006/relationships/image" Target="../media/image29.jpeg"/><Relationship Id="rId18" Type="http://schemas.openxmlformats.org/officeDocument/2006/relationships/image" Target="../media/image30.jpeg"/><Relationship Id="rId19" Type="http://schemas.openxmlformats.org/officeDocument/2006/relationships/image" Target="../media/image31.jpeg"/><Relationship Id="rId20" Type="http://schemas.openxmlformats.org/officeDocument/2006/relationships/image" Target="../media/image32.jpeg"/><Relationship Id="rId21" Type="http://schemas.openxmlformats.org/officeDocument/2006/relationships/image" Target="../media/image33.jpeg"/><Relationship Id="rId22" Type="http://schemas.openxmlformats.org/officeDocument/2006/relationships/image" Target="../media/image34.jpeg"/><Relationship Id="rId23" Type="http://schemas.openxmlformats.org/officeDocument/2006/relationships/image" Target="../media/image35.jpeg"/><Relationship Id="rId24" Type="http://schemas.openxmlformats.org/officeDocument/2006/relationships/image" Target="../media/image36.png"/><Relationship Id="rId25" Type="http://schemas.openxmlformats.org/officeDocument/2006/relationships/image" Target="../media/image37.jpeg"/><Relationship Id="rId26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image" Target="../media/image40.jpeg"/><Relationship Id="rId4" Type="http://schemas.openxmlformats.org/officeDocument/2006/relationships/image" Target="../media/image41.jpeg"/><Relationship Id="rId5" Type="http://schemas.openxmlformats.org/officeDocument/2006/relationships/image" Target="../media/image42.jpeg"/><Relationship Id="rId6" Type="http://schemas.openxmlformats.org/officeDocument/2006/relationships/image" Target="../media/image43.jpeg"/><Relationship Id="rId7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jpeg"/><Relationship Id="rId3" Type="http://schemas.openxmlformats.org/officeDocument/2006/relationships/image" Target="../media/image46.jpe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jpeg"/><Relationship Id="rId7" Type="http://schemas.openxmlformats.org/officeDocument/2006/relationships/image" Target="../media/image50.jpeg"/><Relationship Id="rId8" Type="http://schemas.openxmlformats.org/officeDocument/2006/relationships/image" Target="../media/image51.jpeg"/><Relationship Id="rId9" Type="http://schemas.openxmlformats.org/officeDocument/2006/relationships/image" Target="../media/image52.jpeg"/><Relationship Id="rId10" Type="http://schemas.openxmlformats.org/officeDocument/2006/relationships/image" Target="../media/image53.jpeg"/><Relationship Id="rId11" Type="http://schemas.openxmlformats.org/officeDocument/2006/relationships/image" Target="../media/image54.jpeg"/><Relationship Id="rId12" Type="http://schemas.openxmlformats.org/officeDocument/2006/relationships/image" Target="../media/image55.jpeg"/><Relationship Id="rId13" Type="http://schemas.openxmlformats.org/officeDocument/2006/relationships/image" Target="../media/image56.jpeg"/><Relationship Id="rId14" Type="http://schemas.openxmlformats.org/officeDocument/2006/relationships/image" Target="../media/image57.jpeg"/><Relationship Id="rId15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jpeg"/><Relationship Id="rId3" Type="http://schemas.openxmlformats.org/officeDocument/2006/relationships/image" Target="../media/image60.jpeg"/><Relationship Id="rId4" Type="http://schemas.openxmlformats.org/officeDocument/2006/relationships/image" Target="../media/image61.jpeg"/><Relationship Id="rId5" Type="http://schemas.openxmlformats.org/officeDocument/2006/relationships/image" Target="../media/image62.jpeg"/><Relationship Id="rId6" Type="http://schemas.openxmlformats.org/officeDocument/2006/relationships/image" Target="../media/image63.jpeg"/><Relationship Id="rId7" Type="http://schemas.openxmlformats.org/officeDocument/2006/relationships/image" Target="../media/image64.jpeg"/><Relationship Id="rId8" Type="http://schemas.openxmlformats.org/officeDocument/2006/relationships/image" Target="../media/image65.jpeg"/><Relationship Id="rId9" Type="http://schemas.openxmlformats.org/officeDocument/2006/relationships/image" Target="../media/image66.jpeg"/><Relationship Id="rId10" Type="http://schemas.openxmlformats.org/officeDocument/2006/relationships/image" Target="../media/image67.jpeg"/><Relationship Id="rId11" Type="http://schemas.openxmlformats.org/officeDocument/2006/relationships/image" Target="../media/image68.jpeg"/><Relationship Id="rId12" Type="http://schemas.openxmlformats.org/officeDocument/2006/relationships/image" Target="../media/image69.jpeg"/><Relationship Id="rId13" Type="http://schemas.openxmlformats.org/officeDocument/2006/relationships/image" Target="../media/image70.jpeg"/><Relationship Id="rId14" Type="http://schemas.openxmlformats.org/officeDocument/2006/relationships/image" Target="../media/image71.jpeg"/><Relationship Id="rId15" Type="http://schemas.openxmlformats.org/officeDocument/2006/relationships/image" Target="../media/image72.jpeg"/><Relationship Id="rId16" Type="http://schemas.openxmlformats.org/officeDocument/2006/relationships/image" Target="../media/image73.jpeg"/><Relationship Id="rId17" Type="http://schemas.openxmlformats.org/officeDocument/2006/relationships/image" Target="../media/image74.jpeg"/><Relationship Id="rId18" Type="http://schemas.openxmlformats.org/officeDocument/2006/relationships/image" Target="../media/image75.jpeg"/><Relationship Id="rId19" Type="http://schemas.openxmlformats.org/officeDocument/2006/relationships/image" Target="../media/image76.jpeg"/><Relationship Id="rId20" Type="http://schemas.openxmlformats.org/officeDocument/2006/relationships/image" Target="../media/image77.jpeg"/><Relationship Id="rId21" Type="http://schemas.openxmlformats.org/officeDocument/2006/relationships/image" Target="../media/image78.jpeg"/><Relationship Id="rId22" Type="http://schemas.openxmlformats.org/officeDocument/2006/relationships/image" Target="../media/image79.jpeg"/><Relationship Id="rId23" Type="http://schemas.openxmlformats.org/officeDocument/2006/relationships/image" Target="../media/image80.jpeg"/><Relationship Id="rId24" Type="http://schemas.openxmlformats.org/officeDocument/2006/relationships/image" Target="../media/image81.jpeg"/><Relationship Id="rId25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image" Target="../media/image83.jpeg"/><Relationship Id="rId3" Type="http://schemas.openxmlformats.org/officeDocument/2006/relationships/image" Target="../media/image84.jpeg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5.jpe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6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43511" y="3935565"/>
            <a:ext cx="6714360" cy="3163669"/>
          </a:xfrm>
          <a:prstGeom prst="rect"/>
        </p:spPr>
      </p:pic>
      <p:sp>
        <p:nvSpPr>
          <p:cNvPr id="1048586" name="object 3"/>
          <p:cNvSpPr txBox="1">
            <a:spLocks noGrp="1"/>
          </p:cNvSpPr>
          <p:nvPr>
            <p:ph type="title"/>
          </p:nvPr>
        </p:nvSpPr>
        <p:spPr>
          <a:xfrm>
            <a:off x="307755" y="3324779"/>
            <a:ext cx="5253990" cy="46164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260">
                <a:latin typeface="Arial Black"/>
                <a:cs typeface="Arial Black"/>
              </a:rPr>
              <a:t>BUS</a:t>
            </a:r>
            <a:r>
              <a:rPr dirty="0" sz="3000" spc="-75">
                <a:latin typeface="Arial Black"/>
                <a:cs typeface="Arial Black"/>
              </a:rPr>
              <a:t> </a:t>
            </a:r>
            <a:r>
              <a:rPr dirty="0" sz="3000" spc="-229">
                <a:latin typeface="Arial Black"/>
                <a:cs typeface="Arial Black"/>
              </a:rPr>
              <a:t>RESERVATIOH</a:t>
            </a:r>
            <a:r>
              <a:rPr dirty="0" sz="3000" spc="15">
                <a:latin typeface="Arial Black"/>
                <a:cs typeface="Arial Black"/>
              </a:rPr>
              <a:t> </a:t>
            </a:r>
            <a:r>
              <a:rPr dirty="0" sz="3000" spc="-430">
                <a:latin typeface="Arial Black"/>
                <a:cs typeface="Arial Black"/>
              </a:rPr>
              <a:t>SYSTEM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048587" name="object 4" descr=""/>
          <p:cNvSpPr txBox="1"/>
          <p:nvPr/>
        </p:nvSpPr>
        <p:spPr>
          <a:xfrm>
            <a:off x="4691335" y="7003081"/>
            <a:ext cx="2898140" cy="316229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40">
                <a:latin typeface="Arial"/>
                <a:cs typeface="Arial"/>
              </a:rPr>
              <a:t>R</a:t>
            </a:r>
            <a:r>
              <a:rPr baseline="3703" dirty="0" sz="2250" spc="-60">
                <a:latin typeface="Arial"/>
                <a:cs typeface="Arial"/>
              </a:rPr>
              <a:t>eais†ra†ion</a:t>
            </a:r>
            <a:r>
              <a:rPr baseline="3703" dirty="0" sz="2250" spc="104">
                <a:latin typeface="Arial"/>
                <a:cs typeface="Arial"/>
              </a:rPr>
              <a:t> </a:t>
            </a:r>
            <a:r>
              <a:rPr baseline="3703" dirty="0" sz="2250">
                <a:latin typeface="Arial"/>
                <a:cs typeface="Arial"/>
              </a:rPr>
              <a:t>No:</a:t>
            </a:r>
            <a:r>
              <a:rPr baseline="3703" dirty="0" sz="2250" spc="-52">
                <a:latin typeface="Arial"/>
                <a:cs typeface="Arial"/>
              </a:rPr>
              <a:t> </a:t>
            </a:r>
            <a:r>
              <a:rPr baseline="3703" dirty="0" sz="2250" spc="-44">
                <a:latin typeface="Arial"/>
                <a:cs typeface="Arial"/>
              </a:rPr>
              <a:t>S1OA212O53O5</a:t>
            </a:r>
            <a:endParaRPr baseline="3703"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 descr=""/>
          <p:cNvGrpSpPr/>
          <p:nvPr/>
        </p:nvGrpSpPr>
        <p:grpSpPr>
          <a:xfrm>
            <a:off x="4789" y="3313938"/>
            <a:ext cx="7552055" cy="2040255"/>
            <a:chOff x="4789" y="3313938"/>
            <a:chExt cx="7552055" cy="2040255"/>
          </a:xfrm>
        </p:grpSpPr>
        <p:pic>
          <p:nvPicPr>
            <p:cNvPr id="2097153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065569" y="4013074"/>
              <a:ext cx="2241091" cy="876314"/>
            </a:xfrm>
            <a:prstGeom prst="rect"/>
          </p:spPr>
        </p:pic>
        <p:pic>
          <p:nvPicPr>
            <p:cNvPr id="2097154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89" y="3606043"/>
              <a:ext cx="6325815" cy="871525"/>
            </a:xfrm>
            <a:prstGeom prst="rect"/>
          </p:spPr>
        </p:pic>
        <p:pic>
          <p:nvPicPr>
            <p:cNvPr id="2097155" name="object 5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489273" y="3313938"/>
              <a:ext cx="4735981" cy="742233"/>
            </a:xfrm>
            <a:prstGeom prst="rect"/>
          </p:spPr>
        </p:pic>
        <p:pic>
          <p:nvPicPr>
            <p:cNvPr id="2097156" name="object 6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2739111" y="4693056"/>
              <a:ext cx="1144488" cy="244218"/>
            </a:xfrm>
            <a:prstGeom prst="rect"/>
          </p:spPr>
        </p:pic>
        <p:pic>
          <p:nvPicPr>
            <p:cNvPr id="2097157" name="object 7" descr="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841331" y="4563762"/>
              <a:ext cx="1302514" cy="215487"/>
            </a:xfrm>
            <a:prstGeom prst="rect"/>
          </p:spPr>
        </p:pic>
        <p:pic>
          <p:nvPicPr>
            <p:cNvPr id="2097158" name="object 8" descr="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4285848" y="4903754"/>
              <a:ext cx="3270651" cy="450128"/>
            </a:xfrm>
            <a:prstGeom prst="rect"/>
          </p:spPr>
        </p:pic>
      </p:grpSp>
      <p:pic>
        <p:nvPicPr>
          <p:cNvPr id="2097159" name="object 9" descr="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6325815" y="6522301"/>
            <a:ext cx="1058293" cy="201121"/>
          </a:xfrm>
          <a:prstGeom prst="rect"/>
        </p:spPr>
      </p:pic>
      <p:pic>
        <p:nvPicPr>
          <p:cNvPr id="2097160" name="object 10" descr="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5200481" y="5478386"/>
            <a:ext cx="1814901" cy="119715"/>
          </a:xfrm>
          <a:prstGeom prst="rect"/>
        </p:spPr>
      </p:pic>
      <p:pic>
        <p:nvPicPr>
          <p:cNvPr id="2097161" name="object 11" descr="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5238790" y="5851897"/>
            <a:ext cx="2178838" cy="459705"/>
          </a:xfrm>
          <a:prstGeom prst="rect"/>
        </p:spPr>
      </p:pic>
      <p:sp>
        <p:nvSpPr>
          <p:cNvPr id="1048591" name="object 12" descr=""/>
          <p:cNvSpPr txBox="1"/>
          <p:nvPr/>
        </p:nvSpPr>
        <p:spPr>
          <a:xfrm>
            <a:off x="55301" y="4299794"/>
            <a:ext cx="4908550" cy="1436370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ts val="2880"/>
              </a:lnSpc>
              <a:spcBef>
                <a:spcPts val="135"/>
              </a:spcBef>
            </a:pPr>
            <a:r>
              <a:rPr dirty="0" sz="2450">
                <a:latin typeface="Cambria"/>
                <a:cs typeface="Cambria"/>
              </a:rPr>
              <a:t>•Real-time</a:t>
            </a:r>
            <a:r>
              <a:rPr dirty="0" sz="2450" spc="229">
                <a:latin typeface="Cambria"/>
                <a:cs typeface="Cambria"/>
              </a:rPr>
              <a:t> </a:t>
            </a:r>
            <a:r>
              <a:rPr dirty="0" sz="2450" spc="-10">
                <a:latin typeface="Cambria"/>
                <a:cs typeface="Cambria"/>
              </a:rPr>
              <a:t>omnichanne,IæpJe</a:t>
            </a:r>
            <a:endParaRPr sz="2450">
              <a:latin typeface="Cambria"/>
              <a:cs typeface="Cambria"/>
            </a:endParaRPr>
          </a:p>
          <a:p>
            <a:pPr marL="41910">
              <a:lnSpc>
                <a:spcPts val="2745"/>
              </a:lnSpc>
            </a:pPr>
            <a:r>
              <a:rPr dirty="0" sz="2400" spc="90">
                <a:latin typeface="Cambria"/>
                <a:cs typeface="Cambria"/>
              </a:rPr>
              <a:t>management</a:t>
            </a:r>
            <a:endParaRPr sz="2400">
              <a:latin typeface="Cambria"/>
              <a:cs typeface="Cambria"/>
            </a:endParaRPr>
          </a:p>
          <a:p>
            <a:pPr marL="60960">
              <a:lnSpc>
                <a:spcPts val="2680"/>
              </a:lnSpc>
            </a:pPr>
            <a:r>
              <a:rPr dirty="0" sz="2350" spc="80">
                <a:latin typeface="Cambria"/>
                <a:cs typeface="Cambria"/>
              </a:rPr>
              <a:t>•Advanced</a:t>
            </a:r>
            <a:r>
              <a:rPr dirty="0" sz="2350" spc="180">
                <a:latin typeface="Cambria"/>
                <a:cs typeface="Cambria"/>
              </a:rPr>
              <a:t> </a:t>
            </a:r>
            <a:r>
              <a:rPr dirty="0" sz="2350" spc="105">
                <a:latin typeface="Cambria"/>
                <a:cs typeface="Cambria"/>
              </a:rPr>
              <a:t>fare</a:t>
            </a:r>
            <a:r>
              <a:rPr dirty="0" sz="2350" spc="65">
                <a:latin typeface="Cambria"/>
                <a:cs typeface="Cambria"/>
              </a:rPr>
              <a:t> </a:t>
            </a:r>
            <a:r>
              <a:rPr dirty="0" sz="2350">
                <a:latin typeface="Cambria"/>
                <a:cs typeface="Cambria"/>
              </a:rPr>
              <a:t>ma,iÎa§e¡;nent</a:t>
            </a:r>
            <a:r>
              <a:rPr dirty="0" sz="2350" spc="-35">
                <a:latin typeface="Cambria"/>
                <a:cs typeface="Cambria"/>
              </a:rPr>
              <a:t> </a:t>
            </a:r>
            <a:r>
              <a:rPr dirty="0" sz="2350" spc="-50">
                <a:latin typeface="Cambria"/>
                <a:cs typeface="Cambria"/>
              </a:rPr>
              <a:t>'</a:t>
            </a:r>
            <a:endParaRPr sz="2350">
              <a:latin typeface="Cambria"/>
              <a:cs typeface="Cambria"/>
            </a:endParaRPr>
          </a:p>
          <a:p>
            <a:pPr marL="85090">
              <a:lnSpc>
                <a:spcPts val="2760"/>
              </a:lnSpc>
            </a:pPr>
            <a:r>
              <a:rPr dirty="0" sz="2350" spc="80">
                <a:latin typeface="Cambria"/>
                <a:cs typeface="Cambria"/>
              </a:rPr>
              <a:t>•Advanced</a:t>
            </a:r>
            <a:r>
              <a:rPr dirty="0" sz="2350" spc="125">
                <a:latin typeface="Cambria"/>
                <a:cs typeface="Cambria"/>
              </a:rPr>
              <a:t>  </a:t>
            </a:r>
            <a:r>
              <a:rPr dirty="0" sz="2350" spc="-10">
                <a:latin typeface="Cambria"/>
                <a:cs typeface="Cambria"/>
              </a:rPr>
              <a:t>inventorÿ'iÿianagement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048592" name="object 13" descr=""/>
          <p:cNvSpPr txBox="1"/>
          <p:nvPr/>
        </p:nvSpPr>
        <p:spPr>
          <a:xfrm>
            <a:off x="157984" y="5686760"/>
            <a:ext cx="2199005" cy="36004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  <a:tabLst>
                <a:tab algn="l" pos="2087880"/>
              </a:tabLst>
            </a:pPr>
            <a:r>
              <a:rPr dirty="0" sz="2350" spc="80">
                <a:latin typeface="Arial"/>
                <a:cs typeface="Arial"/>
              </a:rPr>
              <a:t>•Modern</a:t>
            </a:r>
            <a:r>
              <a:rPr dirty="0" sz="2350" spc="-20">
                <a:latin typeface="Arial"/>
                <a:cs typeface="Arial"/>
              </a:rPr>
              <a:t> </a:t>
            </a:r>
            <a:r>
              <a:rPr dirty="0" sz="2350" spc="130">
                <a:latin typeface="Arial"/>
                <a:cs typeface="Arial"/>
              </a:rPr>
              <a:t>digit</a:t>
            </a:r>
            <a:r>
              <a:rPr dirty="0" sz="2350">
                <a:latin typeface="Arial"/>
                <a:cs typeface="Arial"/>
              </a:rPr>
              <a:t>	</a:t>
            </a:r>
            <a:r>
              <a:rPr dirty="0" sz="2350" spc="65">
                <a:latin typeface="Arial"/>
                <a:cs typeface="Arial"/>
              </a:rPr>
              <a:t>I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48593" name="object 14" descr=""/>
          <p:cNvSpPr txBox="1"/>
          <p:nvPr/>
        </p:nvSpPr>
        <p:spPr>
          <a:xfrm>
            <a:off x="2934418" y="5705715"/>
            <a:ext cx="1645285" cy="334646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  <a:tabLst>
                <a:tab algn="l" pos="327660"/>
                <a:tab algn="l" pos="713740"/>
              </a:tabLst>
            </a:pPr>
            <a:r>
              <a:rPr dirty="0" sz="2200" spc="-50">
                <a:latin typeface="Arial Black"/>
                <a:cs typeface="Arial Black"/>
              </a:rPr>
              <a:t>k</a:t>
            </a:r>
            <a:r>
              <a:rPr dirty="0" sz="2200">
                <a:latin typeface="Arial Black"/>
                <a:cs typeface="Arial Black"/>
              </a:rPr>
              <a:t>	</a:t>
            </a:r>
            <a:r>
              <a:rPr dirty="0" sz="2200" spc="-320">
                <a:latin typeface="Arial Black"/>
                <a:cs typeface="Arial Black"/>
              </a:rPr>
              <a:t>t”</a:t>
            </a:r>
            <a:r>
              <a:rPr dirty="0" sz="2200">
                <a:latin typeface="Arial Black"/>
                <a:cs typeface="Arial Black"/>
              </a:rPr>
              <a:t>	</a:t>
            </a:r>
            <a:r>
              <a:rPr dirty="0" sz="2200" spc="-65">
                <a:latin typeface="Arial Black"/>
                <a:cs typeface="Arial Black"/>
              </a:rPr>
              <a:t>g</a:t>
            </a:r>
            <a:r>
              <a:rPr dirty="0" sz="2200" spc="-210">
                <a:latin typeface="Arial Black"/>
                <a:cs typeface="Arial Black"/>
              </a:rPr>
              <a:t> </a:t>
            </a:r>
            <a:r>
              <a:rPr dirty="0" sz="2200" spc="-135">
                <a:latin typeface="Arial Black"/>
                <a:cs typeface="Arial Black"/>
              </a:rPr>
              <a:t>tools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048594" name="object 15" descr=""/>
          <p:cNvSpPr txBox="1"/>
          <p:nvPr/>
        </p:nvSpPr>
        <p:spPr>
          <a:xfrm>
            <a:off x="182931" y="6040916"/>
            <a:ext cx="4208145" cy="1657350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ts val="2560"/>
              </a:lnSpc>
              <a:spcBef>
                <a:spcPts val="135"/>
              </a:spcBef>
              <a:tabLst>
                <a:tab algn="l" pos="2091055"/>
              </a:tabLst>
            </a:pPr>
            <a:r>
              <a:rPr dirty="0" sz="2200" spc="55">
                <a:latin typeface="Arial"/>
                <a:cs typeface="Arial"/>
              </a:rPr>
              <a:t>•Self-</a:t>
            </a:r>
            <a:r>
              <a:rPr dirty="0" sz="2200" spc="65">
                <a:latin typeface="Arial"/>
                <a:cs typeface="Arial"/>
              </a:rPr>
              <a:t>service</a:t>
            </a:r>
            <a:r>
              <a:rPr dirty="0" sz="2200" spc="55">
                <a:latin typeface="Arial"/>
                <a:cs typeface="Arial"/>
              </a:rPr>
              <a:t> </a:t>
            </a:r>
            <a:r>
              <a:rPr dirty="0" sz="2200" spc="25">
                <a:latin typeface="Cambria"/>
                <a:cs typeface="Cambria"/>
              </a:rPr>
              <a:t>c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20">
                <a:latin typeface="Cambria"/>
                <a:cs typeface="Cambria"/>
              </a:rPr>
              <a:t>pabtÏiÎÿ/.--</a:t>
            </a:r>
            <a:r>
              <a:rPr dirty="0" sz="2200" spc="-50">
                <a:latin typeface="Cambria"/>
                <a:cs typeface="Cambria"/>
              </a:rPr>
              <a:t>'</a:t>
            </a:r>
            <a:endParaRPr sz="2200">
              <a:latin typeface="Cambria"/>
              <a:cs typeface="Cambria"/>
            </a:endParaRPr>
          </a:p>
          <a:p>
            <a:pPr marL="35560">
              <a:lnSpc>
                <a:spcPts val="2570"/>
              </a:lnSpc>
            </a:pPr>
            <a:r>
              <a:rPr dirty="0" sz="2250" spc="105">
                <a:latin typeface="Times New Roman"/>
                <a:cs typeface="Times New Roman"/>
              </a:rPr>
              <a:t>•Multi-</a:t>
            </a:r>
            <a:r>
              <a:rPr dirty="0" sz="2250" spc="130">
                <a:latin typeface="Times New Roman"/>
                <a:cs typeface="Times New Roman"/>
              </a:rPr>
              <a:t>modal</a:t>
            </a:r>
            <a:r>
              <a:rPr dirty="0" sz="2250" spc="345">
                <a:latin typeface="Times New Roman"/>
                <a:cs typeface="Times New Roman"/>
              </a:rPr>
              <a:t> </a:t>
            </a:r>
            <a:r>
              <a:rPr dirty="0" sz="2250" spc="150">
                <a:latin typeface="Times New Roman"/>
                <a:cs typeface="Times New Roman"/>
              </a:rPr>
              <a:t>interconnectivity</a:t>
            </a:r>
            <a:endParaRPr sz="2250">
              <a:latin typeface="Times New Roman"/>
              <a:cs typeface="Times New Roman"/>
            </a:endParaRPr>
          </a:p>
          <a:p>
            <a:pPr marL="54610">
              <a:lnSpc>
                <a:spcPts val="2585"/>
              </a:lnSpc>
            </a:pPr>
            <a:r>
              <a:rPr dirty="0" sz="2250" spc="170">
                <a:latin typeface="Times New Roman"/>
                <a:cs typeface="Times New Roman"/>
              </a:rPr>
              <a:t>•8usiness</a:t>
            </a:r>
            <a:r>
              <a:rPr dirty="0" sz="2250" spc="125">
                <a:latin typeface="Times New Roman"/>
                <a:cs typeface="Times New Roman"/>
              </a:rPr>
              <a:t> </a:t>
            </a:r>
            <a:r>
              <a:rPr dirty="0" sz="2250" spc="130">
                <a:latin typeface="Times New Roman"/>
                <a:cs typeface="Times New Roman"/>
              </a:rPr>
              <a:t>analysis</a:t>
            </a:r>
            <a:r>
              <a:rPr dirty="0" sz="2250" spc="100">
                <a:latin typeface="Times New Roman"/>
                <a:cs typeface="Times New Roman"/>
              </a:rPr>
              <a:t> </a:t>
            </a:r>
            <a:r>
              <a:rPr dirty="0" sz="2250" spc="120">
                <a:latin typeface="Times New Roman"/>
                <a:cs typeface="Times New Roman"/>
              </a:rPr>
              <a:t>capability</a:t>
            </a:r>
            <a:endParaRPr sz="2250">
              <a:latin typeface="Times New Roman"/>
              <a:cs typeface="Times New Roman"/>
            </a:endParaRPr>
          </a:p>
          <a:p>
            <a:pPr marL="73660">
              <a:lnSpc>
                <a:spcPts val="2630"/>
              </a:lnSpc>
            </a:pPr>
            <a:r>
              <a:rPr dirty="0" sz="2250" spc="160">
                <a:latin typeface="Times New Roman"/>
                <a:cs typeface="Times New Roman"/>
              </a:rPr>
              <a:t>•On-</a:t>
            </a:r>
            <a:r>
              <a:rPr dirty="0" sz="2250" spc="150">
                <a:latin typeface="Times New Roman"/>
                <a:cs typeface="Times New Roman"/>
              </a:rPr>
              <a:t>board</a:t>
            </a:r>
            <a:r>
              <a:rPr dirty="0" sz="2250" spc="280">
                <a:latin typeface="Times New Roman"/>
                <a:cs typeface="Times New Roman"/>
              </a:rPr>
              <a:t> </a:t>
            </a:r>
            <a:r>
              <a:rPr dirty="0" sz="2250" spc="100">
                <a:latin typeface="Times New Roman"/>
                <a:cs typeface="Times New Roman"/>
              </a:rPr>
              <a:t>check-</a:t>
            </a:r>
            <a:r>
              <a:rPr dirty="0" sz="2250" spc="60">
                <a:latin typeface="Times New Roman"/>
                <a:cs typeface="Times New Roman"/>
              </a:rPr>
              <a:t>in</a:t>
            </a:r>
            <a:endParaRPr sz="2250">
              <a:latin typeface="Times New Roman"/>
              <a:cs typeface="Times New Roman"/>
            </a:endParaRPr>
          </a:p>
        </p:txBody>
      </p:sp>
      <p:pic>
        <p:nvPicPr>
          <p:cNvPr id="2097234" name=""/>
          <p:cNvPicPr>
            <a:picLocks/>
          </p:cNvPicPr>
          <p:nvPr/>
        </p:nvPicPr>
        <p:blipFill>
          <a:blip xmlns:r="http://schemas.openxmlformats.org/officeDocument/2006/relationships" r:embed="rId10"/>
          <a:stretch>
            <a:fillRect/>
          </a:stretch>
        </p:blipFill>
        <p:spPr>
          <a:xfrm rot="0">
            <a:off x="0" y="3322849"/>
            <a:ext cx="7556500" cy="475878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 descr=""/>
          <p:cNvGrpSpPr/>
          <p:nvPr/>
        </p:nvGrpSpPr>
        <p:grpSpPr>
          <a:xfrm>
            <a:off x="0" y="3277742"/>
            <a:ext cx="7556500" cy="4128770"/>
            <a:chOff x="0" y="3277742"/>
            <a:chExt cx="7556500" cy="4128770"/>
          </a:xfrm>
        </p:grpSpPr>
        <p:pic>
          <p:nvPicPr>
            <p:cNvPr id="2097162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3277742"/>
              <a:ext cx="7556500" cy="4128571"/>
            </a:xfrm>
            <a:prstGeom prst="rect"/>
          </p:spPr>
        </p:pic>
        <p:sp>
          <p:nvSpPr>
            <p:cNvPr id="1048595" name="object 4" descr=""/>
            <p:cNvSpPr/>
            <p:nvPr/>
          </p:nvSpPr>
          <p:spPr>
            <a:xfrm>
              <a:off x="6599942" y="6099407"/>
              <a:ext cx="285115" cy="0"/>
            </a:xfrm>
            <a:custGeom>
              <a:avLst/>
              <a:ahLst/>
              <a:rect l="l" t="t" r="r" b="b"/>
              <a:pathLst>
                <a:path w="285115" h="0">
                  <a:moveTo>
                    <a:pt x="0" y="0"/>
                  </a:moveTo>
                  <a:lnTo>
                    <a:pt x="284867" y="0"/>
                  </a:lnTo>
                </a:path>
              </a:pathLst>
            </a:custGeom>
            <a:ln w="11994">
              <a:solidFill>
                <a:srgbClr val="44443F"/>
              </a:solidFill>
            </a:ln>
          </p:spPr>
          <p:txBody>
            <a:bodyPr bIns="0" lIns="0" rIns="0" rtlCol="0" tIns="0" wrap="square"/>
            <a:p/>
          </p:txBody>
        </p:sp>
        <p:pic>
          <p:nvPicPr>
            <p:cNvPr id="2097163" name="object 5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908842" y="4319355"/>
              <a:ext cx="549219" cy="1718660"/>
            </a:xfrm>
            <a:prstGeom prst="rect"/>
          </p:spPr>
        </p:pic>
        <p:pic>
          <p:nvPicPr>
            <p:cNvPr id="2097164" name="object 6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505407" y="4333558"/>
              <a:ext cx="497138" cy="1704456"/>
            </a:xfrm>
            <a:prstGeom prst="rect"/>
          </p:spPr>
        </p:pic>
        <p:pic>
          <p:nvPicPr>
            <p:cNvPr id="2097165" name="object 7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8896" y="5185787"/>
              <a:ext cx="137304" cy="94692"/>
            </a:xfrm>
            <a:prstGeom prst="rect"/>
          </p:spPr>
        </p:pic>
        <p:pic>
          <p:nvPicPr>
            <p:cNvPr id="2097166" name="object 8" descr="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0" y="4627104"/>
              <a:ext cx="459260" cy="269872"/>
            </a:xfrm>
            <a:prstGeom prst="rect"/>
          </p:spPr>
        </p:pic>
        <p:pic>
          <p:nvPicPr>
            <p:cNvPr id="2097167" name="object 9" descr="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497138" y="4300416"/>
              <a:ext cx="374037" cy="175180"/>
            </a:xfrm>
            <a:prstGeom prst="rect"/>
          </p:spPr>
        </p:pic>
        <p:pic>
          <p:nvPicPr>
            <p:cNvPr id="2097168" name="object 10" descr="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92403" y="4556085"/>
              <a:ext cx="752809" cy="170445"/>
            </a:xfrm>
            <a:prstGeom prst="rect"/>
          </p:spPr>
        </p:pic>
        <p:pic>
          <p:nvPicPr>
            <p:cNvPr id="2097169" name="object 11" descr="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40894" y="4272009"/>
              <a:ext cx="85223" cy="94692"/>
            </a:xfrm>
            <a:prstGeom prst="rect"/>
          </p:spPr>
        </p:pic>
        <p:pic>
          <p:nvPicPr>
            <p:cNvPr id="2097170" name="object 12" descr="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61550" y="4144175"/>
              <a:ext cx="1936471" cy="194118"/>
            </a:xfrm>
            <a:prstGeom prst="rect"/>
          </p:spPr>
        </p:pic>
        <p:pic>
          <p:nvPicPr>
            <p:cNvPr id="2097171" name="object 13" descr="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1032153" y="4361966"/>
              <a:ext cx="587096" cy="137303"/>
            </a:xfrm>
            <a:prstGeom prst="rect"/>
          </p:spPr>
        </p:pic>
        <p:pic>
          <p:nvPicPr>
            <p:cNvPr id="2097172" name="object 14" descr="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0" y="4967996"/>
              <a:ext cx="535015" cy="530275"/>
            </a:xfrm>
            <a:prstGeom prst="rect"/>
          </p:spPr>
        </p:pic>
        <p:pic>
          <p:nvPicPr>
            <p:cNvPr id="2097173" name="object 15" descr="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8896" y="5185787"/>
              <a:ext cx="137304" cy="94692"/>
            </a:xfrm>
            <a:prstGeom prst="rect"/>
          </p:spPr>
        </p:pic>
        <p:pic>
          <p:nvPicPr>
            <p:cNvPr id="2097174" name="object 16" descr="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478199" y="4972730"/>
              <a:ext cx="113631" cy="108895"/>
            </a:xfrm>
            <a:prstGeom prst="rect"/>
          </p:spPr>
        </p:pic>
        <p:pic>
          <p:nvPicPr>
            <p:cNvPr id="2097175" name="object 17" descr="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738605" y="5375170"/>
              <a:ext cx="99427" cy="127834"/>
            </a:xfrm>
            <a:prstGeom prst="rect"/>
          </p:spPr>
        </p:pic>
        <p:pic>
          <p:nvPicPr>
            <p:cNvPr id="2097176" name="object 18" descr="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2097449" y="4797549"/>
              <a:ext cx="714932" cy="132568"/>
            </a:xfrm>
            <a:prstGeom prst="rect"/>
          </p:spPr>
        </p:pic>
        <p:pic>
          <p:nvPicPr>
            <p:cNvPr id="2097177" name="object 19" descr="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0" y="5479332"/>
              <a:ext cx="5705252" cy="352727"/>
            </a:xfrm>
            <a:prstGeom prst="rect"/>
          </p:spPr>
        </p:pic>
        <p:pic>
          <p:nvPicPr>
            <p:cNvPr id="2097178" name="object 20" descr="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5994065" y="4627104"/>
              <a:ext cx="980072" cy="572886"/>
            </a:xfrm>
            <a:prstGeom prst="rect"/>
          </p:spPr>
        </p:pic>
        <p:pic>
          <p:nvPicPr>
            <p:cNvPr id="2097179" name="object 21" descr="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1387252" y="5834427"/>
              <a:ext cx="4999789" cy="203587"/>
            </a:xfrm>
            <a:prstGeom prst="rect"/>
          </p:spPr>
        </p:pic>
        <p:pic>
          <p:nvPicPr>
            <p:cNvPr id="2097180" name="object 22" descr="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5979862" y="5431986"/>
              <a:ext cx="1017949" cy="369298"/>
            </a:xfrm>
            <a:prstGeom prst="rect"/>
          </p:spPr>
        </p:pic>
        <p:pic>
          <p:nvPicPr>
            <p:cNvPr id="2097181" name="object 23" descr="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0" y="4281478"/>
              <a:ext cx="1017949" cy="343258"/>
            </a:xfrm>
            <a:prstGeom prst="rect"/>
          </p:spPr>
        </p:pic>
        <p:pic>
          <p:nvPicPr>
            <p:cNvPr id="2097182" name="object 24" descr="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2002757" y="4191520"/>
              <a:ext cx="3943962" cy="288810"/>
            </a:xfrm>
            <a:prstGeom prst="rect"/>
          </p:spPr>
        </p:pic>
        <p:pic>
          <p:nvPicPr>
            <p:cNvPr id="2097183" name="object 25" descr="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587096" y="4963261"/>
              <a:ext cx="506607" cy="132568"/>
            </a:xfrm>
            <a:prstGeom prst="rect"/>
          </p:spPr>
        </p:pic>
        <p:pic>
          <p:nvPicPr>
            <p:cNvPr id="2097184" name="object 26" descr="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0" y="5787081"/>
              <a:ext cx="1349375" cy="246199"/>
            </a:xfrm>
            <a:prstGeom prst="rect"/>
          </p:spPr>
        </p:pic>
        <p:pic>
          <p:nvPicPr>
            <p:cNvPr id="2097185" name="object 27" descr="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392975" y="6426251"/>
              <a:ext cx="4384285" cy="378768"/>
            </a:xfrm>
            <a:prstGeom prst="rect"/>
          </p:spPr>
        </p:pic>
        <p:pic>
          <p:nvPicPr>
            <p:cNvPr id="2097186" name="object 28" descr=""/>
            <p:cNvPicPr>
              <a:picLocks/>
            </p:cNvPicPr>
            <p:nvPr/>
          </p:nvPicPr>
          <p:blipFill>
            <a:blip xmlns:r="http://schemas.openxmlformats.org/officeDocument/2006/relationships" r:embed="rId24" cstate="print"/>
            <a:stretch>
              <a:fillRect/>
            </a:stretch>
          </p:blipFill>
          <p:spPr>
            <a:xfrm>
              <a:off x="6595366" y="5266275"/>
              <a:ext cx="137304" cy="104161"/>
            </a:xfrm>
            <a:prstGeom prst="rect"/>
          </p:spPr>
        </p:pic>
      </p:grpSp>
      <p:sp>
        <p:nvSpPr>
          <p:cNvPr id="1048596" name="object 29" descr=""/>
          <p:cNvSpPr txBox="1"/>
          <p:nvPr/>
        </p:nvSpPr>
        <p:spPr>
          <a:xfrm>
            <a:off x="362294" y="3174164"/>
            <a:ext cx="407670" cy="3314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-470">
                <a:solidFill>
                  <a:srgbClr val="006B6E"/>
                </a:solidFill>
                <a:latin typeface="Times New Roman"/>
                <a:cs typeface="Times New Roman"/>
              </a:rPr>
              <a:t>¡1</a:t>
            </a:r>
            <a:r>
              <a:rPr dirty="0" sz="2250" spc="-150">
                <a:solidFill>
                  <a:srgbClr val="006B6E"/>
                </a:solidFill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Times New Roman"/>
                <a:cs typeface="Times New Roman"/>
              </a:rPr>
              <a:t>Nl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48597" name="object 30" descr=""/>
          <p:cNvSpPr txBox="1"/>
          <p:nvPr/>
        </p:nvSpPr>
        <p:spPr>
          <a:xfrm>
            <a:off x="981313" y="3436803"/>
            <a:ext cx="156845" cy="26543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385">
                <a:solidFill>
                  <a:srgbClr val="00001C"/>
                </a:solidFill>
                <a:latin typeface="Times New Roman"/>
                <a:cs typeface="Times New Roman"/>
              </a:rPr>
              <a:t>I</a:t>
            </a:r>
            <a:r>
              <a:rPr dirty="0" sz="1550" spc="380">
                <a:solidFill>
                  <a:srgbClr val="00001C"/>
                </a:solidFill>
                <a:latin typeface="Times New Roman"/>
                <a:cs typeface="Times New Roman"/>
              </a:rPr>
              <a:t> </a:t>
            </a:r>
            <a:r>
              <a:rPr dirty="0" sz="1550" spc="-445">
                <a:solidFill>
                  <a:srgbClr val="001324"/>
                </a:solidFill>
                <a:latin typeface="Times New Roman"/>
                <a:cs typeface="Times New Roman"/>
              </a:rPr>
              <a:t>-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598" name="object 31"/>
          <p:cNvSpPr txBox="1">
            <a:spLocks noGrp="1"/>
          </p:cNvSpPr>
          <p:nvPr>
            <p:ph type="title"/>
          </p:nvPr>
        </p:nvSpPr>
        <p:spPr>
          <a:xfrm>
            <a:off x="967175" y="3221445"/>
            <a:ext cx="6063615" cy="6095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14880" dirty="0" sz="4200" spc="-104">
                <a:latin typeface="Times New Roman"/>
                <a:cs typeface="Times New Roman"/>
              </a:rPr>
              <a:t>kGR</a:t>
            </a:r>
            <a:r>
              <a:rPr baseline="11904" dirty="0" sz="4200" spc="-104">
                <a:latin typeface="Times New Roman"/>
                <a:cs typeface="Times New Roman"/>
              </a:rPr>
              <a:t>ATI</a:t>
            </a:r>
            <a:r>
              <a:rPr baseline="9920" dirty="0" sz="4200" spc="-104">
                <a:latin typeface="Times New Roman"/>
                <a:cs typeface="Times New Roman"/>
              </a:rPr>
              <a:t>ON</a:t>
            </a:r>
            <a:r>
              <a:rPr baseline="9920" dirty="0" sz="4200" spc="15">
                <a:latin typeface="Times New Roman"/>
                <a:cs typeface="Times New Roman"/>
              </a:rPr>
              <a:t> </a:t>
            </a:r>
            <a:r>
              <a:rPr baseline="3030" dirty="0" sz="4125" spc="75">
                <a:latin typeface="Times New Roman"/>
                <a:cs typeface="Times New Roman"/>
              </a:rPr>
              <a:t>OF</a:t>
            </a:r>
            <a:r>
              <a:rPr baseline="3030" dirty="0" sz="4125" spc="104">
                <a:latin typeface="Times New Roman"/>
                <a:cs typeface="Times New Roman"/>
              </a:rPr>
              <a:t> </a:t>
            </a:r>
            <a:r>
              <a:rPr baseline="1010" dirty="0" sz="4125" spc="-52">
                <a:latin typeface="Times New Roman"/>
                <a:cs typeface="Times New Roman"/>
              </a:rPr>
              <a:t>MO</a:t>
            </a:r>
            <a:r>
              <a:rPr dirty="0" sz="2750" spc="-35">
                <a:latin typeface="Times New Roman"/>
                <a:cs typeface="Times New Roman"/>
              </a:rPr>
              <a:t>BIL</a:t>
            </a:r>
            <a:r>
              <a:rPr baseline="-3030" dirty="0" sz="4125" spc="-52">
                <a:latin typeface="Times New Roman"/>
                <a:cs typeface="Times New Roman"/>
              </a:rPr>
              <a:t>E</a:t>
            </a:r>
            <a:r>
              <a:rPr baseline="-1010" dirty="0" sz="4125" spc="-52">
                <a:latin typeface="Times New Roman"/>
                <a:cs typeface="Times New Roman"/>
              </a:rPr>
              <a:t>TE</a:t>
            </a:r>
            <a:r>
              <a:rPr baseline="-3030" dirty="0" sz="4125" spc="-52">
                <a:latin typeface="Times New Roman"/>
                <a:cs typeface="Times New Roman"/>
              </a:rPr>
              <a:t>CH</a:t>
            </a:r>
            <a:r>
              <a:rPr baseline="-5050" dirty="0" sz="4125" spc="-52">
                <a:latin typeface="Times New Roman"/>
                <a:cs typeface="Times New Roman"/>
              </a:rPr>
              <a:t>NO</a:t>
            </a:r>
            <a:r>
              <a:rPr baseline="-7070" dirty="0" sz="4125" spc="-52">
                <a:latin typeface="Times New Roman"/>
                <a:cs typeface="Times New Roman"/>
              </a:rPr>
              <a:t>LO</a:t>
            </a:r>
            <a:r>
              <a:rPr baseline="-9090" dirty="0" sz="4125" spc="-52">
                <a:latin typeface="Times New Roman"/>
                <a:cs typeface="Times New Roman"/>
              </a:rPr>
              <a:t>GY</a:t>
            </a:r>
            <a:endParaRPr baseline="-9090" sz="4125">
              <a:latin typeface="Times New Roman"/>
              <a:cs typeface="Times New Roman"/>
            </a:endParaRPr>
          </a:p>
        </p:txBody>
      </p:sp>
      <p:sp>
        <p:nvSpPr>
          <p:cNvPr id="1048599" name="object 32" descr=""/>
          <p:cNvSpPr txBox="1"/>
          <p:nvPr/>
        </p:nvSpPr>
        <p:spPr>
          <a:xfrm>
            <a:off x="-26453" y="3603895"/>
            <a:ext cx="5947410" cy="1156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  <a:tabLst>
                <a:tab algn="l" pos="399415"/>
                <a:tab algn="l" pos="4011929"/>
                <a:tab algn="l" pos="5066665"/>
                <a:tab algn="l" pos="5622925"/>
              </a:tabLst>
            </a:pPr>
            <a:r>
              <a:rPr dirty="0" sz="2600" i="1" spc="-370">
                <a:latin typeface="Times New Roman"/>
                <a:cs typeface="Times New Roman"/>
              </a:rPr>
              <a:t>'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 spc="-370">
                <a:latin typeface="Times New Roman"/>
                <a:cs typeface="Times New Roman"/>
              </a:rPr>
              <a:t>'’$p•'1g'</a:t>
            </a:r>
            <a:r>
              <a:rPr dirty="0" sz="2600" i="1" spc="135">
                <a:latin typeface="Times New Roman"/>
                <a:cs typeface="Times New Roman"/>
              </a:rPr>
              <a:t> </a:t>
            </a:r>
            <a:r>
              <a:rPr dirty="0" sz="2600" i="1" spc="-415">
                <a:latin typeface="Times New Roman"/>
                <a:cs typeface="Times New Roman"/>
              </a:rPr>
              <a:t>“»••Ìê•°g”g•t“ê’°</a:t>
            </a:r>
            <a:r>
              <a:rPr dirty="0" sz="2600" i="1" spc="-260">
                <a:latin typeface="Times New Roman"/>
                <a:cs typeface="Times New Roman"/>
              </a:rPr>
              <a:t> </a:t>
            </a:r>
            <a:r>
              <a:rPr dirty="0" sz="2600" i="1" spc="-400">
                <a:latin typeface="Times New Roman"/>
                <a:cs typeface="Times New Roman"/>
              </a:rPr>
              <a:t>•-</a:t>
            </a:r>
            <a:r>
              <a:rPr dirty="0" sz="2600" i="1" spc="-630">
                <a:latin typeface="Times New Roman"/>
                <a:cs typeface="Times New Roman"/>
              </a:rPr>
              <a:t>=mreœd’“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 spc="-50">
                <a:latin typeface="Times New Roman"/>
                <a:cs typeface="Times New Roman"/>
              </a:rPr>
              <a:t>°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 spc="-415">
                <a:latin typeface="Times New Roman"/>
                <a:cs typeface="Times New Roman"/>
              </a:rPr>
              <a:t>y=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 spc="-710">
                <a:latin typeface="Times New Roman"/>
                <a:cs typeface="Times New Roman"/>
              </a:rPr>
              <a:t>¢gp$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48600" name="object 33" descr=""/>
          <p:cNvSpPr txBox="1"/>
          <p:nvPr/>
        </p:nvSpPr>
        <p:spPr>
          <a:xfrm>
            <a:off x="460776" y="4512873"/>
            <a:ext cx="1698625" cy="43942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835660">
              <a:lnSpc>
                <a:spcPts val="1610"/>
              </a:lnSpc>
              <a:spcBef>
                <a:spcPts val="125"/>
              </a:spcBef>
            </a:pPr>
            <a:r>
              <a:rPr dirty="0" sz="1350" i="1" spc="95">
                <a:latin typeface="Times New Roman"/>
                <a:cs typeface="Times New Roman"/>
              </a:rPr>
              <a:t>oparatom: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dirty="0" sz="1350" i="1">
                <a:latin typeface="Times New Roman"/>
                <a:cs typeface="Times New Roman"/>
              </a:rPr>
              <a:t>^*^^^"l•öiIñy,</a:t>
            </a:r>
            <a:r>
              <a:rPr dirty="0" sz="1350" i="1" spc="55">
                <a:latin typeface="Times New Roman"/>
                <a:cs typeface="Times New Roman"/>
              </a:rPr>
              <a:t> </a:t>
            </a:r>
            <a:r>
              <a:rPr dirty="0" sz="1350" i="1" spc="95">
                <a:latin typeface="Times New Roman"/>
                <a:cs typeface="Times New Roman"/>
              </a:rPr>
              <a:t>routas,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48601" name="object 34" descr=""/>
          <p:cNvSpPr txBox="1"/>
          <p:nvPr/>
        </p:nvSpPr>
        <p:spPr>
          <a:xfrm>
            <a:off x="2259195" y="4582840"/>
            <a:ext cx="2820670" cy="257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50800">
              <a:lnSpc>
                <a:spcPct val="100000"/>
              </a:lnSpc>
              <a:spcBef>
                <a:spcPts val="130"/>
              </a:spcBef>
              <a:tabLst>
                <a:tab algn="l" pos="1545590"/>
              </a:tabLst>
            </a:pPr>
            <a:r>
              <a:rPr baseline="14492" dirty="0" sz="1725" spc="-44">
                <a:latin typeface="Times New Roman"/>
                <a:cs typeface="Times New Roman"/>
              </a:rPr>
              <a:t>Oż¥ş@</a:t>
            </a:r>
            <a:r>
              <a:rPr baseline="7246" dirty="0" sz="1725" spc="-44">
                <a:latin typeface="Times New Roman"/>
                <a:cs typeface="Times New Roman"/>
              </a:rPr>
              <a:t>azæ</a:t>
            </a:r>
            <a:r>
              <a:rPr baseline="7246" dirty="0" sz="1725" spc="-7">
                <a:latin typeface="Times New Roman"/>
                <a:cs typeface="Times New Roman"/>
              </a:rPr>
              <a:t> </a:t>
            </a:r>
            <a:r>
              <a:rPr baseline="7246" dirty="0" sz="1725" i="1" spc="82">
                <a:latin typeface="Times New Roman"/>
                <a:cs typeface="Times New Roman"/>
              </a:rPr>
              <a:t>o</a:t>
            </a:r>
            <a:r>
              <a:rPr baseline="-12077" dirty="0" sz="1725" i="1" spc="82">
                <a:latin typeface="Times New Roman"/>
                <a:cs typeface="Times New Roman"/>
              </a:rPr>
              <a:t>R</a:t>
            </a:r>
            <a:r>
              <a:rPr dirty="0" sz="1150" i="1" spc="55">
                <a:latin typeface="Times New Roman"/>
                <a:cs typeface="Times New Roman"/>
              </a:rPr>
              <a:t>ørators</a:t>
            </a:r>
            <a:r>
              <a:rPr dirty="0" sz="1150" i="1">
                <a:latin typeface="Times New Roman"/>
                <a:cs typeface="Times New Roman"/>
              </a:rPr>
              <a:t>	</a:t>
            </a:r>
            <a:r>
              <a:rPr dirty="0" sz="1150" spc="260">
                <a:latin typeface="Times New Roman"/>
                <a:cs typeface="Times New Roman"/>
              </a:rPr>
              <a:t>6aseó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i="1" spc="285">
                <a:latin typeface="Times New Roman"/>
                <a:cs typeface="Times New Roman"/>
              </a:rPr>
              <a:t>on</a:t>
            </a:r>
            <a:r>
              <a:rPr dirty="0" sz="1150" i="1" spc="-130">
                <a:latin typeface="Times New Roman"/>
                <a:cs typeface="Times New Roman"/>
              </a:rPr>
              <a:t> </a:t>
            </a:r>
            <a:r>
              <a:rPr dirty="0" sz="1150" i="1" spc="65">
                <a:latin typeface="Times New Roman"/>
                <a:cs typeface="Times New Roman"/>
              </a:rPr>
              <a:t>[sricø,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48602" name="object 35" descr=""/>
          <p:cNvSpPr txBox="1"/>
          <p:nvPr/>
        </p:nvSpPr>
        <p:spPr>
          <a:xfrm>
            <a:off x="406619" y="4922878"/>
            <a:ext cx="5353050" cy="617219"/>
          </a:xfrm>
          <a:prstGeom prst="rect"/>
        </p:spPr>
        <p:txBody>
          <a:bodyPr bIns="0" lIns="0" rIns="0" rtlCol="0" tIns="34925" vert="horz" wrap="square">
            <a:spAutoFit/>
          </a:bodyPr>
          <a:p>
            <a:pPr marL="50800">
              <a:lnSpc>
                <a:spcPct val="100000"/>
              </a:lnSpc>
              <a:spcBef>
                <a:spcPts val="275"/>
              </a:spcBef>
              <a:tabLst>
                <a:tab algn="l" pos="735330"/>
              </a:tabLst>
            </a:pPr>
            <a:r>
              <a:rPr baseline="-51440" dirty="0" sz="2025" i="1" spc="209">
                <a:latin typeface="Cambria"/>
                <a:cs typeface="Cambria"/>
              </a:rPr>
              <a:t>hook</a:t>
            </a:r>
            <a:r>
              <a:rPr baseline="-51440" dirty="0" sz="2025" i="1">
                <a:latin typeface="Cambria"/>
                <a:cs typeface="Cambria"/>
              </a:rPr>
              <a:t>	</a:t>
            </a:r>
            <a:r>
              <a:rPr baseline="2057" dirty="0" sz="2025" i="1">
                <a:latin typeface="Times New Roman"/>
                <a:cs typeface="Times New Roman"/>
              </a:rPr>
              <a:t>routas.•</a:t>
            </a:r>
            <a:r>
              <a:rPr baseline="2057" dirty="0" sz="2025" i="1" spc="112">
                <a:latin typeface="Times New Roman"/>
                <a:cs typeface="Times New Roman"/>
              </a:rPr>
              <a:t> </a:t>
            </a:r>
            <a:r>
              <a:rPr baseline="2057" dirty="0" sz="2025" i="1" spc="179">
                <a:latin typeface="Times New Roman"/>
                <a:cs typeface="Times New Roman"/>
              </a:rPr>
              <a:t>Saíam</a:t>
            </a:r>
            <a:r>
              <a:rPr baseline="2057" dirty="0" sz="2025" i="1" spc="-60">
                <a:latin typeface="Times New Roman"/>
                <a:cs typeface="Times New Roman"/>
              </a:rPr>
              <a:t> </a:t>
            </a:r>
            <a:r>
              <a:rPr baseline="2057" dirty="0" sz="2025" i="1" spc="89">
                <a:latin typeface="Times New Roman"/>
                <a:cs typeface="Times New Roman"/>
              </a:rPr>
              <a:t>a</a:t>
            </a:r>
            <a:r>
              <a:rPr baseline="2057" dirty="0" sz="2025" i="1" spc="120">
                <a:latin typeface="Times New Roman"/>
                <a:cs typeface="Times New Roman"/>
              </a:rPr>
              <a:t> routa</a:t>
            </a:r>
            <a:r>
              <a:rPr baseline="2057" dirty="0" sz="2025" i="1" spc="352">
                <a:latin typeface="Times New Roman"/>
                <a:cs typeface="Times New Roman"/>
              </a:rPr>
              <a:t> </a:t>
            </a:r>
            <a:r>
              <a:rPr dirty="0" sz="1400" i="1" spc="-110">
                <a:latin typeface="Times New Roman"/>
                <a:cs typeface="Times New Roman"/>
              </a:rPr>
              <a:t>Kiø</a:t>
            </a:r>
            <a:r>
              <a:rPr dirty="0" sz="1400" i="1" spc="80">
                <a:latin typeface="Times New Roman"/>
                <a:cs typeface="Times New Roman"/>
              </a:rPr>
              <a:t> </a:t>
            </a:r>
            <a:r>
              <a:rPr baseline="-1984" dirty="0" sz="2100" i="1">
                <a:latin typeface="Times New Roman"/>
                <a:cs typeface="Times New Roman"/>
              </a:rPr>
              <a:t>cÏ</a:t>
            </a:r>
            <a:r>
              <a:rPr baseline="-5952" dirty="0" sz="2100" i="1">
                <a:latin typeface="Times New Roman"/>
                <a:cs typeface="Times New Roman"/>
              </a:rPr>
              <a:t>iHaran</a:t>
            </a:r>
            <a:r>
              <a:rPr baseline="-7936" dirty="0" sz="2100" i="1">
                <a:latin typeface="Times New Roman"/>
                <a:cs typeface="Times New Roman"/>
              </a:rPr>
              <a:t>t</a:t>
            </a:r>
            <a:r>
              <a:rPr baseline="-7936" dirty="0" sz="2100" i="1" spc="37">
                <a:latin typeface="Times New Roman"/>
                <a:cs typeface="Times New Roman"/>
              </a:rPr>
              <a:t> </a:t>
            </a:r>
            <a:r>
              <a:rPr baseline="-3968" dirty="0" sz="2100" spc="82">
                <a:latin typeface="Times New Roman"/>
                <a:cs typeface="Times New Roman"/>
              </a:rPr>
              <a:t>t</a:t>
            </a:r>
            <a:r>
              <a:rPr baseline="-5952" dirty="0" sz="2100" spc="82">
                <a:latin typeface="Times New Roman"/>
                <a:cs typeface="Times New Roman"/>
              </a:rPr>
              <a:t>røns</a:t>
            </a:r>
            <a:r>
              <a:rPr baseline="-9920" dirty="0" sz="2100" spc="82">
                <a:latin typeface="Times New Roman"/>
                <a:cs typeface="Times New Roman"/>
              </a:rPr>
              <a:t>ú</a:t>
            </a:r>
            <a:r>
              <a:rPr baseline="-9920" dirty="0" sz="2100" spc="232">
                <a:latin typeface="Times New Roman"/>
                <a:cs typeface="Times New Roman"/>
              </a:rPr>
              <a:t> </a:t>
            </a:r>
            <a:r>
              <a:rPr baseline="-11904" dirty="0" sz="2100" i="1" spc="60">
                <a:latin typeface="Times New Roman"/>
                <a:cs typeface="Times New Roman"/>
              </a:rPr>
              <a:t>vahizías</a:t>
            </a:r>
            <a:endParaRPr baseline="-11904" sz="2100">
              <a:latin typeface="Times New Roman"/>
              <a:cs typeface="Times New Roman"/>
            </a:endParaRPr>
          </a:p>
          <a:p>
            <a:pPr marL="524510">
              <a:lnSpc>
                <a:spcPct val="100000"/>
              </a:lnSpc>
              <a:spcBef>
                <a:spcPts val="185"/>
              </a:spcBef>
            </a:pPr>
            <a:r>
              <a:rPr baseline="24691" dirty="0" sz="2025" i="1">
                <a:latin typeface="Cambria"/>
                <a:cs typeface="Cambria"/>
              </a:rPr>
              <a:t>ticka</a:t>
            </a:r>
            <a:r>
              <a:rPr dirty="0" sz="1400" i="1">
                <a:latin typeface="Cambria"/>
                <a:cs typeface="Cambria"/>
              </a:rPr>
              <a:t>'*•'</a:t>
            </a:r>
            <a:r>
              <a:rPr dirty="0" sz="1400" i="1" spc="204">
                <a:latin typeface="Cambria"/>
                <a:cs typeface="Cambria"/>
              </a:rPr>
              <a:t> </a:t>
            </a:r>
            <a:r>
              <a:rPr dirty="0" sz="1400" i="1" spc="135">
                <a:latin typeface="Cambria"/>
                <a:cs typeface="Cambria"/>
              </a:rPr>
              <a:t>*'*r‘*°*•</a:t>
            </a:r>
            <a:r>
              <a:rPr dirty="0" sz="1400" i="1" spc="-65">
                <a:latin typeface="Cambria"/>
                <a:cs typeface="Cambria"/>
              </a:rPr>
              <a:t> </a:t>
            </a:r>
            <a:r>
              <a:rPr dirty="0" sz="1400" i="1" spc="85">
                <a:latin typeface="Cambria"/>
                <a:cs typeface="Cambria"/>
              </a:rPr>
              <a:t>*'‘*’•’•</a:t>
            </a:r>
            <a:r>
              <a:rPr dirty="0" sz="1400" i="1" spc="-90">
                <a:latin typeface="Cambria"/>
                <a:cs typeface="Cambria"/>
              </a:rPr>
              <a:t> </a:t>
            </a:r>
            <a:r>
              <a:rPr dirty="0" sz="1400" i="1">
                <a:latin typeface="Cambria"/>
                <a:cs typeface="Cambria"/>
              </a:rPr>
              <a:t>•n•!</a:t>
            </a:r>
            <a:r>
              <a:rPr dirty="0" sz="1400" i="1" spc="-15">
                <a:latin typeface="Cambria"/>
                <a:cs typeface="Cambria"/>
              </a:rPr>
              <a:t> </a:t>
            </a:r>
            <a:r>
              <a:rPr dirty="0" sz="1400" i="1" spc="75">
                <a:latin typeface="Cambria"/>
                <a:cs typeface="Cambria"/>
              </a:rPr>
              <a:t>*•›id•ta</a:t>
            </a:r>
            <a:r>
              <a:rPr dirty="0" sz="1400" i="1" spc="15">
                <a:latin typeface="Cambria"/>
                <a:cs typeface="Cambria"/>
              </a:rPr>
              <a:t> </a:t>
            </a:r>
            <a:r>
              <a:rPr dirty="0" sz="1400" i="1" spc="70">
                <a:latin typeface="Cambria"/>
                <a:cs typeface="Cambria"/>
              </a:rPr>
              <a:t>tham</a:t>
            </a:r>
            <a:r>
              <a:rPr dirty="0" sz="1400" i="1" spc="35">
                <a:latin typeface="Cambria"/>
                <a:cs typeface="Cambria"/>
              </a:rPr>
              <a:t> </a:t>
            </a:r>
            <a:r>
              <a:rPr dirty="0" sz="1400" i="1">
                <a:latin typeface="Cambria"/>
                <a:cs typeface="Cambria"/>
              </a:rPr>
              <a:t>without</a:t>
            </a:r>
            <a:r>
              <a:rPr dirty="0" sz="1400" i="1" spc="190">
                <a:latin typeface="Cambria"/>
                <a:cs typeface="Cambria"/>
              </a:rPr>
              <a:t> </a:t>
            </a:r>
            <a:r>
              <a:rPr dirty="0" sz="1400" i="1">
                <a:latin typeface="Cambria"/>
                <a:cs typeface="Cambria"/>
              </a:rPr>
              <a:t>tha</a:t>
            </a:r>
            <a:r>
              <a:rPr dirty="0" sz="1400" i="1" spc="5">
                <a:latin typeface="Cambria"/>
                <a:cs typeface="Cambria"/>
              </a:rPr>
              <a:t> </a:t>
            </a:r>
            <a:r>
              <a:rPr dirty="0" sz="1400" spc="-25">
                <a:latin typeface="Cambria"/>
                <a:cs typeface="Cambria"/>
              </a:rPr>
              <a:t>»«p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48603" name="object 36" descr=""/>
          <p:cNvSpPr txBox="1"/>
          <p:nvPr/>
        </p:nvSpPr>
        <p:spPr>
          <a:xfrm>
            <a:off x="364847" y="6778380"/>
            <a:ext cx="2096770" cy="3968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i="1" spc="20">
                <a:latin typeface="Times New Roman"/>
                <a:cs typeface="Times New Roman"/>
              </a:rPr>
              <a:t>Sub</a:t>
            </a:r>
            <a:r>
              <a:rPr dirty="0" sz="1350" spc="20">
                <a:latin typeface="Times New Roman"/>
                <a:cs typeface="Times New Roman"/>
              </a:rPr>
              <a:t>zrz</a:t>
            </a:r>
            <a:r>
              <a:rPr dirty="0" sz="1350" i="1" spc="20">
                <a:latin typeface="Times New Roman"/>
                <a:cs typeface="Times New Roman"/>
              </a:rPr>
              <a:t>W</a:t>
            </a:r>
            <a:r>
              <a:rPr dirty="0" sz="1350" i="1" spc="-180">
                <a:latin typeface="Times New Roman"/>
                <a:cs typeface="Times New Roman"/>
              </a:rPr>
              <a:t> </a:t>
            </a:r>
            <a:r>
              <a:rPr dirty="0" sz="1350" i="1" spc="95">
                <a:latin typeface="Times New Roman"/>
                <a:cs typeface="Times New Roman"/>
              </a:rPr>
              <a:t>service</a:t>
            </a:r>
            <a:r>
              <a:rPr dirty="0" sz="1350" i="1" spc="204">
                <a:latin typeface="Times New Roman"/>
                <a:cs typeface="Times New Roman"/>
              </a:rPr>
              <a:t> </a:t>
            </a:r>
            <a:r>
              <a:rPr dirty="0" sz="1350" i="1" spc="114">
                <a:latin typeface="Times New Roman"/>
                <a:cs typeface="Times New Roman"/>
              </a:rPr>
              <a:t>requests: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48604" name="object 37" descr=""/>
          <p:cNvSpPr txBox="1"/>
          <p:nvPr/>
        </p:nvSpPr>
        <p:spPr>
          <a:xfrm>
            <a:off x="356315" y="6984334"/>
            <a:ext cx="470534" cy="2063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i="1" spc="65">
                <a:latin typeface="Times New Roman"/>
                <a:cs typeface="Times New Roman"/>
              </a:rPr>
              <a:t>Mand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48605" name="object 38" descr=""/>
          <p:cNvSpPr txBox="1"/>
          <p:nvPr/>
        </p:nvSpPr>
        <p:spPr>
          <a:xfrm>
            <a:off x="934427" y="6961055"/>
            <a:ext cx="3831590" cy="5613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baseline="4115" dirty="0" sz="2025" spc="-300">
                <a:latin typeface="Times New Roman"/>
                <a:cs typeface="Times New Roman"/>
              </a:rPr>
              <a:t>€t</a:t>
            </a:r>
            <a:r>
              <a:rPr baseline="4115" dirty="0" sz="2025" spc="157">
                <a:latin typeface="Times New Roman"/>
                <a:cs typeface="Times New Roman"/>
              </a:rPr>
              <a:t> </a:t>
            </a:r>
            <a:r>
              <a:rPr baseline="4115" dirty="0" sz="2025" i="1" spc="120">
                <a:latin typeface="Times New Roman"/>
                <a:cs typeface="Times New Roman"/>
              </a:rPr>
              <a:t>travøl</a:t>
            </a:r>
            <a:r>
              <a:rPr baseline="4115" dirty="0" sz="2025" i="1" spc="179">
                <a:latin typeface="Times New Roman"/>
                <a:cs typeface="Times New Roman"/>
              </a:rPr>
              <a:t> </a:t>
            </a:r>
            <a:r>
              <a:rPr dirty="0" sz="1350" i="1" spc="45">
                <a:latin typeface="Times New Roman"/>
                <a:cs typeface="Times New Roman"/>
              </a:rPr>
              <a:t>ax</a:t>
            </a:r>
            <a:r>
              <a:rPr baseline="-10101" dirty="0" sz="2475" i="1" spc="67">
                <a:latin typeface="Times New Roman"/>
                <a:cs typeface="Times New Roman"/>
              </a:rPr>
              <a:t>R</a:t>
            </a:r>
            <a:r>
              <a:rPr dirty="0" sz="1350" i="1" spc="45">
                <a:latin typeface="Times New Roman"/>
                <a:cs typeface="Times New Roman"/>
              </a:rPr>
              <a:t>a</a:t>
            </a:r>
            <a:r>
              <a:rPr baseline="-3703" dirty="0" sz="1125" i="1" spc="67">
                <a:latin typeface="Times New Roman"/>
                <a:cs typeface="Times New Roman"/>
              </a:rPr>
              <a:t>N</a:t>
            </a:r>
            <a:r>
              <a:rPr dirty="0" sz="1350" i="1" spc="45">
                <a:latin typeface="Times New Roman"/>
                <a:cs typeface="Times New Roman"/>
              </a:rPr>
              <a:t>6</a:t>
            </a:r>
            <a:r>
              <a:rPr dirty="0" sz="1350" spc="45">
                <a:latin typeface="Times New Roman"/>
                <a:cs typeface="Times New Roman"/>
              </a:rPr>
              <a:t>zt</a:t>
            </a:r>
            <a:r>
              <a:rPr dirty="0" sz="1350" i="1" spc="45">
                <a:latin typeface="Times New Roman"/>
                <a:cs typeface="Times New Roman"/>
              </a:rPr>
              <a:t>s</a:t>
            </a:r>
            <a:r>
              <a:rPr dirty="0" sz="1350" i="1" spc="110">
                <a:latin typeface="Times New Roman"/>
                <a:cs typeface="Times New Roman"/>
              </a:rPr>
              <a:t> </a:t>
            </a:r>
            <a:r>
              <a:rPr dirty="0" sz="1350" i="1" spc="50">
                <a:latin typeface="Times New Roman"/>
                <a:cs typeface="Times New Roman"/>
              </a:rPr>
              <a:t>and</a:t>
            </a:r>
            <a:r>
              <a:rPr dirty="0" sz="1350" i="1" spc="409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sub</a:t>
            </a:r>
            <a:r>
              <a:rPr dirty="0" sz="1350">
                <a:latin typeface="Times New Roman"/>
                <a:cs typeface="Times New Roman"/>
              </a:rPr>
              <a:t>zzz</a:t>
            </a:r>
            <a:r>
              <a:rPr dirty="0" sz="1350" i="1">
                <a:latin typeface="Times New Roman"/>
                <a:cs typeface="Times New Roman"/>
              </a:rPr>
              <a:t>it</a:t>
            </a:r>
            <a:r>
              <a:rPr dirty="0" sz="1350" i="1" spc="114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søi-vice</a:t>
            </a:r>
            <a:r>
              <a:rPr dirty="0" sz="1350" i="1" spc="135">
                <a:latin typeface="Times New Roman"/>
                <a:cs typeface="Times New Roman"/>
              </a:rPr>
              <a:t> </a:t>
            </a:r>
            <a:r>
              <a:rPr baseline="-4115" dirty="0" sz="2025" i="1" spc="60">
                <a:latin typeface="Times New Roman"/>
                <a:cs typeface="Times New Roman"/>
              </a:rPr>
              <a:t>raquesM</a:t>
            </a:r>
            <a:endParaRPr baseline="-4115" sz="2025">
              <a:latin typeface="Times New Roman"/>
              <a:cs typeface="Times New Roman"/>
            </a:endParaRPr>
          </a:p>
        </p:txBody>
      </p:sp>
      <p:pic>
        <p:nvPicPr>
          <p:cNvPr id="2097235" name=""/>
          <p:cNvPicPr>
            <a:picLocks/>
          </p:cNvPicPr>
          <p:nvPr/>
        </p:nvPicPr>
        <p:blipFill>
          <a:blip xmlns:r="http://schemas.openxmlformats.org/officeDocument/2006/relationships" r:embed="rId25"/>
          <a:stretch>
            <a:fillRect/>
          </a:stretch>
        </p:blipFill>
        <p:spPr>
          <a:xfrm rot="0">
            <a:off x="0" y="3296154"/>
            <a:ext cx="7556500" cy="410109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20954" y="5473330"/>
            <a:ext cx="2049602" cy="1120539"/>
          </a:xfrm>
          <a:prstGeom prst="rect"/>
        </p:spPr>
      </p:pic>
      <p:pic>
        <p:nvPicPr>
          <p:cNvPr id="2097188" name="object 3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369482" y="5197419"/>
            <a:ext cx="1238770" cy="1182478"/>
          </a:xfrm>
          <a:prstGeom prst="rect"/>
        </p:spPr>
      </p:pic>
      <p:pic>
        <p:nvPicPr>
          <p:cNvPr id="2097189" name="object 4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024929" y="5355083"/>
            <a:ext cx="1193724" cy="1193740"/>
          </a:xfrm>
          <a:prstGeom prst="rect"/>
        </p:spPr>
      </p:pic>
      <p:pic>
        <p:nvPicPr>
          <p:cNvPr id="2097190" name="object 5" descr="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455017" y="3558842"/>
            <a:ext cx="377261" cy="478622"/>
          </a:xfrm>
          <a:prstGeom prst="rect"/>
        </p:spPr>
      </p:pic>
      <p:pic>
        <p:nvPicPr>
          <p:cNvPr id="2097191" name="object 6" descr="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2916741" y="3558842"/>
            <a:ext cx="467354" cy="484253"/>
          </a:xfrm>
          <a:prstGeom prst="rect"/>
        </p:spPr>
      </p:pic>
      <p:sp>
        <p:nvSpPr>
          <p:cNvPr id="1048606" name="object 7" descr=""/>
          <p:cNvSpPr/>
          <p:nvPr/>
        </p:nvSpPr>
        <p:spPr>
          <a:xfrm>
            <a:off x="33033" y="4301737"/>
            <a:ext cx="7523480" cy="12065"/>
          </a:xfrm>
          <a:custGeom>
            <a:avLst/>
            <a:ahLst/>
            <a:rect l="l" t="t" r="r" b="b"/>
            <a:pathLst>
              <a:path w="7523480" h="12064">
                <a:moveTo>
                  <a:pt x="0" y="0"/>
                </a:moveTo>
                <a:lnTo>
                  <a:pt x="7523466" y="0"/>
                </a:lnTo>
                <a:lnTo>
                  <a:pt x="7523466" y="12012"/>
                </a:lnTo>
                <a:lnTo>
                  <a:pt x="0" y="12012"/>
                </a:lnTo>
                <a:lnTo>
                  <a:pt x="0" y="0"/>
                </a:lnTo>
                <a:close/>
              </a:path>
            </a:pathLst>
          </a:custGeom>
          <a:solidFill>
            <a:srgbClr val="030308"/>
          </a:solidFill>
        </p:spPr>
        <p:txBody>
          <a:bodyPr bIns="0" lIns="0" rIns="0" rtlCol="0" tIns="0" wrap="square"/>
          <a:p/>
        </p:txBody>
      </p:sp>
      <p:sp>
        <p:nvSpPr>
          <p:cNvPr id="1048607" name="object 8"/>
          <p:cNvSpPr txBox="1">
            <a:spLocks noGrp="1"/>
          </p:cNvSpPr>
          <p:nvPr>
            <p:ph type="title"/>
          </p:nvPr>
        </p:nvSpPr>
        <p:spPr>
          <a:xfrm>
            <a:off x="663735" y="3343431"/>
            <a:ext cx="1706245" cy="15900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70"/>
              <a:t>TECH</a:t>
            </a:r>
          </a:p>
        </p:txBody>
      </p:sp>
      <p:sp>
        <p:nvSpPr>
          <p:cNvPr id="1048608" name="object 9" descr=""/>
          <p:cNvSpPr txBox="1"/>
          <p:nvPr/>
        </p:nvSpPr>
        <p:spPr>
          <a:xfrm>
            <a:off x="3410308" y="3343431"/>
            <a:ext cx="3596004" cy="15900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  <a:tabLst>
                <a:tab algn="l" pos="1948180"/>
              </a:tabLst>
            </a:pPr>
            <a:r>
              <a:rPr dirty="0" sz="5300" spc="195">
                <a:latin typeface="Cambria"/>
                <a:cs typeface="Cambria"/>
              </a:rPr>
              <a:t>LOGY</a:t>
            </a:r>
            <a:r>
              <a:rPr dirty="0" sz="5300">
                <a:latin typeface="Cambria"/>
                <a:cs typeface="Cambria"/>
              </a:rPr>
              <a:t>	</a:t>
            </a:r>
            <a:r>
              <a:rPr dirty="0" sz="5300" spc="35">
                <a:latin typeface="Cambria"/>
                <a:cs typeface="Cambria"/>
              </a:rPr>
              <a:t>USEO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1048609" name="object 10" descr=""/>
          <p:cNvSpPr txBox="1"/>
          <p:nvPr/>
        </p:nvSpPr>
        <p:spPr>
          <a:xfrm>
            <a:off x="51346" y="4340404"/>
            <a:ext cx="1505585" cy="325755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125" u="sng">
                <a:uFill>
                  <a:solidFill>
                    <a:srgbClr val="0F0F13"/>
                  </a:solidFill>
                </a:uFill>
                <a:latin typeface="Cambria"/>
                <a:cs typeface="Cambria"/>
              </a:rPr>
              <a:t>FRONT-</a:t>
            </a:r>
            <a:r>
              <a:rPr dirty="0" sz="1950" spc="114" u="sng">
                <a:uFill>
                  <a:solidFill>
                    <a:srgbClr val="0F0F13"/>
                  </a:solidFill>
                </a:uFill>
                <a:latin typeface="Cambria"/>
                <a:cs typeface="Cambria"/>
              </a:rPr>
              <a:t>END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048610" name="object 11" descr=""/>
          <p:cNvSpPr txBox="1"/>
          <p:nvPr/>
        </p:nvSpPr>
        <p:spPr>
          <a:xfrm>
            <a:off x="935151" y="5206303"/>
            <a:ext cx="801370" cy="340995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10">
                <a:latin typeface="Cambria"/>
                <a:cs typeface="Cambria"/>
              </a:rPr>
              <a:t>MTtñL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048611" name="object 12" descr=""/>
          <p:cNvSpPr txBox="1"/>
          <p:nvPr/>
        </p:nvSpPr>
        <p:spPr>
          <a:xfrm>
            <a:off x="4941816" y="4643843"/>
            <a:ext cx="978535" cy="26606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Cambria"/>
                <a:cs typeface="Cambria"/>
              </a:rPr>
              <a:t>BACK-</a:t>
            </a:r>
            <a:r>
              <a:rPr dirty="0" sz="1550" spc="-25">
                <a:latin typeface="Cambria"/>
                <a:cs typeface="Cambria"/>
              </a:rPr>
              <a:t>ENO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1048612" name="object 13" descr=""/>
          <p:cNvSpPr txBox="1"/>
          <p:nvPr/>
        </p:nvSpPr>
        <p:spPr>
          <a:xfrm>
            <a:off x="6055102" y="5184406"/>
            <a:ext cx="1494790" cy="11290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00" spc="-150">
                <a:latin typeface="Cambria"/>
                <a:cs typeface="Cambria"/>
              </a:rPr>
              <a:t>djan@o</a:t>
            </a:r>
            <a:endParaRPr sz="3800">
              <a:latin typeface="Cambria"/>
              <a:cs typeface="Cambria"/>
            </a:endParaRPr>
          </a:p>
        </p:txBody>
      </p:sp>
      <p:sp>
        <p:nvSpPr>
          <p:cNvPr id="1048613" name="object 14" descr=""/>
          <p:cNvSpPr txBox="1"/>
          <p:nvPr/>
        </p:nvSpPr>
        <p:spPr>
          <a:xfrm>
            <a:off x="6335746" y="6454475"/>
            <a:ext cx="861060" cy="394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100">
                <a:latin typeface="Cambria"/>
                <a:cs typeface="Cambria"/>
              </a:rPr>
              <a:t>Flask</a:t>
            </a:r>
            <a:endParaRPr sz="2650">
              <a:latin typeface="Cambria"/>
              <a:cs typeface="Cambria"/>
            </a:endParaRPr>
          </a:p>
        </p:txBody>
      </p:sp>
      <p:pic>
        <p:nvPicPr>
          <p:cNvPr id="2097236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0">
            <a:off x="0" y="3464494"/>
            <a:ext cx="7556500" cy="376441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 descr=""/>
          <p:cNvGrpSpPr/>
          <p:nvPr/>
        </p:nvGrpSpPr>
        <p:grpSpPr>
          <a:xfrm>
            <a:off x="136010" y="3572255"/>
            <a:ext cx="7420609" cy="1391920"/>
            <a:chOff x="136010" y="3572255"/>
            <a:chExt cx="7420609" cy="1391920"/>
          </a:xfrm>
        </p:grpSpPr>
        <p:pic>
          <p:nvPicPr>
            <p:cNvPr id="2097192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272021" y="3572255"/>
              <a:ext cx="7284478" cy="1391720"/>
            </a:xfrm>
            <a:prstGeom prst="rect"/>
          </p:spPr>
        </p:pic>
        <p:pic>
          <p:nvPicPr>
            <p:cNvPr id="2097193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36010" y="3632352"/>
              <a:ext cx="458640" cy="351093"/>
            </a:xfrm>
            <a:prstGeom prst="rect"/>
          </p:spPr>
        </p:pic>
      </p:grpSp>
      <p:pic>
        <p:nvPicPr>
          <p:cNvPr id="2097194" name="object 5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28956" y="4008749"/>
            <a:ext cx="196108" cy="262529"/>
          </a:xfrm>
          <a:prstGeom prst="rect"/>
        </p:spPr>
      </p:pic>
      <p:pic>
        <p:nvPicPr>
          <p:cNvPr id="2097195" name="object 6" descr="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51097" y="6001441"/>
            <a:ext cx="275184" cy="268855"/>
          </a:xfrm>
          <a:prstGeom prst="rect"/>
        </p:spPr>
      </p:pic>
      <p:pic>
        <p:nvPicPr>
          <p:cNvPr id="2097196" name="object 7" descr="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335282" y="6469565"/>
            <a:ext cx="442825" cy="230899"/>
          </a:xfrm>
          <a:prstGeom prst="rect"/>
        </p:spPr>
      </p:pic>
      <p:pic>
        <p:nvPicPr>
          <p:cNvPr id="2097197" name="object 8" descr="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800248" y="5020910"/>
            <a:ext cx="411195" cy="98053"/>
          </a:xfrm>
          <a:prstGeom prst="rect"/>
        </p:spPr>
      </p:pic>
      <p:pic>
        <p:nvPicPr>
          <p:cNvPr id="2097198" name="object 9" descr="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869835" y="6801680"/>
            <a:ext cx="509249" cy="117031"/>
          </a:xfrm>
          <a:prstGeom prst="rect"/>
        </p:spPr>
      </p:pic>
      <p:pic>
        <p:nvPicPr>
          <p:cNvPr id="2097199" name="object 10" descr="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5680817" y="5390982"/>
            <a:ext cx="88565" cy="136009"/>
          </a:xfrm>
          <a:prstGeom prst="rect"/>
        </p:spPr>
      </p:pic>
      <p:grpSp>
        <p:nvGrpSpPr>
          <p:cNvPr id="26" name="object 11" descr=""/>
          <p:cNvGrpSpPr/>
          <p:nvPr/>
        </p:nvGrpSpPr>
        <p:grpSpPr>
          <a:xfrm>
            <a:off x="4842612" y="6213363"/>
            <a:ext cx="1929764" cy="715010"/>
            <a:chOff x="4842612" y="6213363"/>
            <a:chExt cx="1929764" cy="715010"/>
          </a:xfrm>
        </p:grpSpPr>
        <p:pic>
          <p:nvPicPr>
            <p:cNvPr id="2097200" name="object 12" descr="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4842612" y="6662509"/>
              <a:ext cx="1537237" cy="265692"/>
            </a:xfrm>
            <a:prstGeom prst="rect"/>
          </p:spPr>
        </p:pic>
        <p:pic>
          <p:nvPicPr>
            <p:cNvPr id="2097201" name="object 13" descr="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890057" y="6643531"/>
              <a:ext cx="243553" cy="75912"/>
            </a:xfrm>
            <a:prstGeom prst="rect"/>
          </p:spPr>
        </p:pic>
        <p:pic>
          <p:nvPicPr>
            <p:cNvPr id="2097202" name="object 14" descr="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5165242" y="6630878"/>
              <a:ext cx="158151" cy="88564"/>
            </a:xfrm>
            <a:prstGeom prst="rect"/>
          </p:spPr>
        </p:pic>
        <p:pic>
          <p:nvPicPr>
            <p:cNvPr id="2097203" name="object 15" descr="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6047729" y="6213363"/>
              <a:ext cx="724335" cy="449146"/>
            </a:xfrm>
            <a:prstGeom prst="rect"/>
          </p:spPr>
        </p:pic>
      </p:grpSp>
      <p:pic>
        <p:nvPicPr>
          <p:cNvPr id="2097204" name="object 16" descr=""/>
          <p:cNvPicPr>
            <a:picLocks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>
            <a:off x="629444" y="3572255"/>
            <a:ext cx="4219493" cy="708512"/>
          </a:xfrm>
          <a:prstGeom prst="rect"/>
        </p:spPr>
      </p:pic>
      <p:pic>
        <p:nvPicPr>
          <p:cNvPr id="2097205" name="object 17" descr=""/>
          <p:cNvPicPr>
            <a:picLocks/>
          </p:cNvPicPr>
          <p:nvPr/>
        </p:nvPicPr>
        <p:blipFill>
          <a:blip xmlns:r="http://schemas.openxmlformats.org/officeDocument/2006/relationships" r:embed="rId14" cstate="print"/>
          <a:stretch>
            <a:fillRect/>
          </a:stretch>
        </p:blipFill>
        <p:spPr>
          <a:xfrm>
            <a:off x="313140" y="5286602"/>
            <a:ext cx="417521" cy="221410"/>
          </a:xfrm>
          <a:prstGeom prst="rect"/>
        </p:spPr>
      </p:pic>
      <p:sp>
        <p:nvSpPr>
          <p:cNvPr id="1048614" name="object 18" descr=""/>
          <p:cNvSpPr txBox="1"/>
          <p:nvPr/>
        </p:nvSpPr>
        <p:spPr>
          <a:xfrm>
            <a:off x="767489" y="4797168"/>
            <a:ext cx="4680585" cy="2098103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10">
                <a:latin typeface="Times New Roman"/>
                <a:cs typeface="Times New Roman"/>
              </a:rPr>
              <a:t>Ticltetang: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their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NFC-</a:t>
            </a:r>
            <a:r>
              <a:rPr dirty="0" sz="1100">
                <a:latin typeface="Times New Roman"/>
                <a:cs typeface="Times New Roman"/>
              </a:rPr>
              <a:t>enabled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devices,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passengei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buy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check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their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Times New Roman"/>
              <a:cs typeface="Times New Roman"/>
            </a:endParaRPr>
          </a:p>
          <a:p>
            <a:pPr indent="-4445" marL="45085" marR="260350">
              <a:lnSpc>
                <a:spcPct val="106900"/>
              </a:lnSpc>
            </a:pPr>
            <a:r>
              <a:rPr dirty="0" sz="1000" spc="10">
                <a:latin typeface="Cambria"/>
                <a:cs typeface="Cambria"/>
              </a:rPr>
              <a:t>Contactless</a:t>
            </a:r>
            <a:r>
              <a:rPr dirty="0" sz="1000" spc="18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Payments:</a:t>
            </a:r>
            <a:r>
              <a:rPr dirty="0" sz="1000" spc="195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NFC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allon</a:t>
            </a:r>
            <a:r>
              <a:rPr dirty="0" sz="1000" spc="-60">
                <a:latin typeface="Cambria"/>
                <a:cs typeface="Cambria"/>
              </a:rPr>
              <a:t> </a:t>
            </a:r>
            <a:r>
              <a:rPr dirty="0" sz="1000" spc="55">
                <a:latin typeface="Cambria"/>
                <a:cs typeface="Cambria"/>
              </a:rPr>
              <a:t>s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passengers</a:t>
            </a:r>
            <a:r>
              <a:rPr dirty="0" sz="1000" spc="15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to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pay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for</a:t>
            </a:r>
            <a:r>
              <a:rPr dirty="0" sz="1000" spc="95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tickets,</a:t>
            </a:r>
            <a:r>
              <a:rPr dirty="0" sz="1000" spc="125">
                <a:latin typeface="Cambria"/>
                <a:cs typeface="Cambria"/>
              </a:rPr>
              <a:t> </a:t>
            </a:r>
            <a:r>
              <a:rPr dirty="0" sz="1000" spc="10">
                <a:latin typeface="Cambria"/>
                <a:cs typeface="Cambria"/>
              </a:rPr>
              <a:t>snacks,</a:t>
            </a:r>
            <a:r>
              <a:rPr dirty="0" sz="1000" spc="180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and</a:t>
            </a:r>
            <a:r>
              <a:rPr dirty="0" sz="1000">
                <a:latin typeface="Cambria"/>
                <a:cs typeface="Cambria"/>
              </a:rPr>
              <a:t> oilier</a:t>
            </a:r>
            <a:r>
              <a:rPr dirty="0" sz="1000" spc="1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onboard</a:t>
            </a:r>
            <a:r>
              <a:rPr dirty="0" sz="1000" spc="254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services</a:t>
            </a:r>
            <a:r>
              <a:rPr dirty="0" sz="1000" spc="1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using</a:t>
            </a:r>
            <a:r>
              <a:rPr dirty="0" sz="1000" spc="1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their</a:t>
            </a:r>
            <a:r>
              <a:rPr dirty="0" sz="1000" spc="15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devices.</a:t>
            </a:r>
            <a:r>
              <a:rPr dirty="0" sz="1000" spc="135">
                <a:latin typeface="Cambria"/>
                <a:cs typeface="Cambria"/>
              </a:rPr>
              <a:t> </a:t>
            </a:r>
            <a:r>
              <a:rPr dirty="0" sz="1000" spc="-55">
                <a:latin typeface="Cambria"/>
                <a:cs typeface="Cambria"/>
              </a:rPr>
              <a:t>Far</a:t>
            </a:r>
            <a:r>
              <a:rPr dirty="0" sz="1000" spc="4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e</a:t>
            </a:r>
            <a:r>
              <a:rPr dirty="0" sz="1000" spc="14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Collection:</a:t>
            </a:r>
            <a:r>
              <a:rPr dirty="0" sz="1000" spc="14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NFC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can</a:t>
            </a:r>
            <a:r>
              <a:rPr dirty="0" sz="1000" spc="15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collect </a:t>
            </a:r>
            <a:r>
              <a:rPr dirty="0" sz="1000">
                <a:latin typeface="Cambria"/>
                <a:cs typeface="Cambria"/>
              </a:rPr>
              <a:t>fares</a:t>
            </a:r>
            <a:r>
              <a:rPr dirty="0" sz="1000" spc="1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front</a:t>
            </a:r>
            <a:r>
              <a:rPr dirty="0" sz="1000" spc="1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passengerii</a:t>
            </a:r>
            <a:r>
              <a:rPr dirty="0" sz="1000" spc="14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and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improve</a:t>
            </a:r>
            <a:r>
              <a:rPr dirty="0" sz="1000" spc="17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fare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collection</a:t>
            </a:r>
            <a:r>
              <a:rPr dirty="0" sz="1000" spc="1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pi</a:t>
            </a:r>
            <a:r>
              <a:rPr dirty="0" sz="1000" spc="-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ocedures'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efficiency.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mbria"/>
              <a:cs typeface="Cambria"/>
            </a:endParaRPr>
          </a:p>
          <a:p>
            <a:pPr indent="-5715" marL="71755" marR="151765">
              <a:lnSpc>
                <a:spcPct val="107900"/>
              </a:lnSpc>
              <a:spcBef>
                <a:spcPts val="5"/>
              </a:spcBef>
            </a:pPr>
            <a:r>
              <a:rPr dirty="0" sz="1000">
                <a:latin typeface="Cambria"/>
                <a:cs typeface="Cambria"/>
              </a:rPr>
              <a:t>hook</a:t>
            </a:r>
            <a:r>
              <a:rPr dirty="0" sz="1000" spc="12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for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the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contactless</a:t>
            </a:r>
            <a:r>
              <a:rPr dirty="0" sz="1000" spc="14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symbol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</a:t>
            </a:r>
            <a:r>
              <a:rPr dirty="0" sz="1000" spc="6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your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creclit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debit</a:t>
            </a:r>
            <a:r>
              <a:rPr dirty="0" sz="1000" spc="100">
                <a:latin typeface="Cambria"/>
                <a:cs typeface="Cambria"/>
              </a:rPr>
              <a:t> </a:t>
            </a:r>
            <a:r>
              <a:rPr dirty="0" sz="1000" spc="-70">
                <a:latin typeface="Cambria"/>
                <a:cs typeface="Cambria"/>
              </a:rPr>
              <a:t>car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</a:t>
            </a:r>
            <a:r>
              <a:rPr dirty="0" sz="1000" spc="10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to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see</a:t>
            </a:r>
            <a:r>
              <a:rPr dirty="0" sz="1000" spc="5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if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your</a:t>
            </a:r>
            <a:r>
              <a:rPr dirty="0" sz="1000" spc="7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card </a:t>
            </a:r>
            <a:r>
              <a:rPr dirty="0" sz="1000">
                <a:latin typeface="Cambria"/>
                <a:cs typeface="Cambria"/>
              </a:rPr>
              <a:t>is</a:t>
            </a:r>
            <a:r>
              <a:rPr dirty="0" sz="1000" spc="55">
                <a:latin typeface="Cambria"/>
                <a:cs typeface="Cambria"/>
              </a:rPr>
              <a:t> contactless</a:t>
            </a:r>
            <a:r>
              <a:rPr dirty="0" sz="1000" spc="130">
                <a:latin typeface="Cambria"/>
                <a:cs typeface="Cambria"/>
              </a:rPr>
              <a:t> </a:t>
            </a:r>
            <a:r>
              <a:rPr dirty="0" sz="1000" spc="40">
                <a:latin typeface="Cambria"/>
                <a:cs typeface="Cambria"/>
              </a:rPr>
              <a:t>enabled.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Cambria"/>
              <a:cs typeface="Cambria"/>
            </a:endParaRPr>
          </a:p>
          <a:p>
            <a:pPr marL="85090">
              <a:lnSpc>
                <a:spcPct val="100000"/>
              </a:lnSpc>
            </a:pPr>
            <a:r>
              <a:rPr dirty="0" sz="900">
                <a:latin typeface="Cambria"/>
                <a:cs typeface="Cambria"/>
              </a:rPr>
              <a:t>yl</a:t>
            </a:r>
            <a:r>
              <a:rPr dirty="0" sz="900" spc="360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p;j,</a:t>
            </a:r>
            <a:r>
              <a:rPr dirty="0" sz="900" spc="150">
                <a:latin typeface="Cambria"/>
                <a:cs typeface="Cambria"/>
              </a:rPr>
              <a:t> </a:t>
            </a:r>
            <a:r>
              <a:rPr dirty="0" sz="900" spc="-10">
                <a:latin typeface="Cambria"/>
                <a:cs typeface="Cambria"/>
              </a:rPr>
              <a:t>poai-</a:t>
            </a:r>
            <a:r>
              <a:rPr dirty="0" sz="900">
                <a:latin typeface="Cambria"/>
                <a:cs typeface="Cambria"/>
              </a:rPr>
              <a:t>cl</a:t>
            </a:r>
            <a:r>
              <a:rPr dirty="0" sz="900" spc="195">
                <a:latin typeface="Cambria"/>
                <a:cs typeface="Cambria"/>
              </a:rPr>
              <a:t> </a:t>
            </a:r>
            <a:r>
              <a:rPr dirty="0" sz="900">
                <a:solidFill>
                  <a:srgbClr val="0A0A0A"/>
                </a:solidFill>
                <a:latin typeface="Cambria"/>
                <a:cs typeface="Cambria"/>
              </a:rPr>
              <a:t>a</a:t>
            </a:r>
            <a:r>
              <a:rPr dirty="0" sz="900" spc="175">
                <a:solidFill>
                  <a:srgbClr val="0A0A0A"/>
                </a:solidFill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bus</a:t>
            </a:r>
            <a:r>
              <a:rPr dirty="0" sz="900" spc="409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With</a:t>
            </a:r>
            <a:r>
              <a:rPr dirty="0" sz="900" spc="22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the</a:t>
            </a:r>
            <a:r>
              <a:rPr dirty="0" sz="900" spc="31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contactless</a:t>
            </a:r>
            <a:r>
              <a:rPr dirty="0" sz="900" spc="185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symbol</a:t>
            </a:r>
            <a:r>
              <a:rPr dirty="0" sz="900" spc="22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and</a:t>
            </a:r>
            <a:r>
              <a:rPr dirty="0" sz="900" spc="204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instead</a:t>
            </a:r>
            <a:r>
              <a:rPr dirty="0" sz="900" spc="220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of</a:t>
            </a:r>
            <a:r>
              <a:rPr dirty="0" sz="900" spc="130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pa)</a:t>
            </a:r>
            <a:r>
              <a:rPr dirty="0" sz="900" spc="35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irig</a:t>
            </a:r>
            <a:r>
              <a:rPr dirty="0" sz="900" spc="75">
                <a:latin typeface="Cambria"/>
                <a:cs typeface="Cambria"/>
              </a:rPr>
              <a:t> </a:t>
            </a:r>
            <a:r>
              <a:rPr dirty="0" sz="900" spc="-20">
                <a:latin typeface="Cambria"/>
                <a:cs typeface="Cambria"/>
              </a:rPr>
              <a:t>u‹it1i</a:t>
            </a:r>
            <a:r>
              <a:rPr dirty="0" sz="900" spc="200">
                <a:latin typeface="Cambria"/>
                <a:cs typeface="Cambria"/>
              </a:rPr>
              <a:t> </a:t>
            </a:r>
            <a:r>
              <a:rPr dirty="0" sz="900" spc="-10">
                <a:latin typeface="Cambria"/>
                <a:cs typeface="Cambria"/>
              </a:rPr>
              <a:t>CaSh,</a:t>
            </a:r>
            <a:endParaRPr sz="900">
              <a:latin typeface="Cambria"/>
              <a:cs typeface="Cambria"/>
            </a:endParaRPr>
          </a:p>
          <a:p>
            <a:pPr marL="90170">
              <a:lnSpc>
                <a:spcPct val="100000"/>
              </a:lnSpc>
              <a:spcBef>
                <a:spcPts val="65"/>
              </a:spcBef>
            </a:pPr>
            <a:r>
              <a:rPr dirty="0" sz="950" spc="10">
                <a:latin typeface="Cambria"/>
                <a:cs typeface="Cambria"/>
              </a:rPr>
              <a:t>simply</a:t>
            </a:r>
            <a:r>
              <a:rPr dirty="0" sz="950" spc="275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tap</a:t>
            </a:r>
            <a:r>
              <a:rPr dirty="0" sz="950" spc="135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yotn</a:t>
            </a:r>
            <a:r>
              <a:rPr dirty="0" sz="950" spc="275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cai d</a:t>
            </a:r>
            <a:r>
              <a:rPr dirty="0" sz="950" spc="85">
                <a:latin typeface="Cambria"/>
                <a:cs typeface="Cambria"/>
              </a:rPr>
              <a:t> </a:t>
            </a:r>
            <a:r>
              <a:rPr dirty="0" sz="950">
                <a:latin typeface="Cambria"/>
                <a:cs typeface="Cambria"/>
              </a:rPr>
              <a:t>or</a:t>
            </a:r>
            <a:r>
              <a:rPr dirty="0" sz="950" spc="320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contactless-enabled</a:t>
            </a:r>
            <a:r>
              <a:rPr dirty="0" sz="950" spc="40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device</a:t>
            </a:r>
            <a:r>
              <a:rPr dirty="0" sz="950" spc="140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onto</a:t>
            </a:r>
            <a:r>
              <a:rPr dirty="0" sz="950" spc="204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the</a:t>
            </a:r>
            <a:r>
              <a:rPr dirty="0" sz="950" spc="95">
                <a:latin typeface="Cambria"/>
                <a:cs typeface="Cambria"/>
              </a:rPr>
              <a:t> </a:t>
            </a:r>
            <a:r>
              <a:rPr dirty="0" sz="950" spc="10">
                <a:latin typeface="Cambria"/>
                <a:cs typeface="Cambria"/>
              </a:rPr>
              <a:t>reader</a:t>
            </a:r>
            <a:r>
              <a:rPr dirty="0" sz="950" spc="50">
                <a:latin typeface="Cambria"/>
                <a:cs typeface="Cambria"/>
              </a:rPr>
              <a:t> </a:t>
            </a:r>
            <a:r>
              <a:rPr baseline="2645" dirty="0" sz="1575" spc="-37">
                <a:latin typeface="Courier New"/>
                <a:cs typeface="Courier New"/>
              </a:rPr>
              <a:t>and</a:t>
            </a:r>
            <a:endParaRPr baseline="2645" sz="157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4397" y="6549039"/>
            <a:ext cx="332823" cy="121880"/>
          </a:xfrm>
          <a:prstGeom prst="rect"/>
        </p:spPr>
      </p:pic>
      <p:pic>
        <p:nvPicPr>
          <p:cNvPr id="2097207" name="object 3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62518" y="6249024"/>
            <a:ext cx="337511" cy="121880"/>
          </a:xfrm>
          <a:prstGeom prst="rect"/>
        </p:spPr>
      </p:pic>
      <p:pic>
        <p:nvPicPr>
          <p:cNvPr id="2097208" name="object 4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171913" y="6713109"/>
            <a:ext cx="332823" cy="112505"/>
          </a:xfrm>
          <a:prstGeom prst="rect"/>
        </p:spPr>
      </p:pic>
      <p:pic>
        <p:nvPicPr>
          <p:cNvPr id="2097209" name="object 5" descr="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350044" y="6216210"/>
            <a:ext cx="346886" cy="168758"/>
          </a:xfrm>
          <a:prstGeom prst="rect"/>
        </p:spPr>
      </p:pic>
      <p:pic>
        <p:nvPicPr>
          <p:cNvPr id="2097210" name="object 6" descr="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1856310" y="6253712"/>
            <a:ext cx="642208" cy="145319"/>
          </a:xfrm>
          <a:prstGeom prst="rect"/>
        </p:spPr>
      </p:pic>
      <p:pic>
        <p:nvPicPr>
          <p:cNvPr id="2097211" name="object 7" descr="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2667275" y="6230273"/>
            <a:ext cx="1298481" cy="581278"/>
          </a:xfrm>
          <a:prstGeom prst="rect"/>
        </p:spPr>
      </p:pic>
      <p:pic>
        <p:nvPicPr>
          <p:cNvPr id="2097212" name="object 8" descr="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4809533" y="6427157"/>
            <a:ext cx="2048504" cy="206260"/>
          </a:xfrm>
          <a:prstGeom prst="rect"/>
        </p:spPr>
      </p:pic>
      <p:pic>
        <p:nvPicPr>
          <p:cNvPr id="2097213" name="object 9" descr="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1289104" y="5874006"/>
            <a:ext cx="445327" cy="150007"/>
          </a:xfrm>
          <a:prstGeom prst="rect"/>
        </p:spPr>
      </p:pic>
      <p:pic>
        <p:nvPicPr>
          <p:cNvPr id="2097214" name="object 10" descr="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2311013" y="6000574"/>
            <a:ext cx="318760" cy="121880"/>
          </a:xfrm>
          <a:prstGeom prst="rect"/>
        </p:spPr>
      </p:pic>
      <p:pic>
        <p:nvPicPr>
          <p:cNvPr id="2097215" name="object 11" descr=""/>
          <p:cNvPicPr>
            <a:picLocks/>
          </p:cNvPicPr>
          <p:nvPr/>
        </p:nvPicPr>
        <p:blipFill>
          <a:blip xmlns:r="http://schemas.openxmlformats.org/officeDocument/2006/relationships" r:embed="rId10" cstate="print"/>
          <a:stretch>
            <a:fillRect/>
          </a:stretch>
        </p:blipFill>
        <p:spPr>
          <a:xfrm>
            <a:off x="2301638" y="5742749"/>
            <a:ext cx="328135" cy="121880"/>
          </a:xfrm>
          <a:prstGeom prst="rect"/>
        </p:spPr>
      </p:pic>
      <p:pic>
        <p:nvPicPr>
          <p:cNvPr id="2097216" name="object 12" descr=""/>
          <p:cNvPicPr>
            <a:picLocks/>
          </p:cNvPicPr>
          <p:nvPr/>
        </p:nvPicPr>
        <p:blipFill>
          <a:blip xmlns:r="http://schemas.openxmlformats.org/officeDocument/2006/relationships" r:embed="rId11" cstate="print"/>
          <a:stretch>
            <a:fillRect/>
          </a:stretch>
        </p:blipFill>
        <p:spPr>
          <a:xfrm>
            <a:off x="2821967" y="5888069"/>
            <a:ext cx="431264" cy="145319"/>
          </a:xfrm>
          <a:prstGeom prst="rect"/>
        </p:spPr>
      </p:pic>
      <p:pic>
        <p:nvPicPr>
          <p:cNvPr id="2097217" name="object 13" descr=""/>
          <p:cNvPicPr>
            <a:picLocks/>
          </p:cNvPicPr>
          <p:nvPr/>
        </p:nvPicPr>
        <p:blipFill>
          <a:blip xmlns:r="http://schemas.openxmlformats.org/officeDocument/2006/relationships" r:embed="rId12" cstate="print"/>
          <a:stretch>
            <a:fillRect/>
          </a:stretch>
        </p:blipFill>
        <p:spPr>
          <a:xfrm>
            <a:off x="534392" y="5573990"/>
            <a:ext cx="346886" cy="121880"/>
          </a:xfrm>
          <a:prstGeom prst="rect"/>
        </p:spPr>
      </p:pic>
      <p:pic>
        <p:nvPicPr>
          <p:cNvPr id="2097218" name="object 14" descr=""/>
          <p:cNvPicPr>
            <a:picLocks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>
            <a:off x="539079" y="5311479"/>
            <a:ext cx="351574" cy="131256"/>
          </a:xfrm>
          <a:prstGeom prst="rect"/>
        </p:spPr>
      </p:pic>
      <p:pic>
        <p:nvPicPr>
          <p:cNvPr id="2097219" name="object 15" descr=""/>
          <p:cNvPicPr>
            <a:picLocks/>
          </p:cNvPicPr>
          <p:nvPr/>
        </p:nvPicPr>
        <p:blipFill>
          <a:blip xmlns:r="http://schemas.openxmlformats.org/officeDocument/2006/relationships" r:embed="rId14" cstate="print"/>
          <a:stretch>
            <a:fillRect/>
          </a:stretch>
        </p:blipFill>
        <p:spPr>
          <a:xfrm>
            <a:off x="1312542" y="5484924"/>
            <a:ext cx="548455" cy="187509"/>
          </a:xfrm>
          <a:prstGeom prst="rect"/>
        </p:spPr>
      </p:pic>
      <p:pic>
        <p:nvPicPr>
          <p:cNvPr id="2097220" name="object 16" descr=""/>
          <p:cNvPicPr>
            <a:picLocks/>
          </p:cNvPicPr>
          <p:nvPr/>
        </p:nvPicPr>
        <p:blipFill>
          <a:blip xmlns:r="http://schemas.openxmlformats.org/officeDocument/2006/relationships" r:embed="rId15" cstate="print"/>
          <a:stretch>
            <a:fillRect/>
          </a:stretch>
        </p:blipFill>
        <p:spPr>
          <a:xfrm>
            <a:off x="970344" y="5161471"/>
            <a:ext cx="342198" cy="131256"/>
          </a:xfrm>
          <a:prstGeom prst="rect"/>
        </p:spPr>
      </p:pic>
      <p:pic>
        <p:nvPicPr>
          <p:cNvPr id="2097221" name="object 17" descr=""/>
          <p:cNvPicPr>
            <a:picLocks/>
          </p:cNvPicPr>
          <p:nvPr/>
        </p:nvPicPr>
        <p:blipFill>
          <a:blip xmlns:r="http://schemas.openxmlformats.org/officeDocument/2006/relationships" r:embed="rId16" cstate="print"/>
          <a:stretch>
            <a:fillRect/>
          </a:stretch>
        </p:blipFill>
        <p:spPr>
          <a:xfrm>
            <a:off x="1987565" y="5484924"/>
            <a:ext cx="487516" cy="150007"/>
          </a:xfrm>
          <a:prstGeom prst="rect"/>
        </p:spPr>
      </p:pic>
      <p:pic>
        <p:nvPicPr>
          <p:cNvPr id="2097222" name="object 18" descr=""/>
          <p:cNvPicPr>
            <a:picLocks/>
          </p:cNvPicPr>
          <p:nvPr/>
        </p:nvPicPr>
        <p:blipFill>
          <a:blip xmlns:r="http://schemas.openxmlformats.org/officeDocument/2006/relationships" r:embed="rId17" cstate="print"/>
          <a:stretch>
            <a:fillRect/>
          </a:stretch>
        </p:blipFill>
        <p:spPr>
          <a:xfrm>
            <a:off x="2428204" y="5180222"/>
            <a:ext cx="332823" cy="126568"/>
          </a:xfrm>
          <a:prstGeom prst="rect"/>
        </p:spPr>
      </p:pic>
      <p:pic>
        <p:nvPicPr>
          <p:cNvPr id="2097223" name="object 19" descr=""/>
          <p:cNvPicPr>
            <a:picLocks/>
          </p:cNvPicPr>
          <p:nvPr/>
        </p:nvPicPr>
        <p:blipFill>
          <a:blip xmlns:r="http://schemas.openxmlformats.org/officeDocument/2006/relationships" r:embed="rId18" cstate="print"/>
          <a:stretch>
            <a:fillRect/>
          </a:stretch>
        </p:blipFill>
        <p:spPr>
          <a:xfrm>
            <a:off x="2859469" y="5503675"/>
            <a:ext cx="342198" cy="196884"/>
          </a:xfrm>
          <a:prstGeom prst="rect"/>
        </p:spPr>
      </p:pic>
      <p:pic>
        <p:nvPicPr>
          <p:cNvPr id="2097224" name="object 20" descr=""/>
          <p:cNvPicPr>
            <a:picLocks/>
          </p:cNvPicPr>
          <p:nvPr/>
        </p:nvPicPr>
        <p:blipFill>
          <a:blip xmlns:r="http://schemas.openxmlformats.org/officeDocument/2006/relationships" r:embed="rId19" cstate="print"/>
          <a:stretch>
            <a:fillRect/>
          </a:stretch>
        </p:blipFill>
        <p:spPr>
          <a:xfrm>
            <a:off x="2990724" y="5184909"/>
            <a:ext cx="332823" cy="126568"/>
          </a:xfrm>
          <a:prstGeom prst="rect"/>
        </p:spPr>
      </p:pic>
      <p:pic>
        <p:nvPicPr>
          <p:cNvPr id="2097225" name="object 21" descr=""/>
          <p:cNvPicPr>
            <a:picLocks/>
          </p:cNvPicPr>
          <p:nvPr/>
        </p:nvPicPr>
        <p:blipFill>
          <a:blip xmlns:r="http://schemas.openxmlformats.org/officeDocument/2006/relationships" r:embed="rId20" cstate="print"/>
          <a:stretch>
            <a:fillRect/>
          </a:stretch>
        </p:blipFill>
        <p:spPr>
          <a:xfrm>
            <a:off x="3478239" y="5292727"/>
            <a:ext cx="342198" cy="131256"/>
          </a:xfrm>
          <a:prstGeom prst="rect"/>
        </p:spPr>
      </p:pic>
      <p:pic>
        <p:nvPicPr>
          <p:cNvPr id="2097226" name="object 22" descr=""/>
          <p:cNvPicPr>
            <a:picLocks/>
          </p:cNvPicPr>
          <p:nvPr/>
        </p:nvPicPr>
        <p:blipFill>
          <a:blip xmlns:r="http://schemas.openxmlformats.org/officeDocument/2006/relationships" r:embed="rId21" cstate="print"/>
          <a:stretch>
            <a:fillRect/>
          </a:stretch>
        </p:blipFill>
        <p:spPr>
          <a:xfrm>
            <a:off x="4818908" y="5498988"/>
            <a:ext cx="2090694" cy="196884"/>
          </a:xfrm>
          <a:prstGeom prst="rect"/>
        </p:spPr>
      </p:pic>
      <p:pic>
        <p:nvPicPr>
          <p:cNvPr id="2097227" name="object 23" descr=""/>
          <p:cNvPicPr>
            <a:picLocks/>
          </p:cNvPicPr>
          <p:nvPr/>
        </p:nvPicPr>
        <p:blipFill>
          <a:blip xmlns:r="http://schemas.openxmlformats.org/officeDocument/2006/relationships" r:embed="rId22" cstate="print"/>
          <a:stretch>
            <a:fillRect/>
          </a:stretch>
        </p:blipFill>
        <p:spPr>
          <a:xfrm>
            <a:off x="7233051" y="5395857"/>
            <a:ext cx="323448" cy="173445"/>
          </a:xfrm>
          <a:prstGeom prst="rect"/>
        </p:spPr>
      </p:pic>
      <p:pic>
        <p:nvPicPr>
          <p:cNvPr id="2097228" name="object 24" descr=""/>
          <p:cNvPicPr>
            <a:picLocks/>
          </p:cNvPicPr>
          <p:nvPr/>
        </p:nvPicPr>
        <p:blipFill>
          <a:blip xmlns:r="http://schemas.openxmlformats.org/officeDocument/2006/relationships" r:embed="rId23" cstate="print"/>
          <a:stretch>
            <a:fillRect/>
          </a:stretch>
        </p:blipFill>
        <p:spPr>
          <a:xfrm>
            <a:off x="0" y="3867658"/>
            <a:ext cx="2934471" cy="1040675"/>
          </a:xfrm>
          <a:prstGeom prst="rect"/>
        </p:spPr>
      </p:pic>
      <p:sp>
        <p:nvSpPr>
          <p:cNvPr id="1048615" name="object 25" descr=""/>
          <p:cNvSpPr/>
          <p:nvPr/>
        </p:nvSpPr>
        <p:spPr>
          <a:xfrm>
            <a:off x="6163323" y="5884481"/>
            <a:ext cx="231775" cy="24130"/>
          </a:xfrm>
          <a:custGeom>
            <a:avLst/>
            <a:ahLst/>
            <a:rect l="l" t="t" r="r" b="b"/>
            <a:pathLst>
              <a:path w="231775" h="24129">
                <a:moveTo>
                  <a:pt x="231571" y="0"/>
                </a:moveTo>
                <a:lnTo>
                  <a:pt x="0" y="0"/>
                </a:lnTo>
                <a:lnTo>
                  <a:pt x="0" y="5930"/>
                </a:lnTo>
                <a:lnTo>
                  <a:pt x="0" y="11874"/>
                </a:lnTo>
                <a:lnTo>
                  <a:pt x="0" y="17818"/>
                </a:lnTo>
                <a:lnTo>
                  <a:pt x="5943" y="17818"/>
                </a:lnTo>
                <a:lnTo>
                  <a:pt x="5943" y="23749"/>
                </a:lnTo>
                <a:lnTo>
                  <a:pt x="231571" y="23749"/>
                </a:lnTo>
                <a:lnTo>
                  <a:pt x="231571" y="17818"/>
                </a:lnTo>
                <a:lnTo>
                  <a:pt x="231571" y="11874"/>
                </a:lnTo>
                <a:lnTo>
                  <a:pt x="231571" y="5930"/>
                </a:lnTo>
                <a:lnTo>
                  <a:pt x="231571" y="0"/>
                </a:lnTo>
                <a:close/>
              </a:path>
            </a:pathLst>
          </a:custGeom>
          <a:solidFill>
            <a:srgbClr val="131F3B"/>
          </a:solidFill>
        </p:spPr>
        <p:txBody>
          <a:bodyPr bIns="0" lIns="0" rIns="0" rtlCol="0" tIns="0" wrap="square"/>
          <a:p/>
        </p:txBody>
      </p:sp>
      <p:sp>
        <p:nvSpPr>
          <p:cNvPr id="1048616" name="object 26" descr=""/>
          <p:cNvSpPr txBox="1"/>
          <p:nvPr/>
        </p:nvSpPr>
        <p:spPr>
          <a:xfrm>
            <a:off x="3003021" y="4018442"/>
            <a:ext cx="4496435" cy="757555"/>
          </a:xfrm>
          <a:prstGeom prst="rect"/>
        </p:spPr>
        <p:txBody>
          <a:bodyPr bIns="0" lIns="0" rIns="0" rtlCol="0" tIns="14605" vert="horz" wrap="square">
            <a:spAutoFit/>
          </a:bodyPr>
          <a:p>
            <a:pPr marL="15240">
              <a:lnSpc>
                <a:spcPct val="100000"/>
              </a:lnSpc>
              <a:spcBef>
                <a:spcPts val="115"/>
              </a:spcBef>
            </a:pPr>
            <a:r>
              <a:rPr baseline="6410" dirty="0" sz="1950" spc="-104">
                <a:latin typeface="Cambria"/>
                <a:cs typeface="Cambria"/>
              </a:rPr>
              <a:t>lviodeI!ing</a:t>
            </a:r>
            <a:r>
              <a:rPr baseline="6410" dirty="0" sz="1950" spc="82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and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35">
                <a:latin typeface="Cambria"/>
                <a:cs typeface="Cambria"/>
              </a:rPr>
              <a:t>results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in</a:t>
            </a:r>
            <a:r>
              <a:rPr dirty="0" sz="1300" spc="20">
                <a:latin typeface="Cambria"/>
                <a:cs typeface="Cambria"/>
              </a:rPr>
              <a:t> </a:t>
            </a:r>
            <a:r>
              <a:rPr dirty="0" sz="1300" spc="-40">
                <a:latin typeface="Cambria"/>
                <a:cs typeface="Cambria"/>
              </a:rPr>
              <a:t>business°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can</a:t>
            </a:r>
            <a:r>
              <a:rPr dirty="0" sz="1300" spc="-35">
                <a:latin typeface="Cambria"/>
                <a:cs typeface="Cambria"/>
              </a:rPr>
              <a:t> encompass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a</a:t>
            </a:r>
            <a:r>
              <a:rPr dirty="0" sz="1300" spc="-45">
                <a:latin typeface="Cambria"/>
                <a:cs typeface="Cambria"/>
              </a:rPr>
              <a:t> </a:t>
            </a:r>
            <a:r>
              <a:rPr dirty="0" sz="1300" spc="-35">
                <a:latin typeface="Cambria"/>
                <a:cs typeface="Cambria"/>
              </a:rPr>
              <a:t>wide </a:t>
            </a:r>
            <a:r>
              <a:rPr dirty="0" sz="1300" spc="-20">
                <a:latin typeface="Cambria"/>
                <a:cs typeface="Cambria"/>
              </a:rPr>
              <a:t>mnge </a:t>
            </a:r>
            <a:r>
              <a:rPr dirty="0" sz="1300" spc="-25">
                <a:latin typeface="Cambria"/>
                <a:cs typeface="Cambria"/>
              </a:rPr>
              <a:t>of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aseline="6172" dirty="0" sz="2025" spc="-82">
                <a:latin typeface="Cambria"/>
                <a:cs typeface="Cambria"/>
              </a:rPr>
              <a:t>topics</a:t>
            </a:r>
            <a:r>
              <a:rPr baseline="6172" dirty="0" sz="2025" spc="-30">
                <a:latin typeface="Cambria"/>
                <a:cs typeface="Cambria"/>
              </a:rPr>
              <a:t> </a:t>
            </a:r>
            <a:r>
              <a:rPr dirty="0" sz="1350" spc="-35">
                <a:latin typeface="Cambria"/>
                <a:cs typeface="Cambria"/>
              </a:rPr>
              <a:t>and</a:t>
            </a:r>
            <a:r>
              <a:rPr dirty="0" sz="1350" spc="20">
                <a:latin typeface="Cambria"/>
                <a:cs typeface="Cambria"/>
              </a:rPr>
              <a:t> </a:t>
            </a:r>
            <a:r>
              <a:rPr dirty="0" sz="1350" spc="-60">
                <a:latin typeface="Cambria"/>
                <a:cs typeface="Cambria"/>
              </a:rPr>
              <a:t>methodologies</a:t>
            </a:r>
            <a:r>
              <a:rPr dirty="0" sz="1350" spc="105">
                <a:latin typeface="Cambria"/>
                <a:cs typeface="Cambria"/>
              </a:rPr>
              <a:t> </a:t>
            </a:r>
            <a:r>
              <a:rPr dirty="0" sz="1350" spc="-75">
                <a:latin typeface="Cambria"/>
                <a:cs typeface="Cambria"/>
              </a:rPr>
              <a:t>depending</a:t>
            </a:r>
            <a:r>
              <a:rPr dirty="0" sz="1350" spc="35">
                <a:latin typeface="Cambria"/>
                <a:cs typeface="Cambria"/>
              </a:rPr>
              <a:t> </a:t>
            </a:r>
            <a:r>
              <a:rPr dirty="0" sz="1350">
                <a:latin typeface="Cambria"/>
                <a:cs typeface="Cambria"/>
              </a:rPr>
              <a:t>on</a:t>
            </a:r>
            <a:r>
              <a:rPr dirty="0" sz="1350" spc="50">
                <a:latin typeface="Cambria"/>
                <a:cs typeface="Cambria"/>
              </a:rPr>
              <a:t> </a:t>
            </a:r>
            <a:r>
              <a:rPr dirty="0" sz="1350" spc="-40">
                <a:solidFill>
                  <a:srgbClr val="1C1C1C"/>
                </a:solidFill>
                <a:latin typeface="Cambria"/>
                <a:cs typeface="Cambria"/>
              </a:rPr>
              <a:t>the</a:t>
            </a:r>
            <a:r>
              <a:rPr dirty="0" sz="1350" spc="-9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dirty="0" sz="1350" spc="-65">
                <a:latin typeface="Cambria"/>
                <a:cs typeface="Cambria"/>
              </a:rPr>
              <a:t>specific</a:t>
            </a:r>
            <a:r>
              <a:rPr dirty="0" sz="1350" spc="-10">
                <a:latin typeface="Cambria"/>
                <a:cs typeface="Cambria"/>
              </a:rPr>
              <a:t> context.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1048617" name="object 27" descr=""/>
          <p:cNvSpPr txBox="1"/>
          <p:nvPr/>
        </p:nvSpPr>
        <p:spPr>
          <a:xfrm>
            <a:off x="1585949" y="5212315"/>
            <a:ext cx="113030" cy="2044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25">
                <a:solidFill>
                  <a:srgbClr val="828282"/>
                </a:solidFill>
                <a:latin typeface="Cambria"/>
                <a:cs typeface="Cambria"/>
              </a:rPr>
              <a:t>.-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1048618" name="object 28" descr=""/>
          <p:cNvSpPr txBox="1"/>
          <p:nvPr/>
        </p:nvSpPr>
        <p:spPr>
          <a:xfrm>
            <a:off x="4649607" y="5212315"/>
            <a:ext cx="170180" cy="2044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25">
                <a:solidFill>
                  <a:srgbClr val="2A5979"/>
                </a:solidFill>
                <a:latin typeface="Cambria"/>
                <a:cs typeface="Cambria"/>
              </a:rPr>
              <a:t>*”</a:t>
            </a:r>
            <a:endParaRPr sz="1350">
              <a:latin typeface="Cambria"/>
              <a:cs typeface="Cambria"/>
            </a:endParaRPr>
          </a:p>
        </p:txBody>
      </p:sp>
      <p:pic>
        <p:nvPicPr>
          <p:cNvPr id="2097237" name=""/>
          <p:cNvPicPr>
            <a:picLocks/>
          </p:cNvPicPr>
          <p:nvPr/>
        </p:nvPicPr>
        <p:blipFill>
          <a:blip xmlns:r="http://schemas.openxmlformats.org/officeDocument/2006/relationships" r:embed="rId24"/>
          <a:stretch>
            <a:fillRect/>
          </a:stretch>
        </p:blipFill>
        <p:spPr>
          <a:xfrm rot="0">
            <a:off x="0" y="3874245"/>
            <a:ext cx="7556500" cy="294490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 descr=""/>
          <p:cNvSpPr/>
          <p:nvPr/>
        </p:nvSpPr>
        <p:spPr>
          <a:xfrm>
            <a:off x="3634572" y="4010045"/>
            <a:ext cx="1096645" cy="0"/>
          </a:xfrm>
          <a:custGeom>
            <a:avLst/>
            <a:ahLst/>
            <a:rect l="l" t="t" r="r" b="b"/>
            <a:pathLst>
              <a:path w="1096645" h="0">
                <a:moveTo>
                  <a:pt x="0" y="0"/>
                </a:moveTo>
                <a:lnTo>
                  <a:pt x="1096141" y="0"/>
                </a:lnTo>
              </a:path>
            </a:pathLst>
          </a:custGeom>
          <a:ln w="9109">
            <a:solidFill>
              <a:srgbClr val="08EF03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20" name="object 3" descr=""/>
          <p:cNvSpPr/>
          <p:nvPr/>
        </p:nvSpPr>
        <p:spPr>
          <a:xfrm>
            <a:off x="2711505" y="4010045"/>
            <a:ext cx="549910" cy="0"/>
          </a:xfrm>
          <a:custGeom>
            <a:avLst/>
            <a:ahLst/>
            <a:rect l="l" t="t" r="r" b="b"/>
            <a:pathLst>
              <a:path w="549910" h="0">
                <a:moveTo>
                  <a:pt x="0" y="0"/>
                </a:moveTo>
                <a:lnTo>
                  <a:pt x="549588" y="0"/>
                </a:lnTo>
              </a:path>
            </a:pathLst>
          </a:custGeom>
          <a:ln w="9109">
            <a:solidFill>
              <a:srgbClr val="08EF03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21" name="object 4" descr=""/>
          <p:cNvSpPr/>
          <p:nvPr/>
        </p:nvSpPr>
        <p:spPr>
          <a:xfrm>
            <a:off x="4745895" y="4010045"/>
            <a:ext cx="1618615" cy="0"/>
          </a:xfrm>
          <a:custGeom>
            <a:avLst/>
            <a:ahLst/>
            <a:rect l="l" t="t" r="r" b="b"/>
            <a:pathLst>
              <a:path w="1618614" h="0">
                <a:moveTo>
                  <a:pt x="0" y="0"/>
                </a:moveTo>
                <a:lnTo>
                  <a:pt x="1618402" y="0"/>
                </a:lnTo>
              </a:path>
            </a:pathLst>
          </a:custGeom>
          <a:ln w="9109">
            <a:solidFill>
              <a:srgbClr val="08EF03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22" name="object 5" descr=""/>
          <p:cNvSpPr/>
          <p:nvPr/>
        </p:nvSpPr>
        <p:spPr>
          <a:xfrm>
            <a:off x="1876496" y="4003973"/>
            <a:ext cx="817244" cy="0"/>
          </a:xfrm>
          <a:custGeom>
            <a:avLst/>
            <a:ahLst/>
            <a:rect l="l" t="t" r="r" b="b"/>
            <a:pathLst>
              <a:path w="817244" h="0">
                <a:moveTo>
                  <a:pt x="0" y="0"/>
                </a:moveTo>
                <a:lnTo>
                  <a:pt x="816792" y="0"/>
                </a:lnTo>
              </a:path>
            </a:pathLst>
          </a:custGeom>
          <a:ln w="9109">
            <a:solidFill>
              <a:srgbClr val="08EF03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229" name="object 6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604288" y="6421126"/>
            <a:ext cx="318822" cy="699763"/>
          </a:xfrm>
          <a:prstGeom prst="rect"/>
        </p:spPr>
      </p:pic>
      <p:pic>
        <p:nvPicPr>
          <p:cNvPr id="2097230" name="object 7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815572" y="5766908"/>
            <a:ext cx="1254586" cy="786716"/>
          </a:xfrm>
          <a:prstGeom prst="rect"/>
        </p:spPr>
      </p:pic>
      <p:pic>
        <p:nvPicPr>
          <p:cNvPr id="2097231" name="object 8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842543" y="3593086"/>
            <a:ext cx="4525618" cy="434764"/>
          </a:xfrm>
          <a:prstGeom prst="rect"/>
        </p:spPr>
      </p:pic>
      <p:sp>
        <p:nvSpPr>
          <p:cNvPr id="1048623" name="object 9" descr=""/>
          <p:cNvSpPr txBox="1"/>
          <p:nvPr/>
        </p:nvSpPr>
        <p:spPr>
          <a:xfrm>
            <a:off x="-23890" y="4040684"/>
            <a:ext cx="7587615" cy="211366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6510">
              <a:lnSpc>
                <a:spcPts val="1789"/>
              </a:lnSpc>
              <a:spcBef>
                <a:spcPts val="95"/>
              </a:spcBef>
            </a:pPr>
            <a:r>
              <a:rPr dirty="0" sz="1500" spc="-240">
                <a:latin typeface="Arial Black"/>
                <a:cs typeface="Arial Black"/>
              </a:rPr>
              <a:t>aclusion,</a:t>
            </a:r>
            <a:r>
              <a:rPr dirty="0" sz="1500" spc="40">
                <a:latin typeface="Arial Black"/>
                <a:cs typeface="Arial Black"/>
              </a:rPr>
              <a:t> </a:t>
            </a:r>
            <a:r>
              <a:rPr dirty="0" sz="1500" spc="-370">
                <a:latin typeface="Arial Black"/>
                <a:cs typeface="Arial Black"/>
              </a:rPr>
              <a:t>a</a:t>
            </a:r>
            <a:r>
              <a:rPr dirty="0" sz="1500" spc="20">
                <a:latin typeface="Arial Black"/>
                <a:cs typeface="Arial Black"/>
              </a:rPr>
              <a:t> </a:t>
            </a:r>
            <a:r>
              <a:rPr dirty="0" sz="1500" spc="-185">
                <a:latin typeface="Arial Black"/>
                <a:cs typeface="Arial Black"/>
              </a:rPr>
              <a:t>well-</a:t>
            </a:r>
            <a:r>
              <a:rPr dirty="0" sz="1500" spc="-210">
                <a:latin typeface="Arial Black"/>
                <a:cs typeface="Arial Black"/>
              </a:rPr>
              <a:t>designed</a:t>
            </a:r>
            <a:r>
              <a:rPr dirty="0" sz="1500" spc="215">
                <a:latin typeface="Arial Black"/>
                <a:cs typeface="Arial Black"/>
              </a:rPr>
              <a:t> </a:t>
            </a:r>
            <a:r>
              <a:rPr dirty="0" sz="1500" spc="-254">
                <a:latin typeface="Arial Black"/>
                <a:cs typeface="Arial Black"/>
              </a:rPr>
              <a:t>bus</a:t>
            </a:r>
            <a:r>
              <a:rPr dirty="0" sz="1500" spc="-35">
                <a:latin typeface="Arial Black"/>
                <a:cs typeface="Arial Black"/>
              </a:rPr>
              <a:t> </a:t>
            </a:r>
            <a:r>
              <a:rPr dirty="0" sz="1500" spc="-240">
                <a:latin typeface="Arial Black"/>
                <a:cs typeface="Arial Black"/>
              </a:rPr>
              <a:t>reservation</a:t>
            </a:r>
            <a:r>
              <a:rPr dirty="0" sz="1500" spc="55">
                <a:latin typeface="Arial Black"/>
                <a:cs typeface="Arial Black"/>
              </a:rPr>
              <a:t> </a:t>
            </a:r>
            <a:r>
              <a:rPr dirty="0" sz="1500" spc="-290">
                <a:latin typeface="Arial Black"/>
                <a:cs typeface="Arial Black"/>
              </a:rPr>
              <a:t>system</a:t>
            </a:r>
            <a:r>
              <a:rPr dirty="0" sz="1500" spc="35">
                <a:latin typeface="Arial Black"/>
                <a:cs typeface="Arial Black"/>
              </a:rPr>
              <a:t> </a:t>
            </a:r>
            <a:r>
              <a:rPr dirty="0" sz="1500" spc="-240">
                <a:latin typeface="Arial Black"/>
                <a:cs typeface="Arial Black"/>
              </a:rPr>
              <a:t>offers</a:t>
            </a:r>
            <a:r>
              <a:rPr dirty="0" sz="1500" spc="5">
                <a:latin typeface="Arial Black"/>
                <a:cs typeface="Arial Black"/>
              </a:rPr>
              <a:t> </a:t>
            </a:r>
            <a:r>
              <a:rPr dirty="0" sz="1500" spc="-245">
                <a:latin typeface="Arial Black"/>
                <a:cs typeface="Arial Black"/>
              </a:rPr>
              <a:t>numerous</a:t>
            </a:r>
            <a:r>
              <a:rPr dirty="0" sz="1500" spc="35">
                <a:latin typeface="Arial Black"/>
                <a:cs typeface="Arial Black"/>
              </a:rPr>
              <a:t> </a:t>
            </a:r>
            <a:r>
              <a:rPr dirty="0" sz="1500" spc="-229">
                <a:latin typeface="Arial Black"/>
                <a:cs typeface="Arial Black"/>
              </a:rPr>
              <a:t>benefits</a:t>
            </a:r>
            <a:r>
              <a:rPr dirty="0" sz="1500" spc="20">
                <a:latin typeface="Arial Black"/>
                <a:cs typeface="Arial Black"/>
              </a:rPr>
              <a:t> </a:t>
            </a:r>
            <a:r>
              <a:rPr dirty="0" sz="1500" spc="-245">
                <a:latin typeface="Arial Black"/>
                <a:cs typeface="Arial Black"/>
              </a:rPr>
              <a:t>to</a:t>
            </a:r>
            <a:r>
              <a:rPr dirty="0" sz="1500">
                <a:latin typeface="Arial Black"/>
                <a:cs typeface="Arial Black"/>
              </a:rPr>
              <a:t> </a:t>
            </a:r>
            <a:r>
              <a:rPr dirty="0" sz="1500" spc="-215">
                <a:latin typeface="Arial Black"/>
                <a:cs typeface="Arial Black"/>
              </a:rPr>
              <a:t>both</a:t>
            </a:r>
            <a:r>
              <a:rPr dirty="0" sz="1500" spc="-60">
                <a:latin typeface="Arial Black"/>
                <a:cs typeface="Arial Black"/>
              </a:rPr>
              <a:t> </a:t>
            </a:r>
            <a:r>
              <a:rPr dirty="0" sz="1500" spc="-155">
                <a:latin typeface="Arial Black"/>
                <a:cs typeface="Arial Black"/>
              </a:rPr>
              <a:t>passengers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ts val="1689"/>
              </a:lnSpc>
            </a:pPr>
            <a:r>
              <a:rPr dirty="0" sz="1450" spc="-215">
                <a:latin typeface="Arial Black"/>
                <a:cs typeface="Arial Black"/>
              </a:rPr>
              <a:t>.vides</a:t>
            </a:r>
            <a:r>
              <a:rPr dirty="0" sz="1450" spc="40">
                <a:latin typeface="Arial Black"/>
                <a:cs typeface="Arial Black"/>
              </a:rPr>
              <a:t> </a:t>
            </a:r>
            <a:r>
              <a:rPr dirty="0" sz="1450" spc="-200">
                <a:latin typeface="Arial Black"/>
                <a:cs typeface="Arial Black"/>
              </a:rPr>
              <a:t>convenience</a:t>
            </a:r>
            <a:r>
              <a:rPr dirty="0" sz="1450" spc="250">
                <a:latin typeface="Arial Black"/>
                <a:cs typeface="Arial Black"/>
              </a:rPr>
              <a:t> </a:t>
            </a:r>
            <a:r>
              <a:rPr dirty="0" sz="1450" spc="-204">
                <a:latin typeface="Arial Black"/>
                <a:cs typeface="Arial Black"/>
              </a:rPr>
              <a:t>and</a:t>
            </a:r>
            <a:r>
              <a:rPr dirty="0" sz="1450" spc="15">
                <a:latin typeface="Arial Black"/>
                <a:cs typeface="Arial Black"/>
              </a:rPr>
              <a:t> </a:t>
            </a:r>
            <a:r>
              <a:rPr dirty="0" sz="1450" spc="-195">
                <a:latin typeface="Arial Black"/>
                <a:cs typeface="Arial Black"/>
              </a:rPr>
              <a:t>flexibility</a:t>
            </a:r>
            <a:r>
              <a:rPr dirty="0" sz="1450" spc="125">
                <a:latin typeface="Arial Black"/>
                <a:cs typeface="Arial Black"/>
              </a:rPr>
              <a:t> </a:t>
            </a:r>
            <a:r>
              <a:rPr dirty="0" sz="1450" spc="-215">
                <a:latin typeface="Arial Black"/>
                <a:cs typeface="Arial Black"/>
              </a:rPr>
              <a:t>by</a:t>
            </a:r>
            <a:r>
              <a:rPr dirty="0" sz="1450" spc="-20">
                <a:latin typeface="Arial Black"/>
                <a:cs typeface="Arial Black"/>
              </a:rPr>
              <a:t> </a:t>
            </a:r>
            <a:r>
              <a:rPr dirty="0" sz="1450" spc="-204">
                <a:latin typeface="Arial Black"/>
                <a:cs typeface="Arial Black"/>
              </a:rPr>
              <a:t>allowing</a:t>
            </a:r>
            <a:r>
              <a:rPr dirty="0" sz="1450" spc="-25">
                <a:latin typeface="Arial Black"/>
                <a:cs typeface="Arial Black"/>
              </a:rPr>
              <a:t> </a:t>
            </a:r>
            <a:r>
              <a:rPr dirty="0" sz="1450" spc="-220">
                <a:latin typeface="Arial Black"/>
                <a:cs typeface="Arial Black"/>
              </a:rPr>
              <a:t>them</a:t>
            </a:r>
            <a:r>
              <a:rPr dirty="0" sz="1450" spc="25">
                <a:latin typeface="Arial Black"/>
                <a:cs typeface="Arial Black"/>
              </a:rPr>
              <a:t> </a:t>
            </a:r>
            <a:r>
              <a:rPr dirty="0" sz="1450" spc="-185">
                <a:latin typeface="Arial Black"/>
                <a:cs typeface="Arial Black"/>
              </a:rPr>
              <a:t>to</a:t>
            </a:r>
            <a:r>
              <a:rPr dirty="0" sz="1450" spc="-65">
                <a:latin typeface="Arial Black"/>
                <a:cs typeface="Arial Black"/>
              </a:rPr>
              <a:t> </a:t>
            </a:r>
            <a:r>
              <a:rPr dirty="0" sz="1450" spc="-195">
                <a:latin typeface="Arial Black"/>
                <a:cs typeface="Arial Black"/>
              </a:rPr>
              <a:t>book</a:t>
            </a:r>
            <a:r>
              <a:rPr dirty="0" sz="1450" spc="-5">
                <a:latin typeface="Arial Black"/>
                <a:cs typeface="Arial Black"/>
              </a:rPr>
              <a:t> </a:t>
            </a:r>
            <a:r>
              <a:rPr dirty="0" sz="1450" spc="-250">
                <a:latin typeface="Arial Black"/>
                <a:cs typeface="Arial Black"/>
              </a:rPr>
              <a:t>tickets</a:t>
            </a:r>
            <a:r>
              <a:rPr dirty="0" sz="1450" spc="40">
                <a:latin typeface="Arial Black"/>
                <a:cs typeface="Arial Black"/>
              </a:rPr>
              <a:t> </a:t>
            </a:r>
            <a:r>
              <a:rPr dirty="0" sz="1450" spc="-190">
                <a:latin typeface="Arial Black"/>
                <a:cs typeface="Arial Black"/>
              </a:rPr>
              <a:t>online</a:t>
            </a:r>
            <a:r>
              <a:rPr dirty="0" sz="1450" spc="55">
                <a:latin typeface="Arial Black"/>
                <a:cs typeface="Arial Black"/>
              </a:rPr>
              <a:t> </a:t>
            </a:r>
            <a:r>
              <a:rPr dirty="0" sz="1450" spc="-170">
                <a:latin typeface="Arial Black"/>
                <a:cs typeface="Arial Black"/>
              </a:rPr>
              <a:t>or</a:t>
            </a:r>
            <a:r>
              <a:rPr dirty="0" sz="1450" spc="-70">
                <a:latin typeface="Arial Black"/>
                <a:cs typeface="Arial Black"/>
              </a:rPr>
              <a:t> </a:t>
            </a:r>
            <a:r>
              <a:rPr dirty="0" sz="1450" spc="-170">
                <a:latin typeface="Arial Black"/>
                <a:cs typeface="Arial Black"/>
              </a:rPr>
              <a:t>through</a:t>
            </a:r>
            <a:r>
              <a:rPr dirty="0" sz="1450" spc="10">
                <a:latin typeface="Arial Black"/>
                <a:cs typeface="Arial Black"/>
              </a:rPr>
              <a:t> </a:t>
            </a:r>
            <a:r>
              <a:rPr dirty="0" sz="1450" spc="-170">
                <a:latin typeface="Arial Black"/>
                <a:cs typeface="Arial Black"/>
              </a:rPr>
              <a:t>mobile</a:t>
            </a:r>
            <a:r>
              <a:rPr dirty="0" sz="1450" spc="55">
                <a:latin typeface="Arial Black"/>
                <a:cs typeface="Arial Black"/>
              </a:rPr>
              <a:t> </a:t>
            </a:r>
            <a:r>
              <a:rPr dirty="0" sz="1450" spc="-25">
                <a:latin typeface="Arial Black"/>
                <a:cs typeface="Arial Black"/>
              </a:rPr>
              <a:t>a;</a:t>
            </a:r>
            <a:endParaRPr sz="1450">
              <a:latin typeface="Arial Black"/>
              <a:cs typeface="Arial Black"/>
            </a:endParaRPr>
          </a:p>
          <a:p>
            <a:pPr marL="12700">
              <a:lnSpc>
                <a:spcPts val="1680"/>
              </a:lnSpc>
            </a:pPr>
            <a:r>
              <a:rPr dirty="0" sz="1450" spc="-204">
                <a:latin typeface="Arial Black"/>
                <a:cs typeface="Arial Black"/>
              </a:rPr>
              <a:t>!rences,</a:t>
            </a:r>
            <a:r>
              <a:rPr dirty="0" sz="1450" spc="85">
                <a:latin typeface="Arial Black"/>
                <a:cs typeface="Arial Black"/>
              </a:rPr>
              <a:t> </a:t>
            </a:r>
            <a:r>
              <a:rPr dirty="0" sz="1450" spc="-195">
                <a:latin typeface="Arial Black"/>
                <a:cs typeface="Arial Black"/>
              </a:rPr>
              <a:t>and</a:t>
            </a:r>
            <a:r>
              <a:rPr dirty="0" sz="1450" spc="15">
                <a:latin typeface="Arial Black"/>
                <a:cs typeface="Arial Black"/>
              </a:rPr>
              <a:t> </a:t>
            </a:r>
            <a:r>
              <a:rPr dirty="0" sz="1450" spc="-190">
                <a:latin typeface="Arial Black"/>
                <a:cs typeface="Arial Black"/>
              </a:rPr>
              <a:t>avoid</a:t>
            </a:r>
            <a:r>
              <a:rPr dirty="0" sz="1450" spc="20">
                <a:latin typeface="Arial Black"/>
                <a:cs typeface="Arial Black"/>
              </a:rPr>
              <a:t> </a:t>
            </a:r>
            <a:r>
              <a:rPr dirty="0" sz="1450" spc="-20">
                <a:latin typeface="Arial Black"/>
                <a:cs typeface="Arial Black"/>
              </a:rPr>
              <a:t>long</a:t>
            </a:r>
            <a:endParaRPr sz="1450">
              <a:latin typeface="Arial Black"/>
              <a:cs typeface="Arial Black"/>
            </a:endParaRPr>
          </a:p>
          <a:p>
            <a:pPr marL="71120">
              <a:lnSpc>
                <a:spcPts val="1670"/>
              </a:lnSpc>
            </a:pPr>
            <a:r>
              <a:rPr dirty="0" sz="1450" spc="-265">
                <a:latin typeface="Arial Black"/>
                <a:cs typeface="Arial Black"/>
              </a:rPr>
              <a:t>es</a:t>
            </a:r>
            <a:r>
              <a:rPr dirty="0" sz="1450" spc="-10">
                <a:latin typeface="Arial Black"/>
                <a:cs typeface="Arial Black"/>
              </a:rPr>
              <a:t> </a:t>
            </a:r>
            <a:r>
              <a:rPr dirty="0" sz="1450" spc="-240">
                <a:latin typeface="Arial Black"/>
                <a:cs typeface="Arial Black"/>
              </a:rPr>
              <a:t>at</a:t>
            </a:r>
            <a:r>
              <a:rPr dirty="0" sz="1450" spc="-190">
                <a:latin typeface="Arial Black"/>
                <a:cs typeface="Arial Black"/>
              </a:rPr>
              <a:t> </a:t>
            </a:r>
            <a:r>
              <a:rPr dirty="0" sz="1450" spc="-204">
                <a:latin typeface="Arial Black"/>
                <a:cs typeface="Arial Black"/>
              </a:rPr>
              <a:t>ticket</a:t>
            </a:r>
            <a:r>
              <a:rPr dirty="0" sz="1450" spc="-40">
                <a:latin typeface="Arial Black"/>
                <a:cs typeface="Arial Black"/>
              </a:rPr>
              <a:t> </a:t>
            </a:r>
            <a:r>
              <a:rPr dirty="0" sz="1450" spc="-200">
                <a:latin typeface="Arial Black"/>
                <a:cs typeface="Arial Black"/>
              </a:rPr>
              <a:t>counters.</a:t>
            </a:r>
            <a:r>
              <a:rPr dirty="0" sz="1450" spc="15">
                <a:latin typeface="Arial Black"/>
                <a:cs typeface="Arial Black"/>
              </a:rPr>
              <a:t> </a:t>
            </a:r>
            <a:r>
              <a:rPr dirty="0" sz="1450" spc="-180">
                <a:latin typeface="Arial Black"/>
                <a:cs typeface="Arial Black"/>
              </a:rPr>
              <a:t>Additionally,</a:t>
            </a:r>
            <a:r>
              <a:rPr dirty="0" sz="1450" spc="-35">
                <a:latin typeface="Arial Black"/>
                <a:cs typeface="Arial Black"/>
              </a:rPr>
              <a:t> </a:t>
            </a:r>
            <a:r>
              <a:rPr dirty="0" sz="1450" spc="-145">
                <a:latin typeface="Arial Black"/>
                <a:cs typeface="Arial Black"/>
              </a:rPr>
              <a:t>it</a:t>
            </a:r>
            <a:r>
              <a:rPr dirty="0" sz="1450" spc="-140">
                <a:latin typeface="Arial Black"/>
                <a:cs typeface="Arial Black"/>
              </a:rPr>
              <a:t> </a:t>
            </a:r>
            <a:r>
              <a:rPr dirty="0" sz="1450" spc="-210">
                <a:latin typeface="Arial Black"/>
                <a:cs typeface="Arial Black"/>
              </a:rPr>
              <a:t>offers</a:t>
            </a:r>
            <a:r>
              <a:rPr dirty="0" sz="1450" spc="-5">
                <a:latin typeface="Arial Black"/>
                <a:cs typeface="Arial Black"/>
              </a:rPr>
              <a:t> </a:t>
            </a:r>
            <a:r>
              <a:rPr dirty="0" sz="1450" spc="-195">
                <a:latin typeface="Arial Black"/>
                <a:cs typeface="Arial Black"/>
              </a:rPr>
              <a:t>real-</a:t>
            </a:r>
            <a:r>
              <a:rPr dirty="0" sz="1450" spc="-235">
                <a:latin typeface="Arial Black"/>
                <a:cs typeface="Arial Black"/>
              </a:rPr>
              <a:t>time</a:t>
            </a:r>
            <a:r>
              <a:rPr dirty="0" sz="1450" spc="130">
                <a:latin typeface="Arial Black"/>
                <a:cs typeface="Arial Black"/>
              </a:rPr>
              <a:t> </a:t>
            </a:r>
            <a:r>
              <a:rPr dirty="0" sz="1450" spc="-200">
                <a:latin typeface="Arial Black"/>
                <a:cs typeface="Arial Black"/>
              </a:rPr>
              <a:t>information</a:t>
            </a:r>
            <a:r>
              <a:rPr dirty="0" sz="1450" spc="195">
                <a:latin typeface="Arial Black"/>
                <a:cs typeface="Arial Black"/>
              </a:rPr>
              <a:t> </a:t>
            </a:r>
            <a:r>
              <a:rPr dirty="0" sz="1450" spc="-190">
                <a:latin typeface="Arial Black"/>
                <a:cs typeface="Arial Black"/>
              </a:rPr>
              <a:t>about</a:t>
            </a:r>
            <a:r>
              <a:rPr dirty="0" sz="1450" spc="-5">
                <a:latin typeface="Arial Black"/>
                <a:cs typeface="Arial Black"/>
              </a:rPr>
              <a:t> </a:t>
            </a:r>
            <a:r>
              <a:rPr dirty="0" sz="1450" spc="-235">
                <a:latin typeface="Arial Black"/>
                <a:cs typeface="Arial Black"/>
              </a:rPr>
              <a:t>bus</a:t>
            </a:r>
            <a:r>
              <a:rPr dirty="0" sz="1450" spc="15">
                <a:latin typeface="Arial Black"/>
                <a:cs typeface="Arial Black"/>
              </a:rPr>
              <a:t> </a:t>
            </a:r>
            <a:r>
              <a:rPr dirty="0" sz="1450" spc="-210">
                <a:latin typeface="Arial Black"/>
                <a:cs typeface="Arial Black"/>
              </a:rPr>
              <a:t>schedules,</a:t>
            </a:r>
            <a:r>
              <a:rPr dirty="0" sz="1450" spc="20">
                <a:latin typeface="Arial Black"/>
                <a:cs typeface="Arial Black"/>
              </a:rPr>
              <a:t> </a:t>
            </a:r>
            <a:r>
              <a:rPr dirty="0" sz="1450" spc="-204">
                <a:latin typeface="Arial Black"/>
                <a:cs typeface="Arial Black"/>
              </a:rPr>
              <a:t>routes,</a:t>
            </a:r>
            <a:r>
              <a:rPr dirty="0" sz="1450" spc="40">
                <a:latin typeface="Arial Black"/>
                <a:cs typeface="Arial Black"/>
              </a:rPr>
              <a:t> </a:t>
            </a:r>
            <a:r>
              <a:rPr dirty="0" sz="1450" spc="-420">
                <a:latin typeface="Arial Black"/>
                <a:cs typeface="Arial Black"/>
              </a:rPr>
              <a:t>a</a:t>
            </a:r>
            <a:endParaRPr sz="1450">
              <a:latin typeface="Arial Black"/>
              <a:cs typeface="Arial Black"/>
            </a:endParaRPr>
          </a:p>
          <a:p>
            <a:pPr marL="21590">
              <a:lnSpc>
                <a:spcPts val="1625"/>
              </a:lnSpc>
              <a:tabLst>
                <a:tab algn="l" pos="2374900"/>
              </a:tabLst>
            </a:pPr>
            <a:r>
              <a:rPr dirty="0" sz="1400" spc="-195">
                <a:latin typeface="Arial Black"/>
                <a:cs typeface="Arial Black"/>
              </a:rPr>
              <a:t>all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65">
                <a:latin typeface="Arial Black"/>
                <a:cs typeface="Arial Black"/>
              </a:rPr>
              <a:t>travel</a:t>
            </a:r>
            <a:r>
              <a:rPr dirty="0" sz="1400" spc="40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experience.</a:t>
            </a:r>
            <a:r>
              <a:rPr dirty="0" sz="1400">
                <a:latin typeface="Arial Black"/>
                <a:cs typeface="Arial Black"/>
              </a:rPr>
              <a:t>	</a:t>
            </a:r>
            <a:r>
              <a:rPr dirty="0" sz="1400" spc="-540">
                <a:solidFill>
                  <a:srgbClr val="725D64"/>
                </a:solidFill>
                <a:latin typeface="Arial Black"/>
                <a:cs typeface="Arial Black"/>
              </a:rPr>
              <a:t>“</a:t>
            </a:r>
            <a:endParaRPr sz="1400">
              <a:latin typeface="Arial Black"/>
              <a:cs typeface="Arial Black"/>
            </a:endParaRPr>
          </a:p>
          <a:p>
            <a:pPr marL="25400">
              <a:lnSpc>
                <a:spcPts val="1670"/>
              </a:lnSpc>
            </a:pPr>
            <a:r>
              <a:rPr dirty="0" sz="1400" spc="-180">
                <a:latin typeface="Arial Black"/>
                <a:cs typeface="Arial Black"/>
              </a:rPr>
              <a:t>he</a:t>
            </a:r>
            <a:r>
              <a:rPr dirty="0" sz="1400" spc="20">
                <a:latin typeface="Arial Black"/>
                <a:cs typeface="Arial Black"/>
              </a:rPr>
              <a:t> </a:t>
            </a:r>
            <a:r>
              <a:rPr dirty="0" sz="1400" spc="-175">
                <a:latin typeface="Arial Black"/>
                <a:cs typeface="Arial Black"/>
              </a:rPr>
              <a:t>other</a:t>
            </a:r>
            <a:r>
              <a:rPr dirty="0" sz="1400" spc="70">
                <a:latin typeface="Arial Black"/>
                <a:cs typeface="Arial Black"/>
              </a:rPr>
              <a:t> </a:t>
            </a:r>
            <a:r>
              <a:rPr dirty="0" sz="1400" spc="-160">
                <a:latin typeface="Arial Black"/>
                <a:cs typeface="Arial Black"/>
              </a:rPr>
              <a:t>hand,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 spc="-160">
                <a:latin typeface="Arial Black"/>
                <a:cs typeface="Arial Black"/>
              </a:rPr>
              <a:t>for</a:t>
            </a:r>
            <a:r>
              <a:rPr dirty="0" sz="1400" spc="-55">
                <a:latin typeface="Arial Black"/>
                <a:cs typeface="Arial Black"/>
              </a:rPr>
              <a:t> </a:t>
            </a:r>
            <a:r>
              <a:rPr dirty="0" sz="1400" spc="-175">
                <a:latin typeface="Arial Black"/>
                <a:cs typeface="Arial Black"/>
              </a:rPr>
              <a:t>bus</a:t>
            </a:r>
            <a:r>
              <a:rPr dirty="0" sz="1400" spc="-35">
                <a:latin typeface="Arial Black"/>
                <a:cs typeface="Arial Black"/>
              </a:rPr>
              <a:t> </a:t>
            </a:r>
            <a:r>
              <a:rPr dirty="0" sz="1400" spc="-170">
                <a:latin typeface="Arial Black"/>
                <a:cs typeface="Arial Black"/>
              </a:rPr>
              <a:t>operators,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275">
                <a:latin typeface="Arial Black"/>
                <a:cs typeface="Arial Black"/>
              </a:rPr>
              <a:t>a</a:t>
            </a:r>
            <a:r>
              <a:rPr dirty="0" sz="1400" spc="10">
                <a:latin typeface="Arial Black"/>
                <a:cs typeface="Arial Black"/>
              </a:rPr>
              <a:t> </a:t>
            </a:r>
            <a:r>
              <a:rPr dirty="0" sz="1400" spc="-195">
                <a:latin typeface="Arial Black"/>
                <a:cs typeface="Arial Black"/>
              </a:rPr>
              <a:t>reservation</a:t>
            </a:r>
            <a:r>
              <a:rPr dirty="0" sz="1400" spc="130">
                <a:latin typeface="Arial Black"/>
                <a:cs typeface="Arial Black"/>
              </a:rPr>
              <a:t> </a:t>
            </a:r>
            <a:r>
              <a:rPr dirty="0" sz="1400" spc="-254">
                <a:latin typeface="Arial Black"/>
                <a:cs typeface="Arial Black"/>
              </a:rPr>
              <a:t>system</a:t>
            </a:r>
            <a:r>
              <a:rPr dirty="0" sz="1400" spc="105">
                <a:latin typeface="Arial Black"/>
                <a:cs typeface="Arial Black"/>
              </a:rPr>
              <a:t> </a:t>
            </a:r>
            <a:r>
              <a:rPr dirty="0" sz="1400" spc="-240">
                <a:latin typeface="Arial Black"/>
                <a:cs typeface="Arial Black"/>
              </a:rPr>
              <a:t>stream</a:t>
            </a:r>
            <a:r>
              <a:rPr dirty="0" sz="1400" spc="-265">
                <a:latin typeface="Arial Black"/>
                <a:cs typeface="Arial Black"/>
              </a:rPr>
              <a:t> </a:t>
            </a:r>
            <a:r>
              <a:rPr dirty="0" sz="1400" spc="-210">
                <a:latin typeface="Arial Black"/>
                <a:cs typeface="Arial Black"/>
              </a:rPr>
              <a:t>lines</a:t>
            </a:r>
            <a:r>
              <a:rPr dirty="0" sz="1400" spc="-30">
                <a:latin typeface="Arial Black"/>
                <a:cs typeface="Arial Black"/>
              </a:rPr>
              <a:t> </a:t>
            </a:r>
            <a:r>
              <a:rPr dirty="0" sz="1400" spc="-185">
                <a:latin typeface="Arial Black"/>
                <a:cs typeface="Arial Black"/>
              </a:rPr>
              <a:t>the</a:t>
            </a:r>
            <a:r>
              <a:rPr dirty="0" sz="1400" spc="-60">
                <a:latin typeface="Arial Black"/>
                <a:cs typeface="Arial Black"/>
              </a:rPr>
              <a:t> </a:t>
            </a:r>
            <a:r>
              <a:rPr dirty="0" sz="1400" spc="-195">
                <a:latin typeface="Arial Black"/>
                <a:cs typeface="Arial Black"/>
              </a:rPr>
              <a:t>ticketing</a:t>
            </a:r>
            <a:r>
              <a:rPr dirty="0" sz="1400" spc="60">
                <a:latin typeface="Arial Black"/>
                <a:cs typeface="Arial Black"/>
              </a:rPr>
              <a:t> </a:t>
            </a:r>
            <a:r>
              <a:rPr dirty="0" sz="1400" spc="-160">
                <a:latin typeface="Arial Black"/>
                <a:cs typeface="Arial Black"/>
              </a:rPr>
              <a:t>process,</a:t>
            </a:r>
            <a:r>
              <a:rPr dirty="0" sz="1400" spc="370">
                <a:latin typeface="Arial Black"/>
                <a:cs typeface="Arial Black"/>
              </a:rPr>
              <a:t> </a:t>
            </a:r>
            <a:r>
              <a:rPr dirty="0" sz="1400" spc="-45">
                <a:latin typeface="Arial Black"/>
                <a:cs typeface="Arial Black"/>
              </a:rPr>
              <a:t>efficie</a:t>
            </a:r>
            <a:endParaRPr sz="1400">
              <a:latin typeface="Arial Black"/>
              <a:cs typeface="Arial Black"/>
            </a:endParaRPr>
          </a:p>
          <a:p>
            <a:pPr marL="14604">
              <a:lnSpc>
                <a:spcPct val="100000"/>
              </a:lnSpc>
              <a:spcBef>
                <a:spcPts val="150"/>
              </a:spcBef>
            </a:pPr>
            <a:r>
              <a:rPr dirty="0" sz="1200" spc="-105">
                <a:latin typeface="Arial Black"/>
                <a:cs typeface="Arial Black"/>
              </a:rPr>
              <a:t>nations,</a:t>
            </a:r>
            <a:r>
              <a:rPr dirty="0" sz="1200" spc="90">
                <a:latin typeface="Arial Black"/>
                <a:cs typeface="Arial Black"/>
              </a:rPr>
              <a:t> </a:t>
            </a:r>
            <a:r>
              <a:rPr dirty="0" sz="1200" spc="-20">
                <a:latin typeface="Arial Black"/>
                <a:cs typeface="Arial Black"/>
              </a:rPr>
              <a:t>and.</a:t>
            </a:r>
            <a:r>
              <a:rPr dirty="0" sz="1200" spc="-25">
                <a:latin typeface="Arial Black"/>
                <a:cs typeface="Arial Black"/>
              </a:rPr>
              <a:t> </a:t>
            </a:r>
            <a:r>
              <a:rPr dirty="0" sz="1200" spc="-210">
                <a:latin typeface="Arial Black"/>
                <a:cs typeface="Arial Black"/>
              </a:rPr>
              <a:t>By</a:t>
            </a:r>
            <a:r>
              <a:rPr dirty="0" sz="1200" spc="2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combining</a:t>
            </a:r>
            <a:r>
              <a:rPr dirty="0" sz="1200" spc="5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these</a:t>
            </a:r>
            <a:r>
              <a:rPr dirty="0" sz="1200" spc="5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elements</a:t>
            </a:r>
            <a:r>
              <a:rPr dirty="0" sz="1200" spc="6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into</a:t>
            </a:r>
            <a:r>
              <a:rPr dirty="0" sz="1200" spc="50">
                <a:latin typeface="Arial Black"/>
                <a:cs typeface="Arial Black"/>
              </a:rPr>
              <a:t> </a:t>
            </a:r>
            <a:r>
              <a:rPr dirty="0" sz="1200" spc="-275">
                <a:latin typeface="Arial Black"/>
                <a:cs typeface="Arial Black"/>
              </a:rPr>
              <a:t>a</a:t>
            </a:r>
            <a:r>
              <a:rPr dirty="0" sz="1200" spc="8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visually</a:t>
            </a:r>
            <a:r>
              <a:rPr dirty="0" sz="1200" spc="2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appealing</a:t>
            </a:r>
            <a:r>
              <a:rPr dirty="0" sz="1200" spc="1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infographic</a:t>
            </a:r>
            <a:r>
              <a:rPr dirty="0" sz="1200" spc="10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or</a:t>
            </a:r>
            <a:r>
              <a:rPr dirty="0" sz="1200" spc="-6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presentation</a:t>
            </a:r>
            <a:r>
              <a:rPr dirty="0" sz="1200" spc="110">
                <a:latin typeface="Arial Black"/>
                <a:cs typeface="Arial Black"/>
              </a:rPr>
              <a:t> </a:t>
            </a:r>
            <a:r>
              <a:rPr dirty="0" sz="1200" i="1" spc="65">
                <a:latin typeface="Calibri"/>
                <a:cs typeface="Calibri"/>
              </a:rPr>
              <a:t>slide,</a:t>
            </a:r>
            <a:r>
              <a:rPr dirty="0" sz="1200" i="1" spc="100">
                <a:latin typeface="Calibri"/>
                <a:cs typeface="Calibri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you</a:t>
            </a:r>
            <a:r>
              <a:rPr dirty="0" sz="1200" spc="-25">
                <a:latin typeface="Arial Black"/>
                <a:cs typeface="Arial Black"/>
              </a:rPr>
              <a:t> </a:t>
            </a:r>
            <a:r>
              <a:rPr dirty="0" sz="1200" spc="-50">
                <a:latin typeface="Arial Black"/>
                <a:cs typeface="Arial Black"/>
              </a:rPr>
              <a:t>‹</a:t>
            </a:r>
            <a:endParaRPr sz="1200">
              <a:latin typeface="Arial Black"/>
              <a:cs typeface="Arial Black"/>
            </a:endParaRPr>
          </a:p>
          <a:p>
            <a:pPr marL="14604">
              <a:lnSpc>
                <a:spcPct val="100000"/>
              </a:lnSpc>
              <a:spcBef>
                <a:spcPts val="190"/>
              </a:spcBef>
            </a:pPr>
            <a:r>
              <a:rPr dirty="0" sz="1200" spc="-114">
                <a:latin typeface="Arial Black"/>
                <a:cs typeface="Arial Black"/>
              </a:rPr>
              <a:t>:tively</a:t>
            </a:r>
            <a:r>
              <a:rPr dirty="0" sz="1200" spc="1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summarizes</a:t>
            </a:r>
            <a:r>
              <a:rPr dirty="0" sz="1200" spc="4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the</a:t>
            </a:r>
            <a:r>
              <a:rPr dirty="0" sz="1200" spc="5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performance</a:t>
            </a:r>
            <a:r>
              <a:rPr dirty="0" sz="1200" spc="7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and</a:t>
            </a:r>
            <a:r>
              <a:rPr dirty="0" sz="1200" spc="-4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impact</a:t>
            </a:r>
            <a:r>
              <a:rPr dirty="0" sz="1200" spc="10">
                <a:latin typeface="Arial Black"/>
                <a:cs typeface="Arial Black"/>
              </a:rPr>
              <a:t> </a:t>
            </a:r>
            <a:r>
              <a:rPr dirty="0" sz="1200" spc="-110">
                <a:latin typeface="Arial Black"/>
                <a:cs typeface="Arial Black"/>
              </a:rPr>
              <a:t>of</a:t>
            </a:r>
            <a:r>
              <a:rPr dirty="0" sz="1200" spc="-5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the</a:t>
            </a:r>
            <a:r>
              <a:rPr dirty="0" sz="1200">
                <a:latin typeface="Arial Black"/>
                <a:cs typeface="Arial Black"/>
              </a:rPr>
              <a:t> </a:t>
            </a:r>
            <a:r>
              <a:rPr dirty="0" sz="1200" spc="-165">
                <a:latin typeface="Arial Black"/>
                <a:cs typeface="Arial Black"/>
              </a:rPr>
              <a:t>bus</a:t>
            </a:r>
            <a:r>
              <a:rPr dirty="0" sz="1200" spc="-35">
                <a:latin typeface="Arial Black"/>
                <a:cs typeface="Arial Black"/>
              </a:rPr>
              <a:t> </a:t>
            </a:r>
            <a:r>
              <a:rPr dirty="0" sz="1200" spc="-95">
                <a:latin typeface="Arial Black"/>
                <a:cs typeface="Arial Black"/>
              </a:rPr>
              <a:t>res</a:t>
            </a:r>
            <a:r>
              <a:rPr dirty="0" sz="1200" spc="37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mation</a:t>
            </a:r>
            <a:r>
              <a:rPr dirty="0" sz="1200" spc="40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system.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Arial Black"/>
              <a:cs typeface="Arial Black"/>
            </a:endParaRPr>
          </a:p>
          <a:p>
            <a:pPr algn="ctr" marL="1798320">
              <a:lnSpc>
                <a:spcPct val="100000"/>
              </a:lnSpc>
            </a:pPr>
            <a:r>
              <a:rPr dirty="0" sz="1400" spc="-25">
                <a:solidFill>
                  <a:srgbClr val="05CAFF"/>
                </a:solidFill>
                <a:latin typeface="Arial Black"/>
                <a:cs typeface="Arial Black"/>
              </a:rPr>
              <a:t>T’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048624" name="object 10" descr=""/>
          <p:cNvSpPr txBox="1"/>
          <p:nvPr/>
        </p:nvSpPr>
        <p:spPr>
          <a:xfrm>
            <a:off x="2849413" y="6238018"/>
            <a:ext cx="203200" cy="190500"/>
          </a:xfrm>
          <a:prstGeom prst="rect"/>
        </p:spPr>
        <p:txBody>
          <a:bodyPr bIns="0" lIns="0" rIns="0" rtlCol="0" tIns="29844" vert="vert" wrap="square">
            <a:spAutoFit/>
          </a:bodyPr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35">
                <a:solidFill>
                  <a:srgbClr val="824FD4"/>
                </a:solidFill>
                <a:latin typeface="Arial Black"/>
                <a:cs typeface="Arial Black"/>
              </a:rPr>
              <a:t>“!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922521"/>
            <a:ext cx="7556499" cy="284835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>
            <a:spLocks noGrp="1"/>
          </p:cNvSpPr>
          <p:nvPr>
            <p:ph type="title"/>
          </p:nvPr>
        </p:nvSpPr>
        <p:spPr>
          <a:xfrm>
            <a:off x="660007" y="2537259"/>
            <a:ext cx="4227195" cy="1130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-25">
                <a:latin typeface="Arial"/>
                <a:cs typeface="Arial"/>
              </a:rPr>
              <a:t>THANI</a:t>
            </a:r>
            <a:r>
              <a:rPr baseline="-1461" dirty="0" sz="8550" spc="-37">
                <a:latin typeface="Arial"/>
                <a:cs typeface="Arial"/>
              </a:rPr>
              <a:t>1</a:t>
            </a:r>
            <a:r>
              <a:rPr baseline="-1461" dirty="0" sz="8550" spc="-1342">
                <a:latin typeface="Arial"/>
                <a:cs typeface="Arial"/>
              </a:rPr>
              <a:t> </a:t>
            </a:r>
            <a:r>
              <a:rPr dirty="0" sz="5700" spc="-25">
                <a:latin typeface="Arial"/>
                <a:cs typeface="Arial"/>
              </a:rPr>
              <a:t>YOU</a:t>
            </a:r>
            <a:endParaRPr sz="5700">
              <a:latin typeface="Arial"/>
              <a:cs typeface="Arial"/>
            </a:endParaRPr>
          </a:p>
        </p:txBody>
      </p:sp>
      <p:pic>
        <p:nvPicPr>
          <p:cNvPr id="209723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06581" y="2600504"/>
            <a:ext cx="8043992" cy="570113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SM-A346E</dc:creator>
  <dcterms:created xsi:type="dcterms:W3CDTF">2024-04-12T05:41:13Z</dcterms:created>
  <dcterms:modified xsi:type="dcterms:W3CDTF">2024-04-13T08:25:48Z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LastSaved">
    <vt:filetime>2024-04-12T00:00:00Z</vt:filetime>
  </property>
  <property fmtid="{D5CDD505-2E9C-101B-9397-08002B2CF9AE}" pid="4" name="Producer">
    <vt:lpwstr>OpenPDF UNKNOWN</vt:lpwstr>
  </property>
  <property fmtid="{D5CDD505-2E9C-101B-9397-08002B2CF9AE}" pid="5" name="ICV">
    <vt:lpwstr>b01b70f6562a41808eae93c9afcfdd01</vt:lpwstr>
  </property>
</Properties>
</file>