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424431"/>
            <a:ext cx="7556500" cy="457809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3735" y="3343431"/>
            <a:ext cx="1706245" cy="836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g"/><Relationship Id="rId9" Type="http://schemas.openxmlformats.org/officeDocument/2006/relationships/image" Target="../media/image10.jpg"/><Relationship Id="rId10" Type="http://schemas.openxmlformats.org/officeDocument/2006/relationships/image" Target="../media/image11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5.png"/><Relationship Id="rId6" Type="http://schemas.openxmlformats.org/officeDocument/2006/relationships/image" Target="../media/image16.jp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jpg"/><Relationship Id="rId11" Type="http://schemas.openxmlformats.org/officeDocument/2006/relationships/image" Target="../media/image21.png"/><Relationship Id="rId12" Type="http://schemas.openxmlformats.org/officeDocument/2006/relationships/image" Target="../media/image22.jp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jpg"/><Relationship Id="rId17" Type="http://schemas.openxmlformats.org/officeDocument/2006/relationships/image" Target="../media/image27.png"/><Relationship Id="rId18" Type="http://schemas.openxmlformats.org/officeDocument/2006/relationships/image" Target="../media/image28.jpg"/><Relationship Id="rId19" Type="http://schemas.openxmlformats.org/officeDocument/2006/relationships/image" Target="../media/image29.jpg"/><Relationship Id="rId20" Type="http://schemas.openxmlformats.org/officeDocument/2006/relationships/image" Target="../media/image30.jpg"/><Relationship Id="rId21" Type="http://schemas.openxmlformats.org/officeDocument/2006/relationships/image" Target="../media/image31.jpg"/><Relationship Id="rId22" Type="http://schemas.openxmlformats.org/officeDocument/2006/relationships/image" Target="../media/image32.jpg"/><Relationship Id="rId23" Type="http://schemas.openxmlformats.org/officeDocument/2006/relationships/image" Target="../media/image33.jpg"/><Relationship Id="rId24" Type="http://schemas.openxmlformats.org/officeDocument/2006/relationships/image" Target="../media/image34.jpg"/><Relationship Id="rId25" Type="http://schemas.openxmlformats.org/officeDocument/2006/relationships/image" Target="../media/image3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Relationship Id="rId3" Type="http://schemas.openxmlformats.org/officeDocument/2006/relationships/image" Target="../media/image37.png"/><Relationship Id="rId4" Type="http://schemas.openxmlformats.org/officeDocument/2006/relationships/image" Target="../media/image38.jpg"/><Relationship Id="rId5" Type="http://schemas.openxmlformats.org/officeDocument/2006/relationships/image" Target="../media/image39.jpg"/><Relationship Id="rId6" Type="http://schemas.openxmlformats.org/officeDocument/2006/relationships/image" Target="../media/image40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jpg"/><Relationship Id="rId3" Type="http://schemas.openxmlformats.org/officeDocument/2006/relationships/image" Target="../media/image42.jpg"/><Relationship Id="rId4" Type="http://schemas.openxmlformats.org/officeDocument/2006/relationships/image" Target="../media/image43.jp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jpg"/><Relationship Id="rId8" Type="http://schemas.openxmlformats.org/officeDocument/2006/relationships/image" Target="../media/image47.jpg"/><Relationship Id="rId9" Type="http://schemas.openxmlformats.org/officeDocument/2006/relationships/image" Target="../media/image48.jpg"/><Relationship Id="rId10" Type="http://schemas.openxmlformats.org/officeDocument/2006/relationships/image" Target="../media/image49.jpg"/><Relationship Id="rId11" Type="http://schemas.openxmlformats.org/officeDocument/2006/relationships/image" Target="../media/image50.jpg"/><Relationship Id="rId12" Type="http://schemas.openxmlformats.org/officeDocument/2006/relationships/image" Target="../media/image51.jpg"/><Relationship Id="rId13" Type="http://schemas.openxmlformats.org/officeDocument/2006/relationships/image" Target="../media/image52.jpg"/><Relationship Id="rId14" Type="http://schemas.openxmlformats.org/officeDocument/2006/relationships/image" Target="../media/image53.jpg"/><Relationship Id="rId15" Type="http://schemas.openxmlformats.org/officeDocument/2006/relationships/image" Target="../media/image54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5.jpg"/><Relationship Id="rId3" Type="http://schemas.openxmlformats.org/officeDocument/2006/relationships/image" Target="../media/image56.jpg"/><Relationship Id="rId4" Type="http://schemas.openxmlformats.org/officeDocument/2006/relationships/image" Target="../media/image57.jpg"/><Relationship Id="rId5" Type="http://schemas.openxmlformats.org/officeDocument/2006/relationships/image" Target="../media/image58.jpg"/><Relationship Id="rId6" Type="http://schemas.openxmlformats.org/officeDocument/2006/relationships/image" Target="../media/image59.jpg"/><Relationship Id="rId7" Type="http://schemas.openxmlformats.org/officeDocument/2006/relationships/image" Target="../media/image60.jpg"/><Relationship Id="rId8" Type="http://schemas.openxmlformats.org/officeDocument/2006/relationships/image" Target="../media/image61.jpg"/><Relationship Id="rId9" Type="http://schemas.openxmlformats.org/officeDocument/2006/relationships/image" Target="../media/image62.jpg"/><Relationship Id="rId10" Type="http://schemas.openxmlformats.org/officeDocument/2006/relationships/image" Target="../media/image63.jpg"/><Relationship Id="rId11" Type="http://schemas.openxmlformats.org/officeDocument/2006/relationships/image" Target="../media/image64.jpg"/><Relationship Id="rId12" Type="http://schemas.openxmlformats.org/officeDocument/2006/relationships/image" Target="../media/image65.jpg"/><Relationship Id="rId13" Type="http://schemas.openxmlformats.org/officeDocument/2006/relationships/image" Target="../media/image66.jpg"/><Relationship Id="rId14" Type="http://schemas.openxmlformats.org/officeDocument/2006/relationships/image" Target="../media/image67.jpg"/><Relationship Id="rId15" Type="http://schemas.openxmlformats.org/officeDocument/2006/relationships/image" Target="../media/image68.jpg"/><Relationship Id="rId16" Type="http://schemas.openxmlformats.org/officeDocument/2006/relationships/image" Target="../media/image69.jpg"/><Relationship Id="rId17" Type="http://schemas.openxmlformats.org/officeDocument/2006/relationships/image" Target="../media/image70.jpg"/><Relationship Id="rId18" Type="http://schemas.openxmlformats.org/officeDocument/2006/relationships/image" Target="../media/image71.jpg"/><Relationship Id="rId19" Type="http://schemas.openxmlformats.org/officeDocument/2006/relationships/image" Target="../media/image72.jpg"/><Relationship Id="rId20" Type="http://schemas.openxmlformats.org/officeDocument/2006/relationships/image" Target="../media/image73.jpg"/><Relationship Id="rId21" Type="http://schemas.openxmlformats.org/officeDocument/2006/relationships/image" Target="../media/image74.jpg"/><Relationship Id="rId22" Type="http://schemas.openxmlformats.org/officeDocument/2006/relationships/image" Target="../media/image75.jpg"/><Relationship Id="rId23" Type="http://schemas.openxmlformats.org/officeDocument/2006/relationships/image" Target="../media/image76.jpg"/><Relationship Id="rId24" Type="http://schemas.openxmlformats.org/officeDocument/2006/relationships/image" Target="../media/image77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8.jpg"/><Relationship Id="rId3" Type="http://schemas.openxmlformats.org/officeDocument/2006/relationships/image" Target="../media/image79.jpg"/><Relationship Id="rId4" Type="http://schemas.openxmlformats.org/officeDocument/2006/relationships/image" Target="../media/image80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1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511" y="3935565"/>
            <a:ext cx="6714360" cy="316366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755" y="3324779"/>
            <a:ext cx="5253990" cy="48831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000" spc="-260">
                <a:latin typeface="Arial Black"/>
                <a:cs typeface="Arial Black"/>
              </a:rPr>
              <a:t>BUS</a:t>
            </a:r>
            <a:r>
              <a:rPr dirty="0" sz="3000" spc="-75">
                <a:latin typeface="Arial Black"/>
                <a:cs typeface="Arial Black"/>
              </a:rPr>
              <a:t> </a:t>
            </a:r>
            <a:r>
              <a:rPr dirty="0" sz="3000" spc="-229">
                <a:latin typeface="Arial Black"/>
                <a:cs typeface="Arial Black"/>
              </a:rPr>
              <a:t>RESERVATIOH</a:t>
            </a:r>
            <a:r>
              <a:rPr dirty="0" sz="3000" spc="15">
                <a:latin typeface="Arial Black"/>
                <a:cs typeface="Arial Black"/>
              </a:rPr>
              <a:t> </a:t>
            </a:r>
            <a:r>
              <a:rPr dirty="0" sz="3000" spc="-430">
                <a:latin typeface="Arial Black"/>
                <a:cs typeface="Arial Black"/>
              </a:rPr>
              <a:t>SYSTEM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691335" y="7003081"/>
            <a:ext cx="2898140" cy="253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00" spc="-40">
                <a:latin typeface="Arial"/>
                <a:cs typeface="Arial"/>
              </a:rPr>
              <a:t>R</a:t>
            </a:r>
            <a:r>
              <a:rPr dirty="0" baseline="3703" sz="2250" spc="-60">
                <a:latin typeface="Arial"/>
                <a:cs typeface="Arial"/>
              </a:rPr>
              <a:t>eais†ra†ion</a:t>
            </a:r>
            <a:r>
              <a:rPr dirty="0" baseline="3703" sz="2250" spc="104">
                <a:latin typeface="Arial"/>
                <a:cs typeface="Arial"/>
              </a:rPr>
              <a:t> </a:t>
            </a:r>
            <a:r>
              <a:rPr dirty="0" baseline="3703" sz="2250">
                <a:latin typeface="Arial"/>
                <a:cs typeface="Arial"/>
              </a:rPr>
              <a:t>No:</a:t>
            </a:r>
            <a:r>
              <a:rPr dirty="0" baseline="3703" sz="2250" spc="-52">
                <a:latin typeface="Arial"/>
                <a:cs typeface="Arial"/>
              </a:rPr>
              <a:t> </a:t>
            </a:r>
            <a:r>
              <a:rPr dirty="0" baseline="3703" sz="2250" spc="-44">
                <a:latin typeface="Arial"/>
                <a:cs typeface="Arial"/>
              </a:rPr>
              <a:t>S1OA212O53O5</a:t>
            </a:r>
            <a:endParaRPr baseline="3703" sz="2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789" y="3313938"/>
            <a:ext cx="7552055" cy="2040255"/>
            <a:chOff x="4789" y="3313938"/>
            <a:chExt cx="7552055" cy="204025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5569" y="4013074"/>
              <a:ext cx="2241091" cy="87631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89" y="3606043"/>
              <a:ext cx="6325815" cy="87152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9273" y="3313938"/>
              <a:ext cx="4735981" cy="742233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39111" y="4693056"/>
              <a:ext cx="1144488" cy="244218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41331" y="4563762"/>
              <a:ext cx="1302514" cy="215487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848" y="4903754"/>
              <a:ext cx="3270651" cy="450128"/>
            </a:xfrm>
            <a:prstGeom prst="rect">
              <a:avLst/>
            </a:prstGeom>
          </p:spPr>
        </p:pic>
      </p:grpSp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25815" y="6522301"/>
            <a:ext cx="1058293" cy="201121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00481" y="5478386"/>
            <a:ext cx="1814901" cy="119715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38790" y="5851897"/>
            <a:ext cx="2178838" cy="459705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55301" y="4299794"/>
            <a:ext cx="4908550" cy="14363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2880"/>
              </a:lnSpc>
              <a:spcBef>
                <a:spcPts val="135"/>
              </a:spcBef>
            </a:pPr>
            <a:r>
              <a:rPr dirty="0" sz="2450">
                <a:latin typeface="Cambria"/>
                <a:cs typeface="Cambria"/>
              </a:rPr>
              <a:t>•Real-time</a:t>
            </a:r>
            <a:r>
              <a:rPr dirty="0" sz="2450" spc="229">
                <a:latin typeface="Cambria"/>
                <a:cs typeface="Cambria"/>
              </a:rPr>
              <a:t> </a:t>
            </a:r>
            <a:r>
              <a:rPr dirty="0" sz="2450" spc="-10">
                <a:latin typeface="Cambria"/>
                <a:cs typeface="Cambria"/>
              </a:rPr>
              <a:t>omnichanne,IæpJe</a:t>
            </a:r>
            <a:endParaRPr sz="2450">
              <a:latin typeface="Cambria"/>
              <a:cs typeface="Cambria"/>
            </a:endParaRPr>
          </a:p>
          <a:p>
            <a:pPr marL="41910">
              <a:lnSpc>
                <a:spcPts val="2745"/>
              </a:lnSpc>
            </a:pPr>
            <a:r>
              <a:rPr dirty="0" sz="2400" spc="90">
                <a:latin typeface="Cambria"/>
                <a:cs typeface="Cambria"/>
              </a:rPr>
              <a:t>management</a:t>
            </a:r>
            <a:endParaRPr sz="2400">
              <a:latin typeface="Cambria"/>
              <a:cs typeface="Cambria"/>
            </a:endParaRPr>
          </a:p>
          <a:p>
            <a:pPr marL="60960">
              <a:lnSpc>
                <a:spcPts val="2680"/>
              </a:lnSpc>
            </a:pPr>
            <a:r>
              <a:rPr dirty="0" sz="2350" spc="80">
                <a:latin typeface="Cambria"/>
                <a:cs typeface="Cambria"/>
              </a:rPr>
              <a:t>•Advanced</a:t>
            </a:r>
            <a:r>
              <a:rPr dirty="0" sz="2350" spc="180">
                <a:latin typeface="Cambria"/>
                <a:cs typeface="Cambria"/>
              </a:rPr>
              <a:t> </a:t>
            </a:r>
            <a:r>
              <a:rPr dirty="0" sz="2350" spc="105">
                <a:latin typeface="Cambria"/>
                <a:cs typeface="Cambria"/>
              </a:rPr>
              <a:t>fare</a:t>
            </a:r>
            <a:r>
              <a:rPr dirty="0" sz="2350" spc="65">
                <a:latin typeface="Cambria"/>
                <a:cs typeface="Cambria"/>
              </a:rPr>
              <a:t> </a:t>
            </a:r>
            <a:r>
              <a:rPr dirty="0" sz="2350">
                <a:latin typeface="Cambria"/>
                <a:cs typeface="Cambria"/>
              </a:rPr>
              <a:t>ma,iÎa§e¡;nent</a:t>
            </a:r>
            <a:r>
              <a:rPr dirty="0" sz="2350" spc="-35">
                <a:latin typeface="Cambria"/>
                <a:cs typeface="Cambria"/>
              </a:rPr>
              <a:t> </a:t>
            </a:r>
            <a:r>
              <a:rPr dirty="0" sz="2350" spc="-50">
                <a:latin typeface="Cambria"/>
                <a:cs typeface="Cambria"/>
              </a:rPr>
              <a:t>'</a:t>
            </a:r>
            <a:endParaRPr sz="2350">
              <a:latin typeface="Cambria"/>
              <a:cs typeface="Cambria"/>
            </a:endParaRPr>
          </a:p>
          <a:p>
            <a:pPr marL="85090">
              <a:lnSpc>
                <a:spcPts val="2760"/>
              </a:lnSpc>
            </a:pPr>
            <a:r>
              <a:rPr dirty="0" sz="2350" spc="80">
                <a:latin typeface="Cambria"/>
                <a:cs typeface="Cambria"/>
              </a:rPr>
              <a:t>•Advanced</a:t>
            </a:r>
            <a:r>
              <a:rPr dirty="0" sz="2350" spc="125">
                <a:latin typeface="Cambria"/>
                <a:cs typeface="Cambria"/>
              </a:rPr>
              <a:t>  </a:t>
            </a:r>
            <a:r>
              <a:rPr dirty="0" sz="2350" spc="-10">
                <a:latin typeface="Cambria"/>
                <a:cs typeface="Cambria"/>
              </a:rPr>
              <a:t>inventorÿ'iÿianagement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57984" y="5686760"/>
            <a:ext cx="2199005" cy="3898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087880" algn="l"/>
              </a:tabLst>
            </a:pPr>
            <a:r>
              <a:rPr dirty="0" sz="2350" spc="80">
                <a:latin typeface="Arial"/>
                <a:cs typeface="Arial"/>
              </a:rPr>
              <a:t>•Modern</a:t>
            </a:r>
            <a:r>
              <a:rPr dirty="0" sz="2350" spc="-20">
                <a:latin typeface="Arial"/>
                <a:cs typeface="Arial"/>
              </a:rPr>
              <a:t> </a:t>
            </a:r>
            <a:r>
              <a:rPr dirty="0" sz="2350" spc="130">
                <a:latin typeface="Arial"/>
                <a:cs typeface="Arial"/>
              </a:rPr>
              <a:t>digit</a:t>
            </a:r>
            <a:r>
              <a:rPr dirty="0" sz="2350">
                <a:latin typeface="Arial"/>
                <a:cs typeface="Arial"/>
              </a:rPr>
              <a:t>	</a:t>
            </a:r>
            <a:r>
              <a:rPr dirty="0" sz="2350" spc="65">
                <a:latin typeface="Arial"/>
                <a:cs typeface="Arial"/>
              </a:rPr>
              <a:t>I</a:t>
            </a:r>
            <a:endParaRPr sz="235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934418" y="5705715"/>
            <a:ext cx="1645285" cy="3670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27660" algn="l"/>
                <a:tab pos="713740" algn="l"/>
              </a:tabLst>
            </a:pPr>
            <a:r>
              <a:rPr dirty="0" sz="2200" spc="-50">
                <a:latin typeface="Arial Black"/>
                <a:cs typeface="Arial Black"/>
              </a:rPr>
              <a:t>k</a:t>
            </a:r>
            <a:r>
              <a:rPr dirty="0" sz="2200">
                <a:latin typeface="Arial Black"/>
                <a:cs typeface="Arial Black"/>
              </a:rPr>
              <a:t>	</a:t>
            </a:r>
            <a:r>
              <a:rPr dirty="0" sz="2200" spc="-320">
                <a:latin typeface="Arial Black"/>
                <a:cs typeface="Arial Black"/>
              </a:rPr>
              <a:t>t”</a:t>
            </a:r>
            <a:r>
              <a:rPr dirty="0" sz="2200">
                <a:latin typeface="Arial Black"/>
                <a:cs typeface="Arial Black"/>
              </a:rPr>
              <a:t>	</a:t>
            </a:r>
            <a:r>
              <a:rPr dirty="0" sz="2200" spc="-65">
                <a:latin typeface="Arial Black"/>
                <a:cs typeface="Arial Black"/>
              </a:rPr>
              <a:t>g</a:t>
            </a:r>
            <a:r>
              <a:rPr dirty="0" sz="2200" spc="-210">
                <a:latin typeface="Arial Black"/>
                <a:cs typeface="Arial Black"/>
              </a:rPr>
              <a:t> </a:t>
            </a:r>
            <a:r>
              <a:rPr dirty="0" sz="2200" spc="-135">
                <a:latin typeface="Arial Black"/>
                <a:cs typeface="Arial Black"/>
              </a:rPr>
              <a:t>tools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82931" y="6040916"/>
            <a:ext cx="4208145" cy="13449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2560"/>
              </a:lnSpc>
              <a:spcBef>
                <a:spcPts val="135"/>
              </a:spcBef>
              <a:tabLst>
                <a:tab pos="2091055" algn="l"/>
              </a:tabLst>
            </a:pPr>
            <a:r>
              <a:rPr dirty="0" sz="2200" spc="55">
                <a:latin typeface="Arial"/>
                <a:cs typeface="Arial"/>
              </a:rPr>
              <a:t>•Self-</a:t>
            </a:r>
            <a:r>
              <a:rPr dirty="0" sz="2200" spc="65">
                <a:latin typeface="Arial"/>
                <a:cs typeface="Arial"/>
              </a:rPr>
              <a:t>service</a:t>
            </a:r>
            <a:r>
              <a:rPr dirty="0" sz="2200" spc="55">
                <a:latin typeface="Arial"/>
                <a:cs typeface="Arial"/>
              </a:rPr>
              <a:t> </a:t>
            </a:r>
            <a:r>
              <a:rPr dirty="0" sz="2200" spc="25">
                <a:latin typeface="Cambria"/>
                <a:cs typeface="Cambria"/>
              </a:rPr>
              <a:t>c</a:t>
            </a:r>
            <a:r>
              <a:rPr dirty="0" sz="2200">
                <a:latin typeface="Cambria"/>
                <a:cs typeface="Cambria"/>
              </a:rPr>
              <a:t>	</a:t>
            </a:r>
            <a:r>
              <a:rPr dirty="0" sz="2200" spc="-20">
                <a:latin typeface="Cambria"/>
                <a:cs typeface="Cambria"/>
              </a:rPr>
              <a:t>pabtÏiÎÿ/.--</a:t>
            </a:r>
            <a:r>
              <a:rPr dirty="0" sz="2200" spc="-50">
                <a:latin typeface="Cambria"/>
                <a:cs typeface="Cambria"/>
              </a:rPr>
              <a:t>'</a:t>
            </a:r>
            <a:endParaRPr sz="2200">
              <a:latin typeface="Cambria"/>
              <a:cs typeface="Cambria"/>
            </a:endParaRPr>
          </a:p>
          <a:p>
            <a:pPr marL="35560">
              <a:lnSpc>
                <a:spcPts val="2570"/>
              </a:lnSpc>
            </a:pPr>
            <a:r>
              <a:rPr dirty="0" sz="2250" spc="105">
                <a:latin typeface="Times New Roman"/>
                <a:cs typeface="Times New Roman"/>
              </a:rPr>
              <a:t>•Multi-</a:t>
            </a:r>
            <a:r>
              <a:rPr dirty="0" sz="2250" spc="130">
                <a:latin typeface="Times New Roman"/>
                <a:cs typeface="Times New Roman"/>
              </a:rPr>
              <a:t>modal</a:t>
            </a:r>
            <a:r>
              <a:rPr dirty="0" sz="2250" spc="345">
                <a:latin typeface="Times New Roman"/>
                <a:cs typeface="Times New Roman"/>
              </a:rPr>
              <a:t> </a:t>
            </a:r>
            <a:r>
              <a:rPr dirty="0" sz="2250" spc="150">
                <a:latin typeface="Times New Roman"/>
                <a:cs typeface="Times New Roman"/>
              </a:rPr>
              <a:t>interconnectivity</a:t>
            </a:r>
            <a:endParaRPr sz="2250">
              <a:latin typeface="Times New Roman"/>
              <a:cs typeface="Times New Roman"/>
            </a:endParaRPr>
          </a:p>
          <a:p>
            <a:pPr marL="54610">
              <a:lnSpc>
                <a:spcPts val="2585"/>
              </a:lnSpc>
            </a:pPr>
            <a:r>
              <a:rPr dirty="0" sz="2250" spc="170">
                <a:latin typeface="Times New Roman"/>
                <a:cs typeface="Times New Roman"/>
              </a:rPr>
              <a:t>•8usiness</a:t>
            </a:r>
            <a:r>
              <a:rPr dirty="0" sz="2250" spc="125">
                <a:latin typeface="Times New Roman"/>
                <a:cs typeface="Times New Roman"/>
              </a:rPr>
              <a:t> </a:t>
            </a:r>
            <a:r>
              <a:rPr dirty="0" sz="2250" spc="130">
                <a:latin typeface="Times New Roman"/>
                <a:cs typeface="Times New Roman"/>
              </a:rPr>
              <a:t>analysis</a:t>
            </a:r>
            <a:r>
              <a:rPr dirty="0" sz="2250" spc="100">
                <a:latin typeface="Times New Roman"/>
                <a:cs typeface="Times New Roman"/>
              </a:rPr>
              <a:t> </a:t>
            </a:r>
            <a:r>
              <a:rPr dirty="0" sz="2250" spc="120">
                <a:latin typeface="Times New Roman"/>
                <a:cs typeface="Times New Roman"/>
              </a:rPr>
              <a:t>capability</a:t>
            </a:r>
            <a:endParaRPr sz="2250">
              <a:latin typeface="Times New Roman"/>
              <a:cs typeface="Times New Roman"/>
            </a:endParaRPr>
          </a:p>
          <a:p>
            <a:pPr marL="73660">
              <a:lnSpc>
                <a:spcPts val="2630"/>
              </a:lnSpc>
            </a:pPr>
            <a:r>
              <a:rPr dirty="0" sz="2250" spc="160">
                <a:latin typeface="Times New Roman"/>
                <a:cs typeface="Times New Roman"/>
              </a:rPr>
              <a:t>•On-</a:t>
            </a:r>
            <a:r>
              <a:rPr dirty="0" sz="2250" spc="150">
                <a:latin typeface="Times New Roman"/>
                <a:cs typeface="Times New Roman"/>
              </a:rPr>
              <a:t>board</a:t>
            </a:r>
            <a:r>
              <a:rPr dirty="0" sz="2250" spc="280">
                <a:latin typeface="Times New Roman"/>
                <a:cs typeface="Times New Roman"/>
              </a:rPr>
              <a:t> </a:t>
            </a:r>
            <a:r>
              <a:rPr dirty="0" sz="2250" spc="100">
                <a:latin typeface="Times New Roman"/>
                <a:cs typeface="Times New Roman"/>
              </a:rPr>
              <a:t>check-</a:t>
            </a:r>
            <a:r>
              <a:rPr dirty="0" sz="2250" spc="60">
                <a:latin typeface="Times New Roman"/>
                <a:cs typeface="Times New Roman"/>
              </a:rPr>
              <a:t>in</a:t>
            </a:r>
            <a:endParaRPr sz="2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3277742"/>
            <a:ext cx="7556500" cy="4128770"/>
            <a:chOff x="0" y="3277742"/>
            <a:chExt cx="7556500" cy="412877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277742"/>
              <a:ext cx="7556500" cy="4128571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6599942" y="6099407"/>
              <a:ext cx="285115" cy="0"/>
            </a:xfrm>
            <a:custGeom>
              <a:avLst/>
              <a:gdLst/>
              <a:ahLst/>
              <a:cxnLst/>
              <a:rect l="l" t="t" r="r" b="b"/>
              <a:pathLst>
                <a:path w="285115" h="0">
                  <a:moveTo>
                    <a:pt x="0" y="0"/>
                  </a:moveTo>
                  <a:lnTo>
                    <a:pt x="284867" y="0"/>
                  </a:lnTo>
                </a:path>
              </a:pathLst>
            </a:custGeom>
            <a:ln w="11994">
              <a:solidFill>
                <a:srgbClr val="44443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8842" y="4319355"/>
              <a:ext cx="549219" cy="171866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05407" y="4333558"/>
              <a:ext cx="497138" cy="1704456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896" y="5185787"/>
              <a:ext cx="137304" cy="9469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4627104"/>
              <a:ext cx="459260" cy="269872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7138" y="4300416"/>
              <a:ext cx="374037" cy="17518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2403" y="4556085"/>
              <a:ext cx="752809" cy="170445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0894" y="4272009"/>
              <a:ext cx="85223" cy="94692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550" y="4144175"/>
              <a:ext cx="1936471" cy="194118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32153" y="4361966"/>
              <a:ext cx="587096" cy="137303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4967996"/>
              <a:ext cx="535015" cy="530275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896" y="5185787"/>
              <a:ext cx="137304" cy="94692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8199" y="4972730"/>
              <a:ext cx="113631" cy="108895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8605" y="5375170"/>
              <a:ext cx="99427" cy="127834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097449" y="4797549"/>
              <a:ext cx="714932" cy="132568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0" y="5479332"/>
              <a:ext cx="5705252" cy="352727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994065" y="4627104"/>
              <a:ext cx="980072" cy="572886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87252" y="5834427"/>
              <a:ext cx="4999789" cy="203587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979862" y="5431986"/>
              <a:ext cx="1017949" cy="369298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4281478"/>
              <a:ext cx="1017949" cy="343258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002757" y="4191520"/>
              <a:ext cx="3943962" cy="288810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87096" y="4963261"/>
              <a:ext cx="506607" cy="132568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0" y="5787081"/>
              <a:ext cx="1349375" cy="246199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92975" y="6426251"/>
              <a:ext cx="4384285" cy="378768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595366" y="5266275"/>
              <a:ext cx="137304" cy="104161"/>
            </a:xfrm>
            <a:prstGeom prst="rect">
              <a:avLst/>
            </a:prstGeom>
          </p:spPr>
        </p:pic>
      </p:grpSp>
      <p:sp>
        <p:nvSpPr>
          <p:cNvPr id="29" name="object 29" descr=""/>
          <p:cNvSpPr txBox="1"/>
          <p:nvPr/>
        </p:nvSpPr>
        <p:spPr>
          <a:xfrm>
            <a:off x="362294" y="3174164"/>
            <a:ext cx="407670" cy="3708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250" spc="-470">
                <a:solidFill>
                  <a:srgbClr val="006B6E"/>
                </a:solidFill>
                <a:latin typeface="Times New Roman"/>
                <a:cs typeface="Times New Roman"/>
              </a:rPr>
              <a:t>¡1</a:t>
            </a:r>
            <a:r>
              <a:rPr dirty="0" sz="2250" spc="-150">
                <a:solidFill>
                  <a:srgbClr val="006B6E"/>
                </a:solidFill>
                <a:latin typeface="Times New Roman"/>
                <a:cs typeface="Times New Roman"/>
              </a:rPr>
              <a:t> </a:t>
            </a:r>
            <a:r>
              <a:rPr dirty="0" sz="2250" spc="-350">
                <a:latin typeface="Times New Roman"/>
                <a:cs typeface="Times New Roman"/>
              </a:rPr>
              <a:t>Nl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981313" y="3436803"/>
            <a:ext cx="156845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385">
                <a:solidFill>
                  <a:srgbClr val="00001C"/>
                </a:solidFill>
                <a:latin typeface="Times New Roman"/>
                <a:cs typeface="Times New Roman"/>
              </a:rPr>
              <a:t>I</a:t>
            </a:r>
            <a:r>
              <a:rPr dirty="0" sz="1550" spc="380">
                <a:solidFill>
                  <a:srgbClr val="00001C"/>
                </a:solidFill>
                <a:latin typeface="Times New Roman"/>
                <a:cs typeface="Times New Roman"/>
              </a:rPr>
              <a:t> </a:t>
            </a:r>
            <a:r>
              <a:rPr dirty="0" sz="1550" spc="-445">
                <a:solidFill>
                  <a:srgbClr val="001324"/>
                </a:solidFill>
                <a:latin typeface="Times New Roman"/>
                <a:cs typeface="Times New Roman"/>
              </a:rPr>
              <a:t>-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967175" y="3221445"/>
            <a:ext cx="606361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4880" sz="4200" spc="-104">
                <a:latin typeface="Times New Roman"/>
                <a:cs typeface="Times New Roman"/>
              </a:rPr>
              <a:t>kGR</a:t>
            </a:r>
            <a:r>
              <a:rPr dirty="0" baseline="11904" sz="4200" spc="-104">
                <a:latin typeface="Times New Roman"/>
                <a:cs typeface="Times New Roman"/>
              </a:rPr>
              <a:t>ATI</a:t>
            </a:r>
            <a:r>
              <a:rPr dirty="0" baseline="9920" sz="4200" spc="-104">
                <a:latin typeface="Times New Roman"/>
                <a:cs typeface="Times New Roman"/>
              </a:rPr>
              <a:t>ON</a:t>
            </a:r>
            <a:r>
              <a:rPr dirty="0" baseline="9920" sz="4200" spc="15">
                <a:latin typeface="Times New Roman"/>
                <a:cs typeface="Times New Roman"/>
              </a:rPr>
              <a:t> </a:t>
            </a:r>
            <a:r>
              <a:rPr dirty="0" baseline="3030" sz="4125" spc="75">
                <a:latin typeface="Times New Roman"/>
                <a:cs typeface="Times New Roman"/>
              </a:rPr>
              <a:t>OF</a:t>
            </a:r>
            <a:r>
              <a:rPr dirty="0" baseline="3030" sz="4125" spc="104">
                <a:latin typeface="Times New Roman"/>
                <a:cs typeface="Times New Roman"/>
              </a:rPr>
              <a:t> </a:t>
            </a:r>
            <a:r>
              <a:rPr dirty="0" baseline="1010" sz="4125" spc="-52">
                <a:latin typeface="Times New Roman"/>
                <a:cs typeface="Times New Roman"/>
              </a:rPr>
              <a:t>MO</a:t>
            </a:r>
            <a:r>
              <a:rPr dirty="0" sz="2750" spc="-35">
                <a:latin typeface="Times New Roman"/>
                <a:cs typeface="Times New Roman"/>
              </a:rPr>
              <a:t>BIL</a:t>
            </a:r>
            <a:r>
              <a:rPr dirty="0" baseline="-3030" sz="4125" spc="-52">
                <a:latin typeface="Times New Roman"/>
                <a:cs typeface="Times New Roman"/>
              </a:rPr>
              <a:t>E</a:t>
            </a:r>
            <a:r>
              <a:rPr dirty="0" baseline="-1010" sz="4125" spc="-52">
                <a:latin typeface="Times New Roman"/>
                <a:cs typeface="Times New Roman"/>
              </a:rPr>
              <a:t>TE</a:t>
            </a:r>
            <a:r>
              <a:rPr dirty="0" baseline="-3030" sz="4125" spc="-52">
                <a:latin typeface="Times New Roman"/>
                <a:cs typeface="Times New Roman"/>
              </a:rPr>
              <a:t>CH</a:t>
            </a:r>
            <a:r>
              <a:rPr dirty="0" baseline="-5050" sz="4125" spc="-52">
                <a:latin typeface="Times New Roman"/>
                <a:cs typeface="Times New Roman"/>
              </a:rPr>
              <a:t>NO</a:t>
            </a:r>
            <a:r>
              <a:rPr dirty="0" baseline="-7070" sz="4125" spc="-52">
                <a:latin typeface="Times New Roman"/>
                <a:cs typeface="Times New Roman"/>
              </a:rPr>
              <a:t>LO</a:t>
            </a:r>
            <a:r>
              <a:rPr dirty="0" baseline="-9090" sz="4125" spc="-52">
                <a:latin typeface="Times New Roman"/>
                <a:cs typeface="Times New Roman"/>
              </a:rPr>
              <a:t>GY</a:t>
            </a:r>
            <a:endParaRPr baseline="-9090" sz="4125">
              <a:latin typeface="Times New Roman"/>
              <a:cs typeface="Times New Roman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-26453" y="3603895"/>
            <a:ext cx="5947410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99415" algn="l"/>
                <a:tab pos="4011929" algn="l"/>
                <a:tab pos="5066665" algn="l"/>
                <a:tab pos="5622925" algn="l"/>
              </a:tabLst>
            </a:pPr>
            <a:r>
              <a:rPr dirty="0" sz="2600" spc="-370" i="1">
                <a:latin typeface="Times New Roman"/>
                <a:cs typeface="Times New Roman"/>
              </a:rPr>
              <a:t>'</a:t>
            </a:r>
            <a:r>
              <a:rPr dirty="0" sz="2600" i="1">
                <a:latin typeface="Times New Roman"/>
                <a:cs typeface="Times New Roman"/>
              </a:rPr>
              <a:t>	</a:t>
            </a:r>
            <a:r>
              <a:rPr dirty="0" sz="2600" spc="-370" i="1">
                <a:latin typeface="Times New Roman"/>
                <a:cs typeface="Times New Roman"/>
              </a:rPr>
              <a:t>'’$p•'1g'</a:t>
            </a:r>
            <a:r>
              <a:rPr dirty="0" sz="2600" spc="135" i="1">
                <a:latin typeface="Times New Roman"/>
                <a:cs typeface="Times New Roman"/>
              </a:rPr>
              <a:t> </a:t>
            </a:r>
            <a:r>
              <a:rPr dirty="0" sz="2600" spc="-415" i="1">
                <a:latin typeface="Times New Roman"/>
                <a:cs typeface="Times New Roman"/>
              </a:rPr>
              <a:t>“»••Ìê•°g”g•t“ê’°</a:t>
            </a:r>
            <a:r>
              <a:rPr dirty="0" sz="2600" spc="-260" i="1">
                <a:latin typeface="Times New Roman"/>
                <a:cs typeface="Times New Roman"/>
              </a:rPr>
              <a:t> </a:t>
            </a:r>
            <a:r>
              <a:rPr dirty="0" sz="2600" spc="-400" i="1">
                <a:latin typeface="Times New Roman"/>
                <a:cs typeface="Times New Roman"/>
              </a:rPr>
              <a:t>•-</a:t>
            </a:r>
            <a:r>
              <a:rPr dirty="0" sz="2600" spc="-630" i="1">
                <a:latin typeface="Times New Roman"/>
                <a:cs typeface="Times New Roman"/>
              </a:rPr>
              <a:t>=mreœd’“</a:t>
            </a:r>
            <a:r>
              <a:rPr dirty="0" sz="2600" i="1">
                <a:latin typeface="Times New Roman"/>
                <a:cs typeface="Times New Roman"/>
              </a:rPr>
              <a:t>	</a:t>
            </a:r>
            <a:r>
              <a:rPr dirty="0" sz="2600" spc="-50" i="1">
                <a:latin typeface="Times New Roman"/>
                <a:cs typeface="Times New Roman"/>
              </a:rPr>
              <a:t>°</a:t>
            </a:r>
            <a:r>
              <a:rPr dirty="0" sz="2600" i="1">
                <a:latin typeface="Times New Roman"/>
                <a:cs typeface="Times New Roman"/>
              </a:rPr>
              <a:t>	</a:t>
            </a:r>
            <a:r>
              <a:rPr dirty="0" sz="2600" spc="-415" i="1">
                <a:latin typeface="Times New Roman"/>
                <a:cs typeface="Times New Roman"/>
              </a:rPr>
              <a:t>y=</a:t>
            </a:r>
            <a:r>
              <a:rPr dirty="0" sz="2600" i="1">
                <a:latin typeface="Times New Roman"/>
                <a:cs typeface="Times New Roman"/>
              </a:rPr>
              <a:t>	</a:t>
            </a:r>
            <a:r>
              <a:rPr dirty="0" sz="2600" spc="-710" i="1">
                <a:latin typeface="Times New Roman"/>
                <a:cs typeface="Times New Roman"/>
              </a:rPr>
              <a:t>¢gp$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460776" y="4512873"/>
            <a:ext cx="1698625" cy="4394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835660">
              <a:lnSpc>
                <a:spcPts val="1610"/>
              </a:lnSpc>
              <a:spcBef>
                <a:spcPts val="125"/>
              </a:spcBef>
            </a:pPr>
            <a:r>
              <a:rPr dirty="0" sz="1350" spc="95" i="1">
                <a:latin typeface="Times New Roman"/>
                <a:cs typeface="Times New Roman"/>
              </a:rPr>
              <a:t>oparatom: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ts val="1610"/>
              </a:lnSpc>
            </a:pPr>
            <a:r>
              <a:rPr dirty="0" sz="1350" i="1">
                <a:latin typeface="Times New Roman"/>
                <a:cs typeface="Times New Roman"/>
              </a:rPr>
              <a:t>^*^^^"l•öiIñy,</a:t>
            </a:r>
            <a:r>
              <a:rPr dirty="0" sz="1350" spc="55" i="1">
                <a:latin typeface="Times New Roman"/>
                <a:cs typeface="Times New Roman"/>
              </a:rPr>
              <a:t> </a:t>
            </a:r>
            <a:r>
              <a:rPr dirty="0" sz="1350" spc="95" i="1">
                <a:latin typeface="Times New Roman"/>
                <a:cs typeface="Times New Roman"/>
              </a:rPr>
              <a:t>routas,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2259195" y="4582840"/>
            <a:ext cx="2820670" cy="2057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1545590" algn="l"/>
              </a:tabLst>
            </a:pPr>
            <a:r>
              <a:rPr dirty="0" baseline="14492" sz="1725" spc="-44">
                <a:latin typeface="Times New Roman"/>
                <a:cs typeface="Times New Roman"/>
              </a:rPr>
              <a:t>Oż¥ş@</a:t>
            </a:r>
            <a:r>
              <a:rPr dirty="0" baseline="7246" sz="1725" spc="-44">
                <a:latin typeface="Times New Roman"/>
                <a:cs typeface="Times New Roman"/>
              </a:rPr>
              <a:t>azæ</a:t>
            </a:r>
            <a:r>
              <a:rPr dirty="0" baseline="7246" sz="1725" spc="-7">
                <a:latin typeface="Times New Roman"/>
                <a:cs typeface="Times New Roman"/>
              </a:rPr>
              <a:t> </a:t>
            </a:r>
            <a:r>
              <a:rPr dirty="0" baseline="7246" sz="1725" spc="82" i="1">
                <a:latin typeface="Times New Roman"/>
                <a:cs typeface="Times New Roman"/>
              </a:rPr>
              <a:t>o</a:t>
            </a:r>
            <a:r>
              <a:rPr dirty="0" baseline="-12077" sz="1725" spc="82" i="1">
                <a:latin typeface="Times New Roman"/>
                <a:cs typeface="Times New Roman"/>
              </a:rPr>
              <a:t>R</a:t>
            </a:r>
            <a:r>
              <a:rPr dirty="0" sz="1150" spc="55" i="1">
                <a:latin typeface="Times New Roman"/>
                <a:cs typeface="Times New Roman"/>
              </a:rPr>
              <a:t>ørators</a:t>
            </a:r>
            <a:r>
              <a:rPr dirty="0" sz="1150" i="1">
                <a:latin typeface="Times New Roman"/>
                <a:cs typeface="Times New Roman"/>
              </a:rPr>
              <a:t>	</a:t>
            </a:r>
            <a:r>
              <a:rPr dirty="0" sz="1150" spc="260">
                <a:latin typeface="Times New Roman"/>
                <a:cs typeface="Times New Roman"/>
              </a:rPr>
              <a:t>6aseó</a:t>
            </a:r>
            <a:r>
              <a:rPr dirty="0" sz="1150">
                <a:latin typeface="Times New Roman"/>
                <a:cs typeface="Times New Roman"/>
              </a:rPr>
              <a:t> </a:t>
            </a:r>
            <a:r>
              <a:rPr dirty="0" sz="1150" spc="285" i="1">
                <a:latin typeface="Times New Roman"/>
                <a:cs typeface="Times New Roman"/>
              </a:rPr>
              <a:t>on</a:t>
            </a:r>
            <a:r>
              <a:rPr dirty="0" sz="1150" spc="-130" i="1">
                <a:latin typeface="Times New Roman"/>
                <a:cs typeface="Times New Roman"/>
              </a:rPr>
              <a:t> </a:t>
            </a:r>
            <a:r>
              <a:rPr dirty="0" sz="1150" spc="65" i="1">
                <a:latin typeface="Times New Roman"/>
                <a:cs typeface="Times New Roman"/>
              </a:rPr>
              <a:t>[sricø,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406619" y="4922878"/>
            <a:ext cx="5353050" cy="499109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275"/>
              </a:spcBef>
              <a:tabLst>
                <a:tab pos="735330" algn="l"/>
              </a:tabLst>
            </a:pPr>
            <a:r>
              <a:rPr dirty="0" baseline="-51440" sz="2025" spc="209" i="1">
                <a:latin typeface="Cambria"/>
                <a:cs typeface="Cambria"/>
              </a:rPr>
              <a:t>hook</a:t>
            </a:r>
            <a:r>
              <a:rPr dirty="0" baseline="-51440" sz="2025" i="1">
                <a:latin typeface="Cambria"/>
                <a:cs typeface="Cambria"/>
              </a:rPr>
              <a:t>	</a:t>
            </a:r>
            <a:r>
              <a:rPr dirty="0" baseline="2057" sz="2025" i="1">
                <a:latin typeface="Times New Roman"/>
                <a:cs typeface="Times New Roman"/>
              </a:rPr>
              <a:t>routas.•</a:t>
            </a:r>
            <a:r>
              <a:rPr dirty="0" baseline="2057" sz="2025" spc="112" i="1">
                <a:latin typeface="Times New Roman"/>
                <a:cs typeface="Times New Roman"/>
              </a:rPr>
              <a:t> </a:t>
            </a:r>
            <a:r>
              <a:rPr dirty="0" baseline="2057" sz="2025" spc="179" i="1">
                <a:latin typeface="Times New Roman"/>
                <a:cs typeface="Times New Roman"/>
              </a:rPr>
              <a:t>Saíam</a:t>
            </a:r>
            <a:r>
              <a:rPr dirty="0" baseline="2057" sz="2025" spc="-60" i="1">
                <a:latin typeface="Times New Roman"/>
                <a:cs typeface="Times New Roman"/>
              </a:rPr>
              <a:t> </a:t>
            </a:r>
            <a:r>
              <a:rPr dirty="0" baseline="2057" sz="2025" spc="89" i="1">
                <a:latin typeface="Times New Roman"/>
                <a:cs typeface="Times New Roman"/>
              </a:rPr>
              <a:t>a</a:t>
            </a:r>
            <a:r>
              <a:rPr dirty="0" baseline="2057" sz="2025" spc="120" i="1">
                <a:latin typeface="Times New Roman"/>
                <a:cs typeface="Times New Roman"/>
              </a:rPr>
              <a:t> routa</a:t>
            </a:r>
            <a:r>
              <a:rPr dirty="0" baseline="2057" sz="2025" spc="352" i="1">
                <a:latin typeface="Times New Roman"/>
                <a:cs typeface="Times New Roman"/>
              </a:rPr>
              <a:t> </a:t>
            </a:r>
            <a:r>
              <a:rPr dirty="0" sz="1400" spc="-110" i="1">
                <a:latin typeface="Times New Roman"/>
                <a:cs typeface="Times New Roman"/>
              </a:rPr>
              <a:t>Kiø</a:t>
            </a:r>
            <a:r>
              <a:rPr dirty="0" sz="1400" spc="80" i="1">
                <a:latin typeface="Times New Roman"/>
                <a:cs typeface="Times New Roman"/>
              </a:rPr>
              <a:t> </a:t>
            </a:r>
            <a:r>
              <a:rPr dirty="0" baseline="-1984" sz="2100" i="1">
                <a:latin typeface="Times New Roman"/>
                <a:cs typeface="Times New Roman"/>
              </a:rPr>
              <a:t>cÏ</a:t>
            </a:r>
            <a:r>
              <a:rPr dirty="0" baseline="-5952" sz="2100" i="1">
                <a:latin typeface="Times New Roman"/>
                <a:cs typeface="Times New Roman"/>
              </a:rPr>
              <a:t>iHaran</a:t>
            </a:r>
            <a:r>
              <a:rPr dirty="0" baseline="-7936" sz="2100" i="1">
                <a:latin typeface="Times New Roman"/>
                <a:cs typeface="Times New Roman"/>
              </a:rPr>
              <a:t>t</a:t>
            </a:r>
            <a:r>
              <a:rPr dirty="0" baseline="-7936" sz="2100" spc="37" i="1">
                <a:latin typeface="Times New Roman"/>
                <a:cs typeface="Times New Roman"/>
              </a:rPr>
              <a:t> </a:t>
            </a:r>
            <a:r>
              <a:rPr dirty="0" baseline="-3968" sz="2100" spc="82">
                <a:latin typeface="Times New Roman"/>
                <a:cs typeface="Times New Roman"/>
              </a:rPr>
              <a:t>t</a:t>
            </a:r>
            <a:r>
              <a:rPr dirty="0" baseline="-5952" sz="2100" spc="82">
                <a:latin typeface="Times New Roman"/>
                <a:cs typeface="Times New Roman"/>
              </a:rPr>
              <a:t>røns</a:t>
            </a:r>
            <a:r>
              <a:rPr dirty="0" baseline="-9920" sz="2100" spc="82">
                <a:latin typeface="Times New Roman"/>
                <a:cs typeface="Times New Roman"/>
              </a:rPr>
              <a:t>ú</a:t>
            </a:r>
            <a:r>
              <a:rPr dirty="0" baseline="-9920" sz="2100" spc="232">
                <a:latin typeface="Times New Roman"/>
                <a:cs typeface="Times New Roman"/>
              </a:rPr>
              <a:t> </a:t>
            </a:r>
            <a:r>
              <a:rPr dirty="0" baseline="-11904" sz="2100" spc="60" i="1">
                <a:latin typeface="Times New Roman"/>
                <a:cs typeface="Times New Roman"/>
              </a:rPr>
              <a:t>vahizías</a:t>
            </a:r>
            <a:endParaRPr baseline="-11904" sz="2100">
              <a:latin typeface="Times New Roman"/>
              <a:cs typeface="Times New Roman"/>
            </a:endParaRPr>
          </a:p>
          <a:p>
            <a:pPr marL="524510">
              <a:lnSpc>
                <a:spcPct val="100000"/>
              </a:lnSpc>
              <a:spcBef>
                <a:spcPts val="185"/>
              </a:spcBef>
            </a:pPr>
            <a:r>
              <a:rPr dirty="0" baseline="24691" sz="2025" i="1">
                <a:latin typeface="Cambria"/>
                <a:cs typeface="Cambria"/>
              </a:rPr>
              <a:t>ticka</a:t>
            </a:r>
            <a:r>
              <a:rPr dirty="0" sz="1400" i="1">
                <a:latin typeface="Cambria"/>
                <a:cs typeface="Cambria"/>
              </a:rPr>
              <a:t>'*•'</a:t>
            </a:r>
            <a:r>
              <a:rPr dirty="0" sz="1400" spc="204" i="1">
                <a:latin typeface="Cambria"/>
                <a:cs typeface="Cambria"/>
              </a:rPr>
              <a:t> </a:t>
            </a:r>
            <a:r>
              <a:rPr dirty="0" sz="1400" spc="135" i="1">
                <a:latin typeface="Cambria"/>
                <a:cs typeface="Cambria"/>
              </a:rPr>
              <a:t>*'*r‘*°*•</a:t>
            </a:r>
            <a:r>
              <a:rPr dirty="0" sz="1400" spc="-65" i="1">
                <a:latin typeface="Cambria"/>
                <a:cs typeface="Cambria"/>
              </a:rPr>
              <a:t> </a:t>
            </a:r>
            <a:r>
              <a:rPr dirty="0" sz="1400" spc="85" i="1">
                <a:latin typeface="Cambria"/>
                <a:cs typeface="Cambria"/>
              </a:rPr>
              <a:t>*'‘*’•’•</a:t>
            </a:r>
            <a:r>
              <a:rPr dirty="0" sz="1400" spc="-90" i="1">
                <a:latin typeface="Cambria"/>
                <a:cs typeface="Cambria"/>
              </a:rPr>
              <a:t> </a:t>
            </a:r>
            <a:r>
              <a:rPr dirty="0" sz="1400" i="1">
                <a:latin typeface="Cambria"/>
                <a:cs typeface="Cambria"/>
              </a:rPr>
              <a:t>•n•!</a:t>
            </a:r>
            <a:r>
              <a:rPr dirty="0" sz="1400" spc="-15" i="1">
                <a:latin typeface="Cambria"/>
                <a:cs typeface="Cambria"/>
              </a:rPr>
              <a:t> </a:t>
            </a:r>
            <a:r>
              <a:rPr dirty="0" sz="1400" spc="75" i="1">
                <a:latin typeface="Cambria"/>
                <a:cs typeface="Cambria"/>
              </a:rPr>
              <a:t>*•›id•ta</a:t>
            </a:r>
            <a:r>
              <a:rPr dirty="0" sz="1400" spc="15" i="1">
                <a:latin typeface="Cambria"/>
                <a:cs typeface="Cambria"/>
              </a:rPr>
              <a:t> </a:t>
            </a:r>
            <a:r>
              <a:rPr dirty="0" sz="1400" spc="70" i="1">
                <a:latin typeface="Cambria"/>
                <a:cs typeface="Cambria"/>
              </a:rPr>
              <a:t>tham</a:t>
            </a:r>
            <a:r>
              <a:rPr dirty="0" sz="1400" spc="35" i="1">
                <a:latin typeface="Cambria"/>
                <a:cs typeface="Cambria"/>
              </a:rPr>
              <a:t> </a:t>
            </a:r>
            <a:r>
              <a:rPr dirty="0" sz="1400" i="1">
                <a:latin typeface="Cambria"/>
                <a:cs typeface="Cambria"/>
              </a:rPr>
              <a:t>without</a:t>
            </a:r>
            <a:r>
              <a:rPr dirty="0" sz="1400" spc="190" i="1">
                <a:latin typeface="Cambria"/>
                <a:cs typeface="Cambria"/>
              </a:rPr>
              <a:t> </a:t>
            </a:r>
            <a:r>
              <a:rPr dirty="0" sz="1400" i="1">
                <a:latin typeface="Cambria"/>
                <a:cs typeface="Cambria"/>
              </a:rPr>
              <a:t>tha</a:t>
            </a:r>
            <a:r>
              <a:rPr dirty="0" sz="1400" spc="5" i="1">
                <a:latin typeface="Cambria"/>
                <a:cs typeface="Cambria"/>
              </a:rPr>
              <a:t> </a:t>
            </a:r>
            <a:r>
              <a:rPr dirty="0" sz="1400" spc="-25">
                <a:latin typeface="Cambria"/>
                <a:cs typeface="Cambria"/>
              </a:rPr>
              <a:t>»«p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364847" y="6778380"/>
            <a:ext cx="2096770" cy="235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50" spc="20" i="1">
                <a:latin typeface="Times New Roman"/>
                <a:cs typeface="Times New Roman"/>
              </a:rPr>
              <a:t>Sub</a:t>
            </a:r>
            <a:r>
              <a:rPr dirty="0" sz="1350" spc="20">
                <a:latin typeface="Times New Roman"/>
                <a:cs typeface="Times New Roman"/>
              </a:rPr>
              <a:t>zrz</a:t>
            </a:r>
            <a:r>
              <a:rPr dirty="0" sz="1350" spc="20" i="1">
                <a:latin typeface="Times New Roman"/>
                <a:cs typeface="Times New Roman"/>
              </a:rPr>
              <a:t>W</a:t>
            </a:r>
            <a:r>
              <a:rPr dirty="0" sz="1350" spc="-180" i="1">
                <a:latin typeface="Times New Roman"/>
                <a:cs typeface="Times New Roman"/>
              </a:rPr>
              <a:t> </a:t>
            </a:r>
            <a:r>
              <a:rPr dirty="0" sz="1350" spc="95" i="1">
                <a:latin typeface="Times New Roman"/>
                <a:cs typeface="Times New Roman"/>
              </a:rPr>
              <a:t>service</a:t>
            </a:r>
            <a:r>
              <a:rPr dirty="0" sz="1350" spc="204" i="1">
                <a:latin typeface="Times New Roman"/>
                <a:cs typeface="Times New Roman"/>
              </a:rPr>
              <a:t> </a:t>
            </a:r>
            <a:r>
              <a:rPr dirty="0" sz="1350" spc="114" i="1">
                <a:latin typeface="Times New Roman"/>
                <a:cs typeface="Times New Roman"/>
              </a:rPr>
              <a:t>requests: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356315" y="6984334"/>
            <a:ext cx="470534" cy="235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50" spc="65" i="1">
                <a:latin typeface="Times New Roman"/>
                <a:cs typeface="Times New Roman"/>
              </a:rPr>
              <a:t>Mand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934427" y="6961055"/>
            <a:ext cx="3831590" cy="2806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4115" sz="2025" spc="-300">
                <a:latin typeface="Times New Roman"/>
                <a:cs typeface="Times New Roman"/>
              </a:rPr>
              <a:t>€t</a:t>
            </a:r>
            <a:r>
              <a:rPr dirty="0" baseline="4115" sz="2025" spc="157">
                <a:latin typeface="Times New Roman"/>
                <a:cs typeface="Times New Roman"/>
              </a:rPr>
              <a:t> </a:t>
            </a:r>
            <a:r>
              <a:rPr dirty="0" baseline="4115" sz="2025" spc="120" i="1">
                <a:latin typeface="Times New Roman"/>
                <a:cs typeface="Times New Roman"/>
              </a:rPr>
              <a:t>travøl</a:t>
            </a:r>
            <a:r>
              <a:rPr dirty="0" baseline="4115" sz="2025" spc="179" i="1">
                <a:latin typeface="Times New Roman"/>
                <a:cs typeface="Times New Roman"/>
              </a:rPr>
              <a:t> </a:t>
            </a:r>
            <a:r>
              <a:rPr dirty="0" sz="1350" spc="45" i="1">
                <a:latin typeface="Times New Roman"/>
                <a:cs typeface="Times New Roman"/>
              </a:rPr>
              <a:t>ax</a:t>
            </a:r>
            <a:r>
              <a:rPr dirty="0" baseline="-10101" sz="2475" spc="67" i="1">
                <a:latin typeface="Times New Roman"/>
                <a:cs typeface="Times New Roman"/>
              </a:rPr>
              <a:t>R</a:t>
            </a:r>
            <a:r>
              <a:rPr dirty="0" sz="1350" spc="45" i="1">
                <a:latin typeface="Times New Roman"/>
                <a:cs typeface="Times New Roman"/>
              </a:rPr>
              <a:t>a</a:t>
            </a:r>
            <a:r>
              <a:rPr dirty="0" baseline="-3703" sz="1125" spc="67" i="1">
                <a:latin typeface="Times New Roman"/>
                <a:cs typeface="Times New Roman"/>
              </a:rPr>
              <a:t>N</a:t>
            </a:r>
            <a:r>
              <a:rPr dirty="0" sz="1350" spc="45" i="1">
                <a:latin typeface="Times New Roman"/>
                <a:cs typeface="Times New Roman"/>
              </a:rPr>
              <a:t>6</a:t>
            </a:r>
            <a:r>
              <a:rPr dirty="0" sz="1350" spc="45">
                <a:latin typeface="Times New Roman"/>
                <a:cs typeface="Times New Roman"/>
              </a:rPr>
              <a:t>zt</a:t>
            </a:r>
            <a:r>
              <a:rPr dirty="0" sz="1350" spc="45" i="1">
                <a:latin typeface="Times New Roman"/>
                <a:cs typeface="Times New Roman"/>
              </a:rPr>
              <a:t>s</a:t>
            </a:r>
            <a:r>
              <a:rPr dirty="0" sz="1350" spc="110" i="1">
                <a:latin typeface="Times New Roman"/>
                <a:cs typeface="Times New Roman"/>
              </a:rPr>
              <a:t> </a:t>
            </a:r>
            <a:r>
              <a:rPr dirty="0" sz="1350" spc="50" i="1">
                <a:latin typeface="Times New Roman"/>
                <a:cs typeface="Times New Roman"/>
              </a:rPr>
              <a:t>and</a:t>
            </a:r>
            <a:r>
              <a:rPr dirty="0" sz="1350" spc="409" i="1">
                <a:latin typeface="Times New Roman"/>
                <a:cs typeface="Times New Roman"/>
              </a:rPr>
              <a:t> </a:t>
            </a:r>
            <a:r>
              <a:rPr dirty="0" sz="1350" i="1">
                <a:latin typeface="Times New Roman"/>
                <a:cs typeface="Times New Roman"/>
              </a:rPr>
              <a:t>sub</a:t>
            </a:r>
            <a:r>
              <a:rPr dirty="0" sz="1350">
                <a:latin typeface="Times New Roman"/>
                <a:cs typeface="Times New Roman"/>
              </a:rPr>
              <a:t>zzz</a:t>
            </a:r>
            <a:r>
              <a:rPr dirty="0" sz="1350" i="1">
                <a:latin typeface="Times New Roman"/>
                <a:cs typeface="Times New Roman"/>
              </a:rPr>
              <a:t>it</a:t>
            </a:r>
            <a:r>
              <a:rPr dirty="0" sz="1350" spc="114" i="1">
                <a:latin typeface="Times New Roman"/>
                <a:cs typeface="Times New Roman"/>
              </a:rPr>
              <a:t> </a:t>
            </a:r>
            <a:r>
              <a:rPr dirty="0" sz="1350" i="1">
                <a:latin typeface="Times New Roman"/>
                <a:cs typeface="Times New Roman"/>
              </a:rPr>
              <a:t>søi-vice</a:t>
            </a:r>
            <a:r>
              <a:rPr dirty="0" sz="1350" spc="135" i="1">
                <a:latin typeface="Times New Roman"/>
                <a:cs typeface="Times New Roman"/>
              </a:rPr>
              <a:t> </a:t>
            </a:r>
            <a:r>
              <a:rPr dirty="0" baseline="-4115" sz="2025" spc="60" i="1">
                <a:latin typeface="Times New Roman"/>
                <a:cs typeface="Times New Roman"/>
              </a:rPr>
              <a:t>raquesM</a:t>
            </a:r>
            <a:endParaRPr baseline="-4115" sz="202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954" y="5473330"/>
            <a:ext cx="2049602" cy="112053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69482" y="5197419"/>
            <a:ext cx="1238770" cy="118247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24929" y="5355083"/>
            <a:ext cx="1193724" cy="119374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55017" y="3558842"/>
            <a:ext cx="377261" cy="478622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16741" y="3558842"/>
            <a:ext cx="467354" cy="484253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33033" y="4301737"/>
            <a:ext cx="7523480" cy="12065"/>
          </a:xfrm>
          <a:custGeom>
            <a:avLst/>
            <a:gdLst/>
            <a:ahLst/>
            <a:cxnLst/>
            <a:rect l="l" t="t" r="r" b="b"/>
            <a:pathLst>
              <a:path w="7523480" h="12064">
                <a:moveTo>
                  <a:pt x="0" y="0"/>
                </a:moveTo>
                <a:lnTo>
                  <a:pt x="7523466" y="0"/>
                </a:lnTo>
                <a:lnTo>
                  <a:pt x="7523466" y="12012"/>
                </a:lnTo>
                <a:lnTo>
                  <a:pt x="0" y="12012"/>
                </a:lnTo>
                <a:lnTo>
                  <a:pt x="0" y="0"/>
                </a:lnTo>
                <a:close/>
              </a:path>
            </a:pathLst>
          </a:custGeom>
          <a:solidFill>
            <a:srgbClr val="03030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70"/>
              <a:t>TECH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3410308" y="3343431"/>
            <a:ext cx="3596004" cy="83629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948180" algn="l"/>
              </a:tabLst>
            </a:pPr>
            <a:r>
              <a:rPr dirty="0" sz="5300" spc="195">
                <a:latin typeface="Cambria"/>
                <a:cs typeface="Cambria"/>
              </a:rPr>
              <a:t>LOGY</a:t>
            </a:r>
            <a:r>
              <a:rPr dirty="0" sz="5300">
                <a:latin typeface="Cambria"/>
                <a:cs typeface="Cambria"/>
              </a:rPr>
              <a:t>	</a:t>
            </a:r>
            <a:r>
              <a:rPr dirty="0" sz="5300" spc="35">
                <a:latin typeface="Cambria"/>
                <a:cs typeface="Cambria"/>
              </a:rPr>
              <a:t>USEO</a:t>
            </a:r>
            <a:endParaRPr sz="5300">
              <a:latin typeface="Cambria"/>
              <a:cs typeface="Cambri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1346" y="4340404"/>
            <a:ext cx="1505585" cy="3257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u="sng" sz="1950" spc="125">
                <a:uFill>
                  <a:solidFill>
                    <a:srgbClr val="0F0F13"/>
                  </a:solidFill>
                </a:uFill>
                <a:latin typeface="Cambria"/>
                <a:cs typeface="Cambria"/>
              </a:rPr>
              <a:t>FRONT-</a:t>
            </a:r>
            <a:r>
              <a:rPr dirty="0" u="sng" sz="1950" spc="114">
                <a:uFill>
                  <a:solidFill>
                    <a:srgbClr val="0F0F13"/>
                  </a:solidFill>
                </a:uFill>
                <a:latin typeface="Cambria"/>
                <a:cs typeface="Cambria"/>
              </a:rPr>
              <a:t>END</a:t>
            </a:r>
            <a:endParaRPr sz="1950">
              <a:latin typeface="Cambria"/>
              <a:cs typeface="Cambr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35151" y="5206303"/>
            <a:ext cx="801370" cy="3409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50" spc="-10">
                <a:latin typeface="Cambria"/>
                <a:cs typeface="Cambria"/>
              </a:rPr>
              <a:t>MTtñL</a:t>
            </a:r>
            <a:endParaRPr sz="205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941816" y="4643843"/>
            <a:ext cx="97853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>
                <a:latin typeface="Cambria"/>
                <a:cs typeface="Cambria"/>
              </a:rPr>
              <a:t>BACK-</a:t>
            </a:r>
            <a:r>
              <a:rPr dirty="0" sz="1550" spc="-25">
                <a:latin typeface="Cambria"/>
                <a:cs typeface="Cambria"/>
              </a:rPr>
              <a:t>ENO</a:t>
            </a:r>
            <a:endParaRPr sz="155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055102" y="5184406"/>
            <a:ext cx="1494790" cy="6038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800" spc="-150">
                <a:latin typeface="Cambria"/>
                <a:cs typeface="Cambria"/>
              </a:rPr>
              <a:t>djan@o</a:t>
            </a:r>
            <a:endParaRPr sz="3800">
              <a:latin typeface="Cambria"/>
              <a:cs typeface="Cambr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335746" y="6454475"/>
            <a:ext cx="861060" cy="4311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650" spc="100">
                <a:latin typeface="Cambria"/>
                <a:cs typeface="Cambria"/>
              </a:rPr>
              <a:t>Flask</a:t>
            </a:r>
            <a:endParaRPr sz="26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36010" y="3572255"/>
            <a:ext cx="7420609" cy="1391920"/>
            <a:chOff x="136010" y="3572255"/>
            <a:chExt cx="7420609" cy="139192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2021" y="3572255"/>
              <a:ext cx="7284478" cy="139172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010" y="3632352"/>
              <a:ext cx="458640" cy="351093"/>
            </a:xfrm>
            <a:prstGeom prst="rect">
              <a:avLst/>
            </a:prstGeom>
          </p:spPr>
        </p:pic>
      </p:grp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8956" y="4008749"/>
            <a:ext cx="196108" cy="26252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1097" y="6001441"/>
            <a:ext cx="275184" cy="26885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5282" y="6469565"/>
            <a:ext cx="442825" cy="23089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0248" y="5020910"/>
            <a:ext cx="411195" cy="98053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9835" y="6801680"/>
            <a:ext cx="509249" cy="117031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80817" y="5390982"/>
            <a:ext cx="88565" cy="136009"/>
          </a:xfrm>
          <a:prstGeom prst="rect">
            <a:avLst/>
          </a:prstGeom>
        </p:spPr>
      </p:pic>
      <p:grpSp>
        <p:nvGrpSpPr>
          <p:cNvPr id="11" name="object 11" descr=""/>
          <p:cNvGrpSpPr/>
          <p:nvPr/>
        </p:nvGrpSpPr>
        <p:grpSpPr>
          <a:xfrm>
            <a:off x="4842612" y="6213363"/>
            <a:ext cx="1929764" cy="715010"/>
            <a:chOff x="4842612" y="6213363"/>
            <a:chExt cx="1929764" cy="715010"/>
          </a:xfrm>
        </p:grpSpPr>
        <p:pic>
          <p:nvPicPr>
            <p:cNvPr id="12" name="object 1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42612" y="6662509"/>
              <a:ext cx="1537237" cy="265692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90057" y="6643531"/>
              <a:ext cx="243553" cy="75912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65242" y="6630878"/>
              <a:ext cx="158151" cy="88564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47729" y="6213363"/>
              <a:ext cx="724335" cy="449146"/>
            </a:xfrm>
            <a:prstGeom prst="rect">
              <a:avLst/>
            </a:prstGeom>
          </p:spPr>
        </p:pic>
      </p:grpSp>
      <p:pic>
        <p:nvPicPr>
          <p:cNvPr id="16" name="object 16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29444" y="3572255"/>
            <a:ext cx="4219493" cy="708512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13140" y="5286602"/>
            <a:ext cx="417521" cy="221410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767489" y="4797168"/>
            <a:ext cx="4680585" cy="19685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00" spc="-10">
                <a:latin typeface="Times New Roman"/>
                <a:cs typeface="Times New Roman"/>
              </a:rPr>
              <a:t>Ticltetang: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Using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their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NFC-</a:t>
            </a:r>
            <a:r>
              <a:rPr dirty="0" sz="1100">
                <a:latin typeface="Times New Roman"/>
                <a:cs typeface="Times New Roman"/>
              </a:rPr>
              <a:t>enabled</a:t>
            </a:r>
            <a:r>
              <a:rPr dirty="0" sz="1100" spc="114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devices,</a:t>
            </a:r>
            <a:r>
              <a:rPr dirty="0" sz="1100" spc="114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passengei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can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buy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check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their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100">
              <a:latin typeface="Times New Roman"/>
              <a:cs typeface="Times New Roman"/>
            </a:endParaRPr>
          </a:p>
          <a:p>
            <a:pPr marL="45085" marR="260350" indent="-4445">
              <a:lnSpc>
                <a:spcPct val="106900"/>
              </a:lnSpc>
            </a:pPr>
            <a:r>
              <a:rPr dirty="0" sz="1000" spc="10">
                <a:latin typeface="Cambria"/>
                <a:cs typeface="Cambria"/>
              </a:rPr>
              <a:t>Contactless</a:t>
            </a:r>
            <a:r>
              <a:rPr dirty="0" sz="1000" spc="180">
                <a:latin typeface="Cambria"/>
                <a:cs typeface="Cambria"/>
              </a:rPr>
              <a:t> </a:t>
            </a:r>
            <a:r>
              <a:rPr dirty="0" sz="1000" spc="10">
                <a:latin typeface="Cambria"/>
                <a:cs typeface="Cambria"/>
              </a:rPr>
              <a:t>Payments:</a:t>
            </a:r>
            <a:r>
              <a:rPr dirty="0" sz="1000" spc="195">
                <a:latin typeface="Cambria"/>
                <a:cs typeface="Cambria"/>
              </a:rPr>
              <a:t> </a:t>
            </a:r>
            <a:r>
              <a:rPr dirty="0" sz="1000" spc="10">
                <a:latin typeface="Cambria"/>
                <a:cs typeface="Cambria"/>
              </a:rPr>
              <a:t>NFC</a:t>
            </a:r>
            <a:r>
              <a:rPr dirty="0" sz="1000" spc="90">
                <a:latin typeface="Cambria"/>
                <a:cs typeface="Cambria"/>
              </a:rPr>
              <a:t> </a:t>
            </a:r>
            <a:r>
              <a:rPr dirty="0" sz="1000" spc="10">
                <a:latin typeface="Cambria"/>
                <a:cs typeface="Cambria"/>
              </a:rPr>
              <a:t>allon</a:t>
            </a:r>
            <a:r>
              <a:rPr dirty="0" sz="1000" spc="-60">
                <a:latin typeface="Cambria"/>
                <a:cs typeface="Cambria"/>
              </a:rPr>
              <a:t> </a:t>
            </a:r>
            <a:r>
              <a:rPr dirty="0" sz="1000" spc="55">
                <a:latin typeface="Cambria"/>
                <a:cs typeface="Cambria"/>
              </a:rPr>
              <a:t>s</a:t>
            </a:r>
            <a:r>
              <a:rPr dirty="0" sz="1000" spc="60">
                <a:latin typeface="Cambria"/>
                <a:cs typeface="Cambria"/>
              </a:rPr>
              <a:t> </a:t>
            </a:r>
            <a:r>
              <a:rPr dirty="0" sz="1000" spc="10">
                <a:latin typeface="Cambria"/>
                <a:cs typeface="Cambria"/>
              </a:rPr>
              <a:t>passengers</a:t>
            </a:r>
            <a:r>
              <a:rPr dirty="0" sz="1000" spc="150">
                <a:latin typeface="Cambria"/>
                <a:cs typeface="Cambria"/>
              </a:rPr>
              <a:t> </a:t>
            </a:r>
            <a:r>
              <a:rPr dirty="0" sz="1000" spc="10">
                <a:latin typeface="Cambria"/>
                <a:cs typeface="Cambria"/>
              </a:rPr>
              <a:t>to</a:t>
            </a:r>
            <a:r>
              <a:rPr dirty="0" sz="1000" spc="90">
                <a:latin typeface="Cambria"/>
                <a:cs typeface="Cambria"/>
              </a:rPr>
              <a:t> </a:t>
            </a:r>
            <a:r>
              <a:rPr dirty="0" sz="1000" spc="10">
                <a:latin typeface="Cambria"/>
                <a:cs typeface="Cambria"/>
              </a:rPr>
              <a:t>pay</a:t>
            </a:r>
            <a:r>
              <a:rPr dirty="0" sz="1000" spc="100">
                <a:latin typeface="Cambria"/>
                <a:cs typeface="Cambria"/>
              </a:rPr>
              <a:t> </a:t>
            </a:r>
            <a:r>
              <a:rPr dirty="0" sz="1000" spc="10">
                <a:latin typeface="Cambria"/>
                <a:cs typeface="Cambria"/>
              </a:rPr>
              <a:t>for</a:t>
            </a:r>
            <a:r>
              <a:rPr dirty="0" sz="1000" spc="95">
                <a:latin typeface="Cambria"/>
                <a:cs typeface="Cambria"/>
              </a:rPr>
              <a:t> </a:t>
            </a:r>
            <a:r>
              <a:rPr dirty="0" sz="1000" spc="10">
                <a:latin typeface="Cambria"/>
                <a:cs typeface="Cambria"/>
              </a:rPr>
              <a:t>tickets,</a:t>
            </a:r>
            <a:r>
              <a:rPr dirty="0" sz="1000" spc="125">
                <a:latin typeface="Cambria"/>
                <a:cs typeface="Cambria"/>
              </a:rPr>
              <a:t> </a:t>
            </a:r>
            <a:r>
              <a:rPr dirty="0" sz="1000" spc="10">
                <a:latin typeface="Cambria"/>
                <a:cs typeface="Cambria"/>
              </a:rPr>
              <a:t>snacks,</a:t>
            </a:r>
            <a:r>
              <a:rPr dirty="0" sz="1000" spc="180">
                <a:latin typeface="Cambria"/>
                <a:cs typeface="Cambria"/>
              </a:rPr>
              <a:t> </a:t>
            </a:r>
            <a:r>
              <a:rPr dirty="0" sz="1000" spc="-25">
                <a:latin typeface="Cambria"/>
                <a:cs typeface="Cambria"/>
              </a:rPr>
              <a:t>and</a:t>
            </a:r>
            <a:r>
              <a:rPr dirty="0" sz="1000">
                <a:latin typeface="Cambria"/>
                <a:cs typeface="Cambria"/>
              </a:rPr>
              <a:t> oilier</a:t>
            </a:r>
            <a:r>
              <a:rPr dirty="0" sz="1000" spc="18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onboard</a:t>
            </a:r>
            <a:r>
              <a:rPr dirty="0" sz="1000" spc="254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services</a:t>
            </a:r>
            <a:r>
              <a:rPr dirty="0" sz="1000" spc="19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using</a:t>
            </a:r>
            <a:r>
              <a:rPr dirty="0" sz="1000" spc="18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their</a:t>
            </a:r>
            <a:r>
              <a:rPr dirty="0" sz="1000" spc="15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devices.</a:t>
            </a:r>
            <a:r>
              <a:rPr dirty="0" sz="1000" spc="135">
                <a:latin typeface="Cambria"/>
                <a:cs typeface="Cambria"/>
              </a:rPr>
              <a:t> </a:t>
            </a:r>
            <a:r>
              <a:rPr dirty="0" sz="1000" spc="-55">
                <a:latin typeface="Cambria"/>
                <a:cs typeface="Cambria"/>
              </a:rPr>
              <a:t>Far</a:t>
            </a:r>
            <a:r>
              <a:rPr dirty="0" sz="1000" spc="4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e</a:t>
            </a:r>
            <a:r>
              <a:rPr dirty="0" sz="1000" spc="14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Collection:</a:t>
            </a:r>
            <a:r>
              <a:rPr dirty="0" sz="1000" spc="14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NFC</a:t>
            </a:r>
            <a:r>
              <a:rPr dirty="0" sz="1000" spc="9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can</a:t>
            </a:r>
            <a:r>
              <a:rPr dirty="0" sz="1000" spc="155">
                <a:latin typeface="Cambria"/>
                <a:cs typeface="Cambria"/>
              </a:rPr>
              <a:t> </a:t>
            </a:r>
            <a:r>
              <a:rPr dirty="0" sz="1000" spc="-10">
                <a:latin typeface="Cambria"/>
                <a:cs typeface="Cambria"/>
              </a:rPr>
              <a:t>collect </a:t>
            </a:r>
            <a:r>
              <a:rPr dirty="0" sz="1000">
                <a:latin typeface="Cambria"/>
                <a:cs typeface="Cambria"/>
              </a:rPr>
              <a:t>fares</a:t>
            </a:r>
            <a:r>
              <a:rPr dirty="0" sz="1000" spc="13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front</a:t>
            </a:r>
            <a:r>
              <a:rPr dirty="0" sz="1000" spc="17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passengerii</a:t>
            </a:r>
            <a:r>
              <a:rPr dirty="0" sz="1000" spc="14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and</a:t>
            </a:r>
            <a:r>
              <a:rPr dirty="0" sz="1000" spc="114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improve</a:t>
            </a:r>
            <a:r>
              <a:rPr dirty="0" sz="1000" spc="17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fare</a:t>
            </a:r>
            <a:r>
              <a:rPr dirty="0" sz="1000" spc="10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collection</a:t>
            </a:r>
            <a:r>
              <a:rPr dirty="0" sz="1000" spc="12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pi</a:t>
            </a:r>
            <a:r>
              <a:rPr dirty="0" sz="1000" spc="-3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ocedures'</a:t>
            </a:r>
            <a:r>
              <a:rPr dirty="0" sz="1000" spc="114">
                <a:latin typeface="Cambria"/>
                <a:cs typeface="Cambria"/>
              </a:rPr>
              <a:t> </a:t>
            </a:r>
            <a:r>
              <a:rPr dirty="0" sz="1000" spc="-10">
                <a:latin typeface="Cambria"/>
                <a:cs typeface="Cambria"/>
              </a:rPr>
              <a:t>efficiency.</a:t>
            </a:r>
            <a:endParaRPr sz="1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Cambria"/>
              <a:cs typeface="Cambria"/>
            </a:endParaRPr>
          </a:p>
          <a:p>
            <a:pPr marL="71755" marR="151765" indent="-5715">
              <a:lnSpc>
                <a:spcPct val="107900"/>
              </a:lnSpc>
              <a:spcBef>
                <a:spcPts val="5"/>
              </a:spcBef>
            </a:pPr>
            <a:r>
              <a:rPr dirty="0" sz="1000">
                <a:latin typeface="Cambria"/>
                <a:cs typeface="Cambria"/>
              </a:rPr>
              <a:t>hook</a:t>
            </a:r>
            <a:r>
              <a:rPr dirty="0" sz="1000" spc="12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for</a:t>
            </a:r>
            <a:r>
              <a:rPr dirty="0" sz="1000" spc="8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the</a:t>
            </a:r>
            <a:r>
              <a:rPr dirty="0" sz="1000" spc="7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contactless</a:t>
            </a:r>
            <a:r>
              <a:rPr dirty="0" sz="1000" spc="14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symbol</a:t>
            </a:r>
            <a:r>
              <a:rPr dirty="0" sz="1000" spc="13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on</a:t>
            </a:r>
            <a:r>
              <a:rPr dirty="0" sz="1000" spc="6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your</a:t>
            </a:r>
            <a:r>
              <a:rPr dirty="0" sz="1000" spc="114">
                <a:latin typeface="Cambria"/>
                <a:cs typeface="Cambria"/>
              </a:rPr>
              <a:t> </a:t>
            </a:r>
            <a:r>
              <a:rPr dirty="0" sz="1000" spc="-10">
                <a:latin typeface="Cambria"/>
                <a:cs typeface="Cambria"/>
              </a:rPr>
              <a:t>creclit</a:t>
            </a:r>
            <a:r>
              <a:rPr dirty="0" sz="1000" spc="114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or</a:t>
            </a:r>
            <a:r>
              <a:rPr dirty="0" sz="1000" spc="7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debit</a:t>
            </a:r>
            <a:r>
              <a:rPr dirty="0" sz="1000" spc="100">
                <a:latin typeface="Cambria"/>
                <a:cs typeface="Cambria"/>
              </a:rPr>
              <a:t> </a:t>
            </a:r>
            <a:r>
              <a:rPr dirty="0" sz="1000" spc="-70">
                <a:latin typeface="Cambria"/>
                <a:cs typeface="Cambria"/>
              </a:rPr>
              <a:t>car</a:t>
            </a:r>
            <a:r>
              <a:rPr dirty="0" sz="1000" spc="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d</a:t>
            </a:r>
            <a:r>
              <a:rPr dirty="0" sz="1000" spc="10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to</a:t>
            </a:r>
            <a:r>
              <a:rPr dirty="0" sz="1000" spc="7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see</a:t>
            </a:r>
            <a:r>
              <a:rPr dirty="0" sz="1000" spc="5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if</a:t>
            </a:r>
            <a:r>
              <a:rPr dirty="0" sz="1000" spc="-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your</a:t>
            </a:r>
            <a:r>
              <a:rPr dirty="0" sz="1000" spc="75">
                <a:latin typeface="Cambria"/>
                <a:cs typeface="Cambria"/>
              </a:rPr>
              <a:t> </a:t>
            </a:r>
            <a:r>
              <a:rPr dirty="0" sz="1000" spc="-20">
                <a:latin typeface="Cambria"/>
                <a:cs typeface="Cambria"/>
              </a:rPr>
              <a:t>card </a:t>
            </a:r>
            <a:r>
              <a:rPr dirty="0" sz="1000">
                <a:latin typeface="Cambria"/>
                <a:cs typeface="Cambria"/>
              </a:rPr>
              <a:t>is</a:t>
            </a:r>
            <a:r>
              <a:rPr dirty="0" sz="1000" spc="55">
                <a:latin typeface="Cambria"/>
                <a:cs typeface="Cambria"/>
              </a:rPr>
              <a:t> contactless</a:t>
            </a:r>
            <a:r>
              <a:rPr dirty="0" sz="1000" spc="130">
                <a:latin typeface="Cambria"/>
                <a:cs typeface="Cambria"/>
              </a:rPr>
              <a:t> </a:t>
            </a:r>
            <a:r>
              <a:rPr dirty="0" sz="1000" spc="40">
                <a:latin typeface="Cambria"/>
                <a:cs typeface="Cambria"/>
              </a:rPr>
              <a:t>enabled.</a:t>
            </a:r>
            <a:endParaRPr sz="1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000">
              <a:latin typeface="Cambria"/>
              <a:cs typeface="Cambria"/>
            </a:endParaRPr>
          </a:p>
          <a:p>
            <a:pPr marL="85090">
              <a:lnSpc>
                <a:spcPct val="100000"/>
              </a:lnSpc>
            </a:pPr>
            <a:r>
              <a:rPr dirty="0" sz="900">
                <a:latin typeface="Cambria"/>
                <a:cs typeface="Cambria"/>
              </a:rPr>
              <a:t>yl</a:t>
            </a:r>
            <a:r>
              <a:rPr dirty="0" sz="900" spc="360">
                <a:latin typeface="Cambria"/>
                <a:cs typeface="Cambria"/>
              </a:rPr>
              <a:t> </a:t>
            </a:r>
            <a:r>
              <a:rPr dirty="0" sz="900">
                <a:latin typeface="Cambria"/>
                <a:cs typeface="Cambria"/>
              </a:rPr>
              <a:t>p;j,</a:t>
            </a:r>
            <a:r>
              <a:rPr dirty="0" sz="900" spc="150">
                <a:latin typeface="Cambria"/>
                <a:cs typeface="Cambria"/>
              </a:rPr>
              <a:t> </a:t>
            </a:r>
            <a:r>
              <a:rPr dirty="0" sz="900" spc="-10">
                <a:latin typeface="Cambria"/>
                <a:cs typeface="Cambria"/>
              </a:rPr>
              <a:t>poai-</a:t>
            </a:r>
            <a:r>
              <a:rPr dirty="0" sz="900">
                <a:latin typeface="Cambria"/>
                <a:cs typeface="Cambria"/>
              </a:rPr>
              <a:t>cl</a:t>
            </a:r>
            <a:r>
              <a:rPr dirty="0" sz="900" spc="195">
                <a:latin typeface="Cambria"/>
                <a:cs typeface="Cambria"/>
              </a:rPr>
              <a:t> </a:t>
            </a:r>
            <a:r>
              <a:rPr dirty="0" sz="900">
                <a:solidFill>
                  <a:srgbClr val="0A0A0A"/>
                </a:solidFill>
                <a:latin typeface="Cambria"/>
                <a:cs typeface="Cambria"/>
              </a:rPr>
              <a:t>a</a:t>
            </a:r>
            <a:r>
              <a:rPr dirty="0" sz="900" spc="175">
                <a:solidFill>
                  <a:srgbClr val="0A0A0A"/>
                </a:solidFill>
                <a:latin typeface="Cambria"/>
                <a:cs typeface="Cambria"/>
              </a:rPr>
              <a:t> </a:t>
            </a:r>
            <a:r>
              <a:rPr dirty="0" sz="900">
                <a:latin typeface="Cambria"/>
                <a:cs typeface="Cambria"/>
              </a:rPr>
              <a:t>bus</a:t>
            </a:r>
            <a:r>
              <a:rPr dirty="0" sz="900" spc="409">
                <a:latin typeface="Cambria"/>
                <a:cs typeface="Cambria"/>
              </a:rPr>
              <a:t> </a:t>
            </a:r>
            <a:r>
              <a:rPr dirty="0" sz="900">
                <a:latin typeface="Cambria"/>
                <a:cs typeface="Cambria"/>
              </a:rPr>
              <a:t>With</a:t>
            </a:r>
            <a:r>
              <a:rPr dirty="0" sz="900" spc="225">
                <a:latin typeface="Cambria"/>
                <a:cs typeface="Cambria"/>
              </a:rPr>
              <a:t> </a:t>
            </a:r>
            <a:r>
              <a:rPr dirty="0" sz="900">
                <a:latin typeface="Cambria"/>
                <a:cs typeface="Cambria"/>
              </a:rPr>
              <a:t>the</a:t>
            </a:r>
            <a:r>
              <a:rPr dirty="0" sz="900" spc="315">
                <a:latin typeface="Cambria"/>
                <a:cs typeface="Cambria"/>
              </a:rPr>
              <a:t> </a:t>
            </a:r>
            <a:r>
              <a:rPr dirty="0" sz="900">
                <a:latin typeface="Cambria"/>
                <a:cs typeface="Cambria"/>
              </a:rPr>
              <a:t>contactless</a:t>
            </a:r>
            <a:r>
              <a:rPr dirty="0" sz="900" spc="185">
                <a:latin typeface="Cambria"/>
                <a:cs typeface="Cambria"/>
              </a:rPr>
              <a:t> </a:t>
            </a:r>
            <a:r>
              <a:rPr dirty="0" sz="900" spc="50">
                <a:latin typeface="Cambria"/>
                <a:cs typeface="Cambria"/>
              </a:rPr>
              <a:t>symbol</a:t>
            </a:r>
            <a:r>
              <a:rPr dirty="0" sz="900" spc="225">
                <a:latin typeface="Cambria"/>
                <a:cs typeface="Cambria"/>
              </a:rPr>
              <a:t> </a:t>
            </a:r>
            <a:r>
              <a:rPr dirty="0" sz="900">
                <a:latin typeface="Cambria"/>
                <a:cs typeface="Cambria"/>
              </a:rPr>
              <a:t>and</a:t>
            </a:r>
            <a:r>
              <a:rPr dirty="0" sz="900" spc="204">
                <a:latin typeface="Cambria"/>
                <a:cs typeface="Cambria"/>
              </a:rPr>
              <a:t> </a:t>
            </a:r>
            <a:r>
              <a:rPr dirty="0" sz="900">
                <a:latin typeface="Cambria"/>
                <a:cs typeface="Cambria"/>
              </a:rPr>
              <a:t>instead</a:t>
            </a:r>
            <a:r>
              <a:rPr dirty="0" sz="900" spc="220">
                <a:latin typeface="Cambria"/>
                <a:cs typeface="Cambria"/>
              </a:rPr>
              <a:t> </a:t>
            </a:r>
            <a:r>
              <a:rPr dirty="0" sz="900">
                <a:latin typeface="Cambria"/>
                <a:cs typeface="Cambria"/>
              </a:rPr>
              <a:t>of</a:t>
            </a:r>
            <a:r>
              <a:rPr dirty="0" sz="900" spc="130">
                <a:latin typeface="Cambria"/>
                <a:cs typeface="Cambria"/>
              </a:rPr>
              <a:t> </a:t>
            </a:r>
            <a:r>
              <a:rPr dirty="0" sz="900">
                <a:latin typeface="Cambria"/>
                <a:cs typeface="Cambria"/>
              </a:rPr>
              <a:t>pa)</a:t>
            </a:r>
            <a:r>
              <a:rPr dirty="0" sz="900" spc="35">
                <a:latin typeface="Cambria"/>
                <a:cs typeface="Cambria"/>
              </a:rPr>
              <a:t> </a:t>
            </a:r>
            <a:r>
              <a:rPr dirty="0" sz="900">
                <a:latin typeface="Cambria"/>
                <a:cs typeface="Cambria"/>
              </a:rPr>
              <a:t>irig</a:t>
            </a:r>
            <a:r>
              <a:rPr dirty="0" sz="900" spc="75">
                <a:latin typeface="Cambria"/>
                <a:cs typeface="Cambria"/>
              </a:rPr>
              <a:t> </a:t>
            </a:r>
            <a:r>
              <a:rPr dirty="0" sz="900" spc="-20">
                <a:latin typeface="Cambria"/>
                <a:cs typeface="Cambria"/>
              </a:rPr>
              <a:t>u‹it1i</a:t>
            </a:r>
            <a:r>
              <a:rPr dirty="0" sz="900" spc="200">
                <a:latin typeface="Cambria"/>
                <a:cs typeface="Cambria"/>
              </a:rPr>
              <a:t> </a:t>
            </a:r>
            <a:r>
              <a:rPr dirty="0" sz="900" spc="-10">
                <a:latin typeface="Cambria"/>
                <a:cs typeface="Cambria"/>
              </a:rPr>
              <a:t>CaSh,</a:t>
            </a:r>
            <a:endParaRPr sz="900">
              <a:latin typeface="Cambria"/>
              <a:cs typeface="Cambria"/>
            </a:endParaRPr>
          </a:p>
          <a:p>
            <a:pPr marL="90170">
              <a:lnSpc>
                <a:spcPct val="100000"/>
              </a:lnSpc>
              <a:spcBef>
                <a:spcPts val="65"/>
              </a:spcBef>
            </a:pPr>
            <a:r>
              <a:rPr dirty="0" sz="950" spc="10">
                <a:latin typeface="Cambria"/>
                <a:cs typeface="Cambria"/>
              </a:rPr>
              <a:t>simply</a:t>
            </a:r>
            <a:r>
              <a:rPr dirty="0" sz="950" spc="275">
                <a:latin typeface="Cambria"/>
                <a:cs typeface="Cambria"/>
              </a:rPr>
              <a:t> </a:t>
            </a:r>
            <a:r>
              <a:rPr dirty="0" sz="950" spc="10">
                <a:latin typeface="Cambria"/>
                <a:cs typeface="Cambria"/>
              </a:rPr>
              <a:t>tap</a:t>
            </a:r>
            <a:r>
              <a:rPr dirty="0" sz="950" spc="135">
                <a:latin typeface="Cambria"/>
                <a:cs typeface="Cambria"/>
              </a:rPr>
              <a:t> </a:t>
            </a:r>
            <a:r>
              <a:rPr dirty="0" sz="950" spc="10">
                <a:latin typeface="Cambria"/>
                <a:cs typeface="Cambria"/>
              </a:rPr>
              <a:t>yotn</a:t>
            </a:r>
            <a:r>
              <a:rPr dirty="0" sz="950" spc="275">
                <a:latin typeface="Cambria"/>
                <a:cs typeface="Cambria"/>
              </a:rPr>
              <a:t> </a:t>
            </a:r>
            <a:r>
              <a:rPr dirty="0" sz="950" spc="10">
                <a:latin typeface="Cambria"/>
                <a:cs typeface="Cambria"/>
              </a:rPr>
              <a:t>cai d</a:t>
            </a:r>
            <a:r>
              <a:rPr dirty="0" sz="950" spc="85">
                <a:latin typeface="Cambria"/>
                <a:cs typeface="Cambria"/>
              </a:rPr>
              <a:t> </a:t>
            </a:r>
            <a:r>
              <a:rPr dirty="0" sz="950">
                <a:latin typeface="Cambria"/>
                <a:cs typeface="Cambria"/>
              </a:rPr>
              <a:t>or</a:t>
            </a:r>
            <a:r>
              <a:rPr dirty="0" sz="950" spc="320">
                <a:latin typeface="Cambria"/>
                <a:cs typeface="Cambria"/>
              </a:rPr>
              <a:t> </a:t>
            </a:r>
            <a:r>
              <a:rPr dirty="0" sz="950" spc="10">
                <a:latin typeface="Cambria"/>
                <a:cs typeface="Cambria"/>
              </a:rPr>
              <a:t>contactless-enabled</a:t>
            </a:r>
            <a:r>
              <a:rPr dirty="0" sz="950" spc="40">
                <a:latin typeface="Cambria"/>
                <a:cs typeface="Cambria"/>
              </a:rPr>
              <a:t> </a:t>
            </a:r>
            <a:r>
              <a:rPr dirty="0" sz="950" spc="10">
                <a:latin typeface="Cambria"/>
                <a:cs typeface="Cambria"/>
              </a:rPr>
              <a:t>device</a:t>
            </a:r>
            <a:r>
              <a:rPr dirty="0" sz="950" spc="140">
                <a:latin typeface="Cambria"/>
                <a:cs typeface="Cambria"/>
              </a:rPr>
              <a:t> </a:t>
            </a:r>
            <a:r>
              <a:rPr dirty="0" sz="950" spc="10">
                <a:latin typeface="Cambria"/>
                <a:cs typeface="Cambria"/>
              </a:rPr>
              <a:t>onto</a:t>
            </a:r>
            <a:r>
              <a:rPr dirty="0" sz="950" spc="204">
                <a:latin typeface="Cambria"/>
                <a:cs typeface="Cambria"/>
              </a:rPr>
              <a:t> </a:t>
            </a:r>
            <a:r>
              <a:rPr dirty="0" sz="950" spc="10">
                <a:latin typeface="Cambria"/>
                <a:cs typeface="Cambria"/>
              </a:rPr>
              <a:t>the</a:t>
            </a:r>
            <a:r>
              <a:rPr dirty="0" sz="950" spc="95">
                <a:latin typeface="Cambria"/>
                <a:cs typeface="Cambria"/>
              </a:rPr>
              <a:t> </a:t>
            </a:r>
            <a:r>
              <a:rPr dirty="0" sz="950" spc="10">
                <a:latin typeface="Cambria"/>
                <a:cs typeface="Cambria"/>
              </a:rPr>
              <a:t>reader</a:t>
            </a:r>
            <a:r>
              <a:rPr dirty="0" sz="950" spc="50">
                <a:latin typeface="Cambria"/>
                <a:cs typeface="Cambria"/>
              </a:rPr>
              <a:t> </a:t>
            </a:r>
            <a:r>
              <a:rPr dirty="0" baseline="2645" sz="1575" spc="-37">
                <a:latin typeface="Courier New"/>
                <a:cs typeface="Courier New"/>
              </a:rPr>
              <a:t>and</a:t>
            </a:r>
            <a:endParaRPr baseline="2645" sz="1575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4397" y="6549039"/>
            <a:ext cx="332823" cy="12188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518" y="6249024"/>
            <a:ext cx="337511" cy="12188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1913" y="6713109"/>
            <a:ext cx="332823" cy="11250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50044" y="6216210"/>
            <a:ext cx="346886" cy="168758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56310" y="6253712"/>
            <a:ext cx="642208" cy="14531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67275" y="6230273"/>
            <a:ext cx="1298481" cy="581278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809533" y="6427157"/>
            <a:ext cx="2048504" cy="20626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89104" y="5874006"/>
            <a:ext cx="445327" cy="15000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311013" y="6000574"/>
            <a:ext cx="318760" cy="12188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301638" y="5742749"/>
            <a:ext cx="328135" cy="12188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821967" y="5888069"/>
            <a:ext cx="431264" cy="14531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34392" y="5573990"/>
            <a:ext cx="346886" cy="121880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39079" y="5311479"/>
            <a:ext cx="351574" cy="131256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312542" y="5484924"/>
            <a:ext cx="548455" cy="187509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70344" y="5161471"/>
            <a:ext cx="342198" cy="131256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987565" y="5484924"/>
            <a:ext cx="487516" cy="150007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428204" y="5180222"/>
            <a:ext cx="332823" cy="126568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859469" y="5503675"/>
            <a:ext cx="342198" cy="196884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990724" y="5184909"/>
            <a:ext cx="332823" cy="126568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478239" y="5292727"/>
            <a:ext cx="342198" cy="131256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818908" y="5498988"/>
            <a:ext cx="2090694" cy="196884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233051" y="5395857"/>
            <a:ext cx="323448" cy="173445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0" y="3867658"/>
            <a:ext cx="2934471" cy="1040675"/>
          </a:xfrm>
          <a:prstGeom prst="rect">
            <a:avLst/>
          </a:prstGeom>
        </p:spPr>
      </p:pic>
      <p:sp>
        <p:nvSpPr>
          <p:cNvPr id="25" name="object 25" descr=""/>
          <p:cNvSpPr/>
          <p:nvPr/>
        </p:nvSpPr>
        <p:spPr>
          <a:xfrm>
            <a:off x="6163323" y="5884481"/>
            <a:ext cx="231775" cy="24130"/>
          </a:xfrm>
          <a:custGeom>
            <a:avLst/>
            <a:gdLst/>
            <a:ahLst/>
            <a:cxnLst/>
            <a:rect l="l" t="t" r="r" b="b"/>
            <a:pathLst>
              <a:path w="231775" h="24129">
                <a:moveTo>
                  <a:pt x="231571" y="0"/>
                </a:moveTo>
                <a:lnTo>
                  <a:pt x="0" y="0"/>
                </a:lnTo>
                <a:lnTo>
                  <a:pt x="0" y="5930"/>
                </a:lnTo>
                <a:lnTo>
                  <a:pt x="0" y="11874"/>
                </a:lnTo>
                <a:lnTo>
                  <a:pt x="0" y="17818"/>
                </a:lnTo>
                <a:lnTo>
                  <a:pt x="5943" y="17818"/>
                </a:lnTo>
                <a:lnTo>
                  <a:pt x="5943" y="23749"/>
                </a:lnTo>
                <a:lnTo>
                  <a:pt x="231571" y="23749"/>
                </a:lnTo>
                <a:lnTo>
                  <a:pt x="231571" y="17818"/>
                </a:lnTo>
                <a:lnTo>
                  <a:pt x="231571" y="11874"/>
                </a:lnTo>
                <a:lnTo>
                  <a:pt x="231571" y="5930"/>
                </a:lnTo>
                <a:lnTo>
                  <a:pt x="231571" y="0"/>
                </a:lnTo>
                <a:close/>
              </a:path>
            </a:pathLst>
          </a:custGeom>
          <a:solidFill>
            <a:srgbClr val="131F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3003021" y="4018442"/>
            <a:ext cx="4496435" cy="43815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15"/>
              </a:spcBef>
            </a:pPr>
            <a:r>
              <a:rPr dirty="0" baseline="6410" sz="1950" spc="-104">
                <a:latin typeface="Cambria"/>
                <a:cs typeface="Cambria"/>
              </a:rPr>
              <a:t>lviodeI!ing</a:t>
            </a:r>
            <a:r>
              <a:rPr dirty="0" baseline="6410" sz="1950" spc="82">
                <a:latin typeface="Cambria"/>
                <a:cs typeface="Cambria"/>
              </a:rPr>
              <a:t> </a:t>
            </a:r>
            <a:r>
              <a:rPr dirty="0" sz="1300">
                <a:latin typeface="Cambria"/>
                <a:cs typeface="Cambria"/>
              </a:rPr>
              <a:t>and</a:t>
            </a:r>
            <a:r>
              <a:rPr dirty="0" sz="1300" spc="-20">
                <a:latin typeface="Cambria"/>
                <a:cs typeface="Cambria"/>
              </a:rPr>
              <a:t> </a:t>
            </a:r>
            <a:r>
              <a:rPr dirty="0" sz="1300" spc="-35">
                <a:latin typeface="Cambria"/>
                <a:cs typeface="Cambria"/>
              </a:rPr>
              <a:t>results</a:t>
            </a:r>
            <a:r>
              <a:rPr dirty="0" sz="1300" spc="-30">
                <a:latin typeface="Cambria"/>
                <a:cs typeface="Cambria"/>
              </a:rPr>
              <a:t> </a:t>
            </a:r>
            <a:r>
              <a:rPr dirty="0" sz="1300">
                <a:latin typeface="Cambria"/>
                <a:cs typeface="Cambria"/>
              </a:rPr>
              <a:t>in</a:t>
            </a:r>
            <a:r>
              <a:rPr dirty="0" sz="1300" spc="20">
                <a:latin typeface="Cambria"/>
                <a:cs typeface="Cambria"/>
              </a:rPr>
              <a:t> </a:t>
            </a:r>
            <a:r>
              <a:rPr dirty="0" sz="1300" spc="-40">
                <a:latin typeface="Cambria"/>
                <a:cs typeface="Cambria"/>
              </a:rPr>
              <a:t>business°</a:t>
            </a:r>
            <a:r>
              <a:rPr dirty="0" sz="1300" spc="-20">
                <a:latin typeface="Cambria"/>
                <a:cs typeface="Cambria"/>
              </a:rPr>
              <a:t> </a:t>
            </a:r>
            <a:r>
              <a:rPr dirty="0" sz="1300" spc="-10">
                <a:latin typeface="Cambria"/>
                <a:cs typeface="Cambria"/>
              </a:rPr>
              <a:t>can</a:t>
            </a:r>
            <a:r>
              <a:rPr dirty="0" sz="1300" spc="-35">
                <a:latin typeface="Cambria"/>
                <a:cs typeface="Cambria"/>
              </a:rPr>
              <a:t> encompass</a:t>
            </a:r>
            <a:r>
              <a:rPr dirty="0" sz="1300" spc="-20">
                <a:latin typeface="Cambria"/>
                <a:cs typeface="Cambria"/>
              </a:rPr>
              <a:t> </a:t>
            </a:r>
            <a:r>
              <a:rPr dirty="0" sz="1300">
                <a:latin typeface="Cambria"/>
                <a:cs typeface="Cambria"/>
              </a:rPr>
              <a:t>a</a:t>
            </a:r>
            <a:r>
              <a:rPr dirty="0" sz="1300" spc="-45">
                <a:latin typeface="Cambria"/>
                <a:cs typeface="Cambria"/>
              </a:rPr>
              <a:t> </a:t>
            </a:r>
            <a:r>
              <a:rPr dirty="0" sz="1300" spc="-35">
                <a:latin typeface="Cambria"/>
                <a:cs typeface="Cambria"/>
              </a:rPr>
              <a:t>wide </a:t>
            </a:r>
            <a:r>
              <a:rPr dirty="0" sz="1300" spc="-20">
                <a:latin typeface="Cambria"/>
                <a:cs typeface="Cambria"/>
              </a:rPr>
              <a:t>mnge </a:t>
            </a:r>
            <a:r>
              <a:rPr dirty="0" sz="1300" spc="-25">
                <a:latin typeface="Cambria"/>
                <a:cs typeface="Cambria"/>
              </a:rPr>
              <a:t>of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baseline="6172" sz="2025" spc="-82">
                <a:latin typeface="Cambria"/>
                <a:cs typeface="Cambria"/>
              </a:rPr>
              <a:t>topics</a:t>
            </a:r>
            <a:r>
              <a:rPr dirty="0" baseline="6172" sz="2025" spc="-30">
                <a:latin typeface="Cambria"/>
                <a:cs typeface="Cambria"/>
              </a:rPr>
              <a:t> </a:t>
            </a:r>
            <a:r>
              <a:rPr dirty="0" sz="1350" spc="-35">
                <a:latin typeface="Cambria"/>
                <a:cs typeface="Cambria"/>
              </a:rPr>
              <a:t>and</a:t>
            </a:r>
            <a:r>
              <a:rPr dirty="0" sz="1350" spc="20">
                <a:latin typeface="Cambria"/>
                <a:cs typeface="Cambria"/>
              </a:rPr>
              <a:t> </a:t>
            </a:r>
            <a:r>
              <a:rPr dirty="0" sz="1350" spc="-60">
                <a:latin typeface="Cambria"/>
                <a:cs typeface="Cambria"/>
              </a:rPr>
              <a:t>methodologies</a:t>
            </a:r>
            <a:r>
              <a:rPr dirty="0" sz="1350" spc="105">
                <a:latin typeface="Cambria"/>
                <a:cs typeface="Cambria"/>
              </a:rPr>
              <a:t> </a:t>
            </a:r>
            <a:r>
              <a:rPr dirty="0" sz="1350" spc="-75">
                <a:latin typeface="Cambria"/>
                <a:cs typeface="Cambria"/>
              </a:rPr>
              <a:t>depending</a:t>
            </a:r>
            <a:r>
              <a:rPr dirty="0" sz="1350" spc="35">
                <a:latin typeface="Cambria"/>
                <a:cs typeface="Cambria"/>
              </a:rPr>
              <a:t> </a:t>
            </a:r>
            <a:r>
              <a:rPr dirty="0" sz="1350">
                <a:latin typeface="Cambria"/>
                <a:cs typeface="Cambria"/>
              </a:rPr>
              <a:t>on</a:t>
            </a:r>
            <a:r>
              <a:rPr dirty="0" sz="1350" spc="50">
                <a:latin typeface="Cambria"/>
                <a:cs typeface="Cambria"/>
              </a:rPr>
              <a:t> </a:t>
            </a:r>
            <a:r>
              <a:rPr dirty="0" sz="1350" spc="-40">
                <a:solidFill>
                  <a:srgbClr val="1C1C1C"/>
                </a:solidFill>
                <a:latin typeface="Cambria"/>
                <a:cs typeface="Cambria"/>
              </a:rPr>
              <a:t>the</a:t>
            </a:r>
            <a:r>
              <a:rPr dirty="0" sz="1350" spc="-90">
                <a:solidFill>
                  <a:srgbClr val="1C1C1C"/>
                </a:solidFill>
                <a:latin typeface="Cambria"/>
                <a:cs typeface="Cambria"/>
              </a:rPr>
              <a:t> </a:t>
            </a:r>
            <a:r>
              <a:rPr dirty="0" sz="1350" spc="-65">
                <a:latin typeface="Cambria"/>
                <a:cs typeface="Cambria"/>
              </a:rPr>
              <a:t>specific</a:t>
            </a:r>
            <a:r>
              <a:rPr dirty="0" sz="1350" spc="-10">
                <a:latin typeface="Cambria"/>
                <a:cs typeface="Cambria"/>
              </a:rPr>
              <a:t> context.</a:t>
            </a:r>
            <a:endParaRPr sz="1350">
              <a:latin typeface="Cambria"/>
              <a:cs typeface="Cambri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585949" y="5212315"/>
            <a:ext cx="113030" cy="23367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 spc="-25">
                <a:solidFill>
                  <a:srgbClr val="828282"/>
                </a:solidFill>
                <a:latin typeface="Cambria"/>
                <a:cs typeface="Cambria"/>
              </a:rPr>
              <a:t>.-</a:t>
            </a:r>
            <a:endParaRPr sz="1350">
              <a:latin typeface="Cambria"/>
              <a:cs typeface="Cambri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4649607" y="5212315"/>
            <a:ext cx="170180" cy="23367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 spc="-25">
                <a:solidFill>
                  <a:srgbClr val="2A5979"/>
                </a:solidFill>
                <a:latin typeface="Cambria"/>
                <a:cs typeface="Cambria"/>
              </a:rPr>
              <a:t>*”</a:t>
            </a:r>
            <a:endParaRPr sz="13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634572" y="4010045"/>
            <a:ext cx="1096645" cy="0"/>
          </a:xfrm>
          <a:custGeom>
            <a:avLst/>
            <a:gdLst/>
            <a:ahLst/>
            <a:cxnLst/>
            <a:rect l="l" t="t" r="r" b="b"/>
            <a:pathLst>
              <a:path w="1096645" h="0">
                <a:moveTo>
                  <a:pt x="0" y="0"/>
                </a:moveTo>
                <a:lnTo>
                  <a:pt x="1096141" y="0"/>
                </a:lnTo>
              </a:path>
            </a:pathLst>
          </a:custGeom>
          <a:ln w="9109">
            <a:solidFill>
              <a:srgbClr val="08EF0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2711505" y="4010045"/>
            <a:ext cx="549910" cy="0"/>
          </a:xfrm>
          <a:custGeom>
            <a:avLst/>
            <a:gdLst/>
            <a:ahLst/>
            <a:cxnLst/>
            <a:rect l="l" t="t" r="r" b="b"/>
            <a:pathLst>
              <a:path w="549910" h="0">
                <a:moveTo>
                  <a:pt x="0" y="0"/>
                </a:moveTo>
                <a:lnTo>
                  <a:pt x="549588" y="0"/>
                </a:lnTo>
              </a:path>
            </a:pathLst>
          </a:custGeom>
          <a:ln w="9109">
            <a:solidFill>
              <a:srgbClr val="08EF0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745895" y="4010045"/>
            <a:ext cx="1618615" cy="0"/>
          </a:xfrm>
          <a:custGeom>
            <a:avLst/>
            <a:gdLst/>
            <a:ahLst/>
            <a:cxnLst/>
            <a:rect l="l" t="t" r="r" b="b"/>
            <a:pathLst>
              <a:path w="1618614" h="0">
                <a:moveTo>
                  <a:pt x="0" y="0"/>
                </a:moveTo>
                <a:lnTo>
                  <a:pt x="1618402" y="0"/>
                </a:lnTo>
              </a:path>
            </a:pathLst>
          </a:custGeom>
          <a:ln w="9109">
            <a:solidFill>
              <a:srgbClr val="08EF0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876496" y="4003973"/>
            <a:ext cx="817244" cy="0"/>
          </a:xfrm>
          <a:custGeom>
            <a:avLst/>
            <a:gdLst/>
            <a:ahLst/>
            <a:cxnLst/>
            <a:rect l="l" t="t" r="r" b="b"/>
            <a:pathLst>
              <a:path w="817244" h="0">
                <a:moveTo>
                  <a:pt x="0" y="0"/>
                </a:moveTo>
                <a:lnTo>
                  <a:pt x="816792" y="0"/>
                </a:lnTo>
              </a:path>
            </a:pathLst>
          </a:custGeom>
          <a:ln w="9109">
            <a:solidFill>
              <a:srgbClr val="08EF03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4288" y="6421126"/>
            <a:ext cx="318822" cy="699763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572" y="5766908"/>
            <a:ext cx="1254586" cy="786716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42543" y="3593086"/>
            <a:ext cx="4525618" cy="434764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-23890" y="4040684"/>
            <a:ext cx="7587615" cy="2184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510">
              <a:lnSpc>
                <a:spcPts val="1789"/>
              </a:lnSpc>
              <a:spcBef>
                <a:spcPts val="95"/>
              </a:spcBef>
            </a:pPr>
            <a:r>
              <a:rPr dirty="0" sz="1500" spc="-240">
                <a:latin typeface="Arial Black"/>
                <a:cs typeface="Arial Black"/>
              </a:rPr>
              <a:t>aclusion,</a:t>
            </a:r>
            <a:r>
              <a:rPr dirty="0" sz="1500" spc="40">
                <a:latin typeface="Arial Black"/>
                <a:cs typeface="Arial Black"/>
              </a:rPr>
              <a:t> </a:t>
            </a:r>
            <a:r>
              <a:rPr dirty="0" sz="1500" spc="-370">
                <a:latin typeface="Arial Black"/>
                <a:cs typeface="Arial Black"/>
              </a:rPr>
              <a:t>a</a:t>
            </a:r>
            <a:r>
              <a:rPr dirty="0" sz="1500" spc="20">
                <a:latin typeface="Arial Black"/>
                <a:cs typeface="Arial Black"/>
              </a:rPr>
              <a:t> </a:t>
            </a:r>
            <a:r>
              <a:rPr dirty="0" sz="1500" spc="-185">
                <a:latin typeface="Arial Black"/>
                <a:cs typeface="Arial Black"/>
              </a:rPr>
              <a:t>well-</a:t>
            </a:r>
            <a:r>
              <a:rPr dirty="0" sz="1500" spc="-210">
                <a:latin typeface="Arial Black"/>
                <a:cs typeface="Arial Black"/>
              </a:rPr>
              <a:t>designed</a:t>
            </a:r>
            <a:r>
              <a:rPr dirty="0" sz="1500" spc="215">
                <a:latin typeface="Arial Black"/>
                <a:cs typeface="Arial Black"/>
              </a:rPr>
              <a:t> </a:t>
            </a:r>
            <a:r>
              <a:rPr dirty="0" sz="1500" spc="-254">
                <a:latin typeface="Arial Black"/>
                <a:cs typeface="Arial Black"/>
              </a:rPr>
              <a:t>bus</a:t>
            </a:r>
            <a:r>
              <a:rPr dirty="0" sz="1500" spc="-35">
                <a:latin typeface="Arial Black"/>
                <a:cs typeface="Arial Black"/>
              </a:rPr>
              <a:t> </a:t>
            </a:r>
            <a:r>
              <a:rPr dirty="0" sz="1500" spc="-240">
                <a:latin typeface="Arial Black"/>
                <a:cs typeface="Arial Black"/>
              </a:rPr>
              <a:t>reservation</a:t>
            </a:r>
            <a:r>
              <a:rPr dirty="0" sz="1500" spc="55">
                <a:latin typeface="Arial Black"/>
                <a:cs typeface="Arial Black"/>
              </a:rPr>
              <a:t> </a:t>
            </a:r>
            <a:r>
              <a:rPr dirty="0" sz="1500" spc="-290">
                <a:latin typeface="Arial Black"/>
                <a:cs typeface="Arial Black"/>
              </a:rPr>
              <a:t>system</a:t>
            </a:r>
            <a:r>
              <a:rPr dirty="0" sz="1500" spc="35">
                <a:latin typeface="Arial Black"/>
                <a:cs typeface="Arial Black"/>
              </a:rPr>
              <a:t> </a:t>
            </a:r>
            <a:r>
              <a:rPr dirty="0" sz="1500" spc="-240">
                <a:latin typeface="Arial Black"/>
                <a:cs typeface="Arial Black"/>
              </a:rPr>
              <a:t>offers</a:t>
            </a:r>
            <a:r>
              <a:rPr dirty="0" sz="1500" spc="5">
                <a:latin typeface="Arial Black"/>
                <a:cs typeface="Arial Black"/>
              </a:rPr>
              <a:t> </a:t>
            </a:r>
            <a:r>
              <a:rPr dirty="0" sz="1500" spc="-245">
                <a:latin typeface="Arial Black"/>
                <a:cs typeface="Arial Black"/>
              </a:rPr>
              <a:t>numerous</a:t>
            </a:r>
            <a:r>
              <a:rPr dirty="0" sz="1500" spc="35">
                <a:latin typeface="Arial Black"/>
                <a:cs typeface="Arial Black"/>
              </a:rPr>
              <a:t> </a:t>
            </a:r>
            <a:r>
              <a:rPr dirty="0" sz="1500" spc="-229">
                <a:latin typeface="Arial Black"/>
                <a:cs typeface="Arial Black"/>
              </a:rPr>
              <a:t>benefits</a:t>
            </a:r>
            <a:r>
              <a:rPr dirty="0" sz="1500" spc="20">
                <a:latin typeface="Arial Black"/>
                <a:cs typeface="Arial Black"/>
              </a:rPr>
              <a:t> </a:t>
            </a:r>
            <a:r>
              <a:rPr dirty="0" sz="1500" spc="-245">
                <a:latin typeface="Arial Black"/>
                <a:cs typeface="Arial Black"/>
              </a:rPr>
              <a:t>to</a:t>
            </a:r>
            <a:r>
              <a:rPr dirty="0" sz="1500">
                <a:latin typeface="Arial Black"/>
                <a:cs typeface="Arial Black"/>
              </a:rPr>
              <a:t> </a:t>
            </a:r>
            <a:r>
              <a:rPr dirty="0" sz="1500" spc="-215">
                <a:latin typeface="Arial Black"/>
                <a:cs typeface="Arial Black"/>
              </a:rPr>
              <a:t>both</a:t>
            </a:r>
            <a:r>
              <a:rPr dirty="0" sz="1500" spc="-60">
                <a:latin typeface="Arial Black"/>
                <a:cs typeface="Arial Black"/>
              </a:rPr>
              <a:t> </a:t>
            </a:r>
            <a:r>
              <a:rPr dirty="0" sz="1500" spc="-155">
                <a:latin typeface="Arial Black"/>
                <a:cs typeface="Arial Black"/>
              </a:rPr>
              <a:t>passengers</a:t>
            </a:r>
            <a:endParaRPr sz="1500">
              <a:latin typeface="Arial Black"/>
              <a:cs typeface="Arial Black"/>
            </a:endParaRPr>
          </a:p>
          <a:p>
            <a:pPr marL="12700">
              <a:lnSpc>
                <a:spcPts val="1689"/>
              </a:lnSpc>
            </a:pPr>
            <a:r>
              <a:rPr dirty="0" sz="1450" spc="-215">
                <a:latin typeface="Arial Black"/>
                <a:cs typeface="Arial Black"/>
              </a:rPr>
              <a:t>.vides</a:t>
            </a:r>
            <a:r>
              <a:rPr dirty="0" sz="1450" spc="40">
                <a:latin typeface="Arial Black"/>
                <a:cs typeface="Arial Black"/>
              </a:rPr>
              <a:t> </a:t>
            </a:r>
            <a:r>
              <a:rPr dirty="0" sz="1450" spc="-200">
                <a:latin typeface="Arial Black"/>
                <a:cs typeface="Arial Black"/>
              </a:rPr>
              <a:t>convenience</a:t>
            </a:r>
            <a:r>
              <a:rPr dirty="0" sz="1450" spc="250">
                <a:latin typeface="Arial Black"/>
                <a:cs typeface="Arial Black"/>
              </a:rPr>
              <a:t> </a:t>
            </a:r>
            <a:r>
              <a:rPr dirty="0" sz="1450" spc="-204">
                <a:latin typeface="Arial Black"/>
                <a:cs typeface="Arial Black"/>
              </a:rPr>
              <a:t>and</a:t>
            </a:r>
            <a:r>
              <a:rPr dirty="0" sz="1450" spc="15">
                <a:latin typeface="Arial Black"/>
                <a:cs typeface="Arial Black"/>
              </a:rPr>
              <a:t> </a:t>
            </a:r>
            <a:r>
              <a:rPr dirty="0" sz="1450" spc="-195">
                <a:latin typeface="Arial Black"/>
                <a:cs typeface="Arial Black"/>
              </a:rPr>
              <a:t>flexibility</a:t>
            </a:r>
            <a:r>
              <a:rPr dirty="0" sz="1450" spc="125">
                <a:latin typeface="Arial Black"/>
                <a:cs typeface="Arial Black"/>
              </a:rPr>
              <a:t> </a:t>
            </a:r>
            <a:r>
              <a:rPr dirty="0" sz="1450" spc="-215">
                <a:latin typeface="Arial Black"/>
                <a:cs typeface="Arial Black"/>
              </a:rPr>
              <a:t>by</a:t>
            </a:r>
            <a:r>
              <a:rPr dirty="0" sz="1450" spc="-20">
                <a:latin typeface="Arial Black"/>
                <a:cs typeface="Arial Black"/>
              </a:rPr>
              <a:t> </a:t>
            </a:r>
            <a:r>
              <a:rPr dirty="0" sz="1450" spc="-204">
                <a:latin typeface="Arial Black"/>
                <a:cs typeface="Arial Black"/>
              </a:rPr>
              <a:t>allowing</a:t>
            </a:r>
            <a:r>
              <a:rPr dirty="0" sz="1450" spc="-25">
                <a:latin typeface="Arial Black"/>
                <a:cs typeface="Arial Black"/>
              </a:rPr>
              <a:t> </a:t>
            </a:r>
            <a:r>
              <a:rPr dirty="0" sz="1450" spc="-220">
                <a:latin typeface="Arial Black"/>
                <a:cs typeface="Arial Black"/>
              </a:rPr>
              <a:t>them</a:t>
            </a:r>
            <a:r>
              <a:rPr dirty="0" sz="1450" spc="25">
                <a:latin typeface="Arial Black"/>
                <a:cs typeface="Arial Black"/>
              </a:rPr>
              <a:t> </a:t>
            </a:r>
            <a:r>
              <a:rPr dirty="0" sz="1450" spc="-185">
                <a:latin typeface="Arial Black"/>
                <a:cs typeface="Arial Black"/>
              </a:rPr>
              <a:t>to</a:t>
            </a:r>
            <a:r>
              <a:rPr dirty="0" sz="1450" spc="-65">
                <a:latin typeface="Arial Black"/>
                <a:cs typeface="Arial Black"/>
              </a:rPr>
              <a:t> </a:t>
            </a:r>
            <a:r>
              <a:rPr dirty="0" sz="1450" spc="-195">
                <a:latin typeface="Arial Black"/>
                <a:cs typeface="Arial Black"/>
              </a:rPr>
              <a:t>book</a:t>
            </a:r>
            <a:r>
              <a:rPr dirty="0" sz="1450" spc="-5">
                <a:latin typeface="Arial Black"/>
                <a:cs typeface="Arial Black"/>
              </a:rPr>
              <a:t> </a:t>
            </a:r>
            <a:r>
              <a:rPr dirty="0" sz="1450" spc="-250">
                <a:latin typeface="Arial Black"/>
                <a:cs typeface="Arial Black"/>
              </a:rPr>
              <a:t>tickets</a:t>
            </a:r>
            <a:r>
              <a:rPr dirty="0" sz="1450" spc="40">
                <a:latin typeface="Arial Black"/>
                <a:cs typeface="Arial Black"/>
              </a:rPr>
              <a:t> </a:t>
            </a:r>
            <a:r>
              <a:rPr dirty="0" sz="1450" spc="-190">
                <a:latin typeface="Arial Black"/>
                <a:cs typeface="Arial Black"/>
              </a:rPr>
              <a:t>online</a:t>
            </a:r>
            <a:r>
              <a:rPr dirty="0" sz="1450" spc="55">
                <a:latin typeface="Arial Black"/>
                <a:cs typeface="Arial Black"/>
              </a:rPr>
              <a:t> </a:t>
            </a:r>
            <a:r>
              <a:rPr dirty="0" sz="1450" spc="-170">
                <a:latin typeface="Arial Black"/>
                <a:cs typeface="Arial Black"/>
              </a:rPr>
              <a:t>or</a:t>
            </a:r>
            <a:r>
              <a:rPr dirty="0" sz="1450" spc="-70">
                <a:latin typeface="Arial Black"/>
                <a:cs typeface="Arial Black"/>
              </a:rPr>
              <a:t> </a:t>
            </a:r>
            <a:r>
              <a:rPr dirty="0" sz="1450" spc="-170">
                <a:latin typeface="Arial Black"/>
                <a:cs typeface="Arial Black"/>
              </a:rPr>
              <a:t>through</a:t>
            </a:r>
            <a:r>
              <a:rPr dirty="0" sz="1450" spc="10">
                <a:latin typeface="Arial Black"/>
                <a:cs typeface="Arial Black"/>
              </a:rPr>
              <a:t> </a:t>
            </a:r>
            <a:r>
              <a:rPr dirty="0" sz="1450" spc="-170">
                <a:latin typeface="Arial Black"/>
                <a:cs typeface="Arial Black"/>
              </a:rPr>
              <a:t>mobile</a:t>
            </a:r>
            <a:r>
              <a:rPr dirty="0" sz="1450" spc="55">
                <a:latin typeface="Arial Black"/>
                <a:cs typeface="Arial Black"/>
              </a:rPr>
              <a:t> </a:t>
            </a:r>
            <a:r>
              <a:rPr dirty="0" sz="1450" spc="-25">
                <a:latin typeface="Arial Black"/>
                <a:cs typeface="Arial Black"/>
              </a:rPr>
              <a:t>a;</a:t>
            </a:r>
            <a:endParaRPr sz="1450">
              <a:latin typeface="Arial Black"/>
              <a:cs typeface="Arial Black"/>
            </a:endParaRPr>
          </a:p>
          <a:p>
            <a:pPr marL="12700">
              <a:lnSpc>
                <a:spcPts val="1680"/>
              </a:lnSpc>
            </a:pPr>
            <a:r>
              <a:rPr dirty="0" sz="1450" spc="-204">
                <a:latin typeface="Arial Black"/>
                <a:cs typeface="Arial Black"/>
              </a:rPr>
              <a:t>!rences,</a:t>
            </a:r>
            <a:r>
              <a:rPr dirty="0" sz="1450" spc="85">
                <a:latin typeface="Arial Black"/>
                <a:cs typeface="Arial Black"/>
              </a:rPr>
              <a:t> </a:t>
            </a:r>
            <a:r>
              <a:rPr dirty="0" sz="1450" spc="-195">
                <a:latin typeface="Arial Black"/>
                <a:cs typeface="Arial Black"/>
              </a:rPr>
              <a:t>and</a:t>
            </a:r>
            <a:r>
              <a:rPr dirty="0" sz="1450" spc="15">
                <a:latin typeface="Arial Black"/>
                <a:cs typeface="Arial Black"/>
              </a:rPr>
              <a:t> </a:t>
            </a:r>
            <a:r>
              <a:rPr dirty="0" sz="1450" spc="-190">
                <a:latin typeface="Arial Black"/>
                <a:cs typeface="Arial Black"/>
              </a:rPr>
              <a:t>avoid</a:t>
            </a:r>
            <a:r>
              <a:rPr dirty="0" sz="1450" spc="20">
                <a:latin typeface="Arial Black"/>
                <a:cs typeface="Arial Black"/>
              </a:rPr>
              <a:t> </a:t>
            </a:r>
            <a:r>
              <a:rPr dirty="0" sz="1450" spc="-20">
                <a:latin typeface="Arial Black"/>
                <a:cs typeface="Arial Black"/>
              </a:rPr>
              <a:t>long</a:t>
            </a:r>
            <a:endParaRPr sz="1450">
              <a:latin typeface="Arial Black"/>
              <a:cs typeface="Arial Black"/>
            </a:endParaRPr>
          </a:p>
          <a:p>
            <a:pPr marL="71120">
              <a:lnSpc>
                <a:spcPts val="1670"/>
              </a:lnSpc>
            </a:pPr>
            <a:r>
              <a:rPr dirty="0" sz="1450" spc="-265">
                <a:latin typeface="Arial Black"/>
                <a:cs typeface="Arial Black"/>
              </a:rPr>
              <a:t>es</a:t>
            </a:r>
            <a:r>
              <a:rPr dirty="0" sz="1450" spc="-10">
                <a:latin typeface="Arial Black"/>
                <a:cs typeface="Arial Black"/>
              </a:rPr>
              <a:t> </a:t>
            </a:r>
            <a:r>
              <a:rPr dirty="0" sz="1450" spc="-240">
                <a:latin typeface="Arial Black"/>
                <a:cs typeface="Arial Black"/>
              </a:rPr>
              <a:t>at</a:t>
            </a:r>
            <a:r>
              <a:rPr dirty="0" sz="1450" spc="-190">
                <a:latin typeface="Arial Black"/>
                <a:cs typeface="Arial Black"/>
              </a:rPr>
              <a:t> </a:t>
            </a:r>
            <a:r>
              <a:rPr dirty="0" sz="1450" spc="-204">
                <a:latin typeface="Arial Black"/>
                <a:cs typeface="Arial Black"/>
              </a:rPr>
              <a:t>ticket</a:t>
            </a:r>
            <a:r>
              <a:rPr dirty="0" sz="1450" spc="-40">
                <a:latin typeface="Arial Black"/>
                <a:cs typeface="Arial Black"/>
              </a:rPr>
              <a:t> </a:t>
            </a:r>
            <a:r>
              <a:rPr dirty="0" sz="1450" spc="-200">
                <a:latin typeface="Arial Black"/>
                <a:cs typeface="Arial Black"/>
              </a:rPr>
              <a:t>counters.</a:t>
            </a:r>
            <a:r>
              <a:rPr dirty="0" sz="1450" spc="15">
                <a:latin typeface="Arial Black"/>
                <a:cs typeface="Arial Black"/>
              </a:rPr>
              <a:t> </a:t>
            </a:r>
            <a:r>
              <a:rPr dirty="0" sz="1450" spc="-180">
                <a:latin typeface="Arial Black"/>
                <a:cs typeface="Arial Black"/>
              </a:rPr>
              <a:t>Additionally,</a:t>
            </a:r>
            <a:r>
              <a:rPr dirty="0" sz="1450" spc="-35">
                <a:latin typeface="Arial Black"/>
                <a:cs typeface="Arial Black"/>
              </a:rPr>
              <a:t> </a:t>
            </a:r>
            <a:r>
              <a:rPr dirty="0" sz="1450" spc="-145">
                <a:latin typeface="Arial Black"/>
                <a:cs typeface="Arial Black"/>
              </a:rPr>
              <a:t>it</a:t>
            </a:r>
            <a:r>
              <a:rPr dirty="0" sz="1450" spc="-140">
                <a:latin typeface="Arial Black"/>
                <a:cs typeface="Arial Black"/>
              </a:rPr>
              <a:t> </a:t>
            </a:r>
            <a:r>
              <a:rPr dirty="0" sz="1450" spc="-210">
                <a:latin typeface="Arial Black"/>
                <a:cs typeface="Arial Black"/>
              </a:rPr>
              <a:t>offers</a:t>
            </a:r>
            <a:r>
              <a:rPr dirty="0" sz="1450" spc="-5">
                <a:latin typeface="Arial Black"/>
                <a:cs typeface="Arial Black"/>
              </a:rPr>
              <a:t> </a:t>
            </a:r>
            <a:r>
              <a:rPr dirty="0" sz="1450" spc="-195">
                <a:latin typeface="Arial Black"/>
                <a:cs typeface="Arial Black"/>
              </a:rPr>
              <a:t>real-</a:t>
            </a:r>
            <a:r>
              <a:rPr dirty="0" sz="1450" spc="-235">
                <a:latin typeface="Arial Black"/>
                <a:cs typeface="Arial Black"/>
              </a:rPr>
              <a:t>time</a:t>
            </a:r>
            <a:r>
              <a:rPr dirty="0" sz="1450" spc="130">
                <a:latin typeface="Arial Black"/>
                <a:cs typeface="Arial Black"/>
              </a:rPr>
              <a:t> </a:t>
            </a:r>
            <a:r>
              <a:rPr dirty="0" sz="1450" spc="-200">
                <a:latin typeface="Arial Black"/>
                <a:cs typeface="Arial Black"/>
              </a:rPr>
              <a:t>information</a:t>
            </a:r>
            <a:r>
              <a:rPr dirty="0" sz="1450" spc="195">
                <a:latin typeface="Arial Black"/>
                <a:cs typeface="Arial Black"/>
              </a:rPr>
              <a:t> </a:t>
            </a:r>
            <a:r>
              <a:rPr dirty="0" sz="1450" spc="-190">
                <a:latin typeface="Arial Black"/>
                <a:cs typeface="Arial Black"/>
              </a:rPr>
              <a:t>about</a:t>
            </a:r>
            <a:r>
              <a:rPr dirty="0" sz="1450" spc="-5">
                <a:latin typeface="Arial Black"/>
                <a:cs typeface="Arial Black"/>
              </a:rPr>
              <a:t> </a:t>
            </a:r>
            <a:r>
              <a:rPr dirty="0" sz="1450" spc="-235">
                <a:latin typeface="Arial Black"/>
                <a:cs typeface="Arial Black"/>
              </a:rPr>
              <a:t>bus</a:t>
            </a:r>
            <a:r>
              <a:rPr dirty="0" sz="1450" spc="15">
                <a:latin typeface="Arial Black"/>
                <a:cs typeface="Arial Black"/>
              </a:rPr>
              <a:t> </a:t>
            </a:r>
            <a:r>
              <a:rPr dirty="0" sz="1450" spc="-210">
                <a:latin typeface="Arial Black"/>
                <a:cs typeface="Arial Black"/>
              </a:rPr>
              <a:t>schedules,</a:t>
            </a:r>
            <a:r>
              <a:rPr dirty="0" sz="1450" spc="20">
                <a:latin typeface="Arial Black"/>
                <a:cs typeface="Arial Black"/>
              </a:rPr>
              <a:t> </a:t>
            </a:r>
            <a:r>
              <a:rPr dirty="0" sz="1450" spc="-204">
                <a:latin typeface="Arial Black"/>
                <a:cs typeface="Arial Black"/>
              </a:rPr>
              <a:t>routes,</a:t>
            </a:r>
            <a:r>
              <a:rPr dirty="0" sz="1450" spc="40">
                <a:latin typeface="Arial Black"/>
                <a:cs typeface="Arial Black"/>
              </a:rPr>
              <a:t> </a:t>
            </a:r>
            <a:r>
              <a:rPr dirty="0" sz="1450" spc="-420">
                <a:latin typeface="Arial Black"/>
                <a:cs typeface="Arial Black"/>
              </a:rPr>
              <a:t>a</a:t>
            </a:r>
            <a:endParaRPr sz="1450">
              <a:latin typeface="Arial Black"/>
              <a:cs typeface="Arial Black"/>
            </a:endParaRPr>
          </a:p>
          <a:p>
            <a:pPr marL="21590">
              <a:lnSpc>
                <a:spcPts val="1625"/>
              </a:lnSpc>
              <a:tabLst>
                <a:tab pos="2374900" algn="l"/>
              </a:tabLst>
            </a:pPr>
            <a:r>
              <a:rPr dirty="0" sz="1400" spc="-195">
                <a:latin typeface="Arial Black"/>
                <a:cs typeface="Arial Black"/>
              </a:rPr>
              <a:t>all</a:t>
            </a:r>
            <a:r>
              <a:rPr dirty="0" sz="1400" spc="-70">
                <a:latin typeface="Arial Black"/>
                <a:cs typeface="Arial Black"/>
              </a:rPr>
              <a:t> </a:t>
            </a:r>
            <a:r>
              <a:rPr dirty="0" sz="1400" spc="-165">
                <a:latin typeface="Arial Black"/>
                <a:cs typeface="Arial Black"/>
              </a:rPr>
              <a:t>travel</a:t>
            </a:r>
            <a:r>
              <a:rPr dirty="0" sz="1400" spc="40">
                <a:latin typeface="Arial Black"/>
                <a:cs typeface="Arial Black"/>
              </a:rPr>
              <a:t> </a:t>
            </a:r>
            <a:r>
              <a:rPr dirty="0" sz="1400" spc="-10">
                <a:latin typeface="Arial Black"/>
                <a:cs typeface="Arial Black"/>
              </a:rPr>
              <a:t>experience.</a:t>
            </a:r>
            <a:r>
              <a:rPr dirty="0" sz="1400">
                <a:latin typeface="Arial Black"/>
                <a:cs typeface="Arial Black"/>
              </a:rPr>
              <a:t>	</a:t>
            </a:r>
            <a:r>
              <a:rPr dirty="0" sz="1400" spc="-540">
                <a:solidFill>
                  <a:srgbClr val="725D64"/>
                </a:solidFill>
                <a:latin typeface="Arial Black"/>
                <a:cs typeface="Arial Black"/>
              </a:rPr>
              <a:t>“</a:t>
            </a:r>
            <a:endParaRPr sz="1400">
              <a:latin typeface="Arial Black"/>
              <a:cs typeface="Arial Black"/>
            </a:endParaRPr>
          </a:p>
          <a:p>
            <a:pPr marL="25400">
              <a:lnSpc>
                <a:spcPts val="1670"/>
              </a:lnSpc>
            </a:pPr>
            <a:r>
              <a:rPr dirty="0" sz="1400" spc="-180">
                <a:latin typeface="Arial Black"/>
                <a:cs typeface="Arial Black"/>
              </a:rPr>
              <a:t>he</a:t>
            </a:r>
            <a:r>
              <a:rPr dirty="0" sz="1400" spc="20">
                <a:latin typeface="Arial Black"/>
                <a:cs typeface="Arial Black"/>
              </a:rPr>
              <a:t> </a:t>
            </a:r>
            <a:r>
              <a:rPr dirty="0" sz="1400" spc="-175">
                <a:latin typeface="Arial Black"/>
                <a:cs typeface="Arial Black"/>
              </a:rPr>
              <a:t>other</a:t>
            </a:r>
            <a:r>
              <a:rPr dirty="0" sz="1400" spc="70">
                <a:latin typeface="Arial Black"/>
                <a:cs typeface="Arial Black"/>
              </a:rPr>
              <a:t> </a:t>
            </a:r>
            <a:r>
              <a:rPr dirty="0" sz="1400" spc="-160">
                <a:latin typeface="Arial Black"/>
                <a:cs typeface="Arial Black"/>
              </a:rPr>
              <a:t>hand,</a:t>
            </a:r>
            <a:r>
              <a:rPr dirty="0" sz="1400" spc="-15">
                <a:latin typeface="Arial Black"/>
                <a:cs typeface="Arial Black"/>
              </a:rPr>
              <a:t> </a:t>
            </a:r>
            <a:r>
              <a:rPr dirty="0" sz="1400" spc="-160">
                <a:latin typeface="Arial Black"/>
                <a:cs typeface="Arial Black"/>
              </a:rPr>
              <a:t>for</a:t>
            </a:r>
            <a:r>
              <a:rPr dirty="0" sz="1400" spc="-55">
                <a:latin typeface="Arial Black"/>
                <a:cs typeface="Arial Black"/>
              </a:rPr>
              <a:t> </a:t>
            </a:r>
            <a:r>
              <a:rPr dirty="0" sz="1400" spc="-175">
                <a:latin typeface="Arial Black"/>
                <a:cs typeface="Arial Black"/>
              </a:rPr>
              <a:t>bus</a:t>
            </a:r>
            <a:r>
              <a:rPr dirty="0" sz="1400" spc="-35">
                <a:latin typeface="Arial Black"/>
                <a:cs typeface="Arial Black"/>
              </a:rPr>
              <a:t> </a:t>
            </a:r>
            <a:r>
              <a:rPr dirty="0" sz="1400" spc="-170">
                <a:latin typeface="Arial Black"/>
                <a:cs typeface="Arial Black"/>
              </a:rPr>
              <a:t>operators,</a:t>
            </a:r>
            <a:r>
              <a:rPr dirty="0" sz="1400" spc="-70">
                <a:latin typeface="Arial Black"/>
                <a:cs typeface="Arial Black"/>
              </a:rPr>
              <a:t> </a:t>
            </a:r>
            <a:r>
              <a:rPr dirty="0" sz="1400" spc="-275">
                <a:latin typeface="Arial Black"/>
                <a:cs typeface="Arial Black"/>
              </a:rPr>
              <a:t>a</a:t>
            </a:r>
            <a:r>
              <a:rPr dirty="0" sz="1400" spc="10">
                <a:latin typeface="Arial Black"/>
                <a:cs typeface="Arial Black"/>
              </a:rPr>
              <a:t> </a:t>
            </a:r>
            <a:r>
              <a:rPr dirty="0" sz="1400" spc="-195">
                <a:latin typeface="Arial Black"/>
                <a:cs typeface="Arial Black"/>
              </a:rPr>
              <a:t>reservation</a:t>
            </a:r>
            <a:r>
              <a:rPr dirty="0" sz="1400" spc="130">
                <a:latin typeface="Arial Black"/>
                <a:cs typeface="Arial Black"/>
              </a:rPr>
              <a:t> </a:t>
            </a:r>
            <a:r>
              <a:rPr dirty="0" sz="1400" spc="-254">
                <a:latin typeface="Arial Black"/>
                <a:cs typeface="Arial Black"/>
              </a:rPr>
              <a:t>system</a:t>
            </a:r>
            <a:r>
              <a:rPr dirty="0" sz="1400" spc="105">
                <a:latin typeface="Arial Black"/>
                <a:cs typeface="Arial Black"/>
              </a:rPr>
              <a:t> </a:t>
            </a:r>
            <a:r>
              <a:rPr dirty="0" sz="1400" spc="-240">
                <a:latin typeface="Arial Black"/>
                <a:cs typeface="Arial Black"/>
              </a:rPr>
              <a:t>stream</a:t>
            </a:r>
            <a:r>
              <a:rPr dirty="0" sz="1400" spc="-265">
                <a:latin typeface="Arial Black"/>
                <a:cs typeface="Arial Black"/>
              </a:rPr>
              <a:t> </a:t>
            </a:r>
            <a:r>
              <a:rPr dirty="0" sz="1400" spc="-210">
                <a:latin typeface="Arial Black"/>
                <a:cs typeface="Arial Black"/>
              </a:rPr>
              <a:t>lines</a:t>
            </a:r>
            <a:r>
              <a:rPr dirty="0" sz="1400" spc="-30">
                <a:latin typeface="Arial Black"/>
                <a:cs typeface="Arial Black"/>
              </a:rPr>
              <a:t> </a:t>
            </a:r>
            <a:r>
              <a:rPr dirty="0" sz="1400" spc="-185">
                <a:latin typeface="Arial Black"/>
                <a:cs typeface="Arial Black"/>
              </a:rPr>
              <a:t>the</a:t>
            </a:r>
            <a:r>
              <a:rPr dirty="0" sz="1400" spc="-60">
                <a:latin typeface="Arial Black"/>
                <a:cs typeface="Arial Black"/>
              </a:rPr>
              <a:t> </a:t>
            </a:r>
            <a:r>
              <a:rPr dirty="0" sz="1400" spc="-195">
                <a:latin typeface="Arial Black"/>
                <a:cs typeface="Arial Black"/>
              </a:rPr>
              <a:t>ticketing</a:t>
            </a:r>
            <a:r>
              <a:rPr dirty="0" sz="1400" spc="60">
                <a:latin typeface="Arial Black"/>
                <a:cs typeface="Arial Black"/>
              </a:rPr>
              <a:t> </a:t>
            </a:r>
            <a:r>
              <a:rPr dirty="0" sz="1400" spc="-160">
                <a:latin typeface="Arial Black"/>
                <a:cs typeface="Arial Black"/>
              </a:rPr>
              <a:t>process,</a:t>
            </a:r>
            <a:r>
              <a:rPr dirty="0" sz="1400" spc="370">
                <a:latin typeface="Arial Black"/>
                <a:cs typeface="Arial Black"/>
              </a:rPr>
              <a:t> </a:t>
            </a:r>
            <a:r>
              <a:rPr dirty="0" sz="1400" spc="-45">
                <a:latin typeface="Arial Black"/>
                <a:cs typeface="Arial Black"/>
              </a:rPr>
              <a:t>efficie</a:t>
            </a:r>
            <a:endParaRPr sz="1400">
              <a:latin typeface="Arial Black"/>
              <a:cs typeface="Arial Black"/>
            </a:endParaRPr>
          </a:p>
          <a:p>
            <a:pPr marL="14604">
              <a:lnSpc>
                <a:spcPct val="100000"/>
              </a:lnSpc>
              <a:spcBef>
                <a:spcPts val="150"/>
              </a:spcBef>
            </a:pPr>
            <a:r>
              <a:rPr dirty="0" sz="1200" spc="-105">
                <a:latin typeface="Arial Black"/>
                <a:cs typeface="Arial Black"/>
              </a:rPr>
              <a:t>nations,</a:t>
            </a:r>
            <a:r>
              <a:rPr dirty="0" sz="1200" spc="90">
                <a:latin typeface="Arial Black"/>
                <a:cs typeface="Arial Black"/>
              </a:rPr>
              <a:t> </a:t>
            </a:r>
            <a:r>
              <a:rPr dirty="0" sz="1200" spc="-20">
                <a:latin typeface="Arial Black"/>
                <a:cs typeface="Arial Black"/>
              </a:rPr>
              <a:t>and.</a:t>
            </a:r>
            <a:r>
              <a:rPr dirty="0" sz="1200" spc="-25">
                <a:latin typeface="Arial Black"/>
                <a:cs typeface="Arial Black"/>
              </a:rPr>
              <a:t> </a:t>
            </a:r>
            <a:r>
              <a:rPr dirty="0" sz="1200" spc="-210">
                <a:latin typeface="Arial Black"/>
                <a:cs typeface="Arial Black"/>
              </a:rPr>
              <a:t>By</a:t>
            </a:r>
            <a:r>
              <a:rPr dirty="0" sz="1200" spc="25">
                <a:latin typeface="Arial Black"/>
                <a:cs typeface="Arial Black"/>
              </a:rPr>
              <a:t> </a:t>
            </a:r>
            <a:r>
              <a:rPr dirty="0" sz="1200" spc="-140">
                <a:latin typeface="Arial Black"/>
                <a:cs typeface="Arial Black"/>
              </a:rPr>
              <a:t>combining</a:t>
            </a:r>
            <a:r>
              <a:rPr dirty="0" sz="1200" spc="55">
                <a:latin typeface="Arial Black"/>
                <a:cs typeface="Arial Black"/>
              </a:rPr>
              <a:t> </a:t>
            </a:r>
            <a:r>
              <a:rPr dirty="0" sz="1200" spc="-150">
                <a:latin typeface="Arial Black"/>
                <a:cs typeface="Arial Black"/>
              </a:rPr>
              <a:t>these</a:t>
            </a:r>
            <a:r>
              <a:rPr dirty="0" sz="1200" spc="55">
                <a:latin typeface="Arial Black"/>
                <a:cs typeface="Arial Black"/>
              </a:rPr>
              <a:t> </a:t>
            </a:r>
            <a:r>
              <a:rPr dirty="0" sz="1200" spc="-150">
                <a:latin typeface="Arial Black"/>
                <a:cs typeface="Arial Black"/>
              </a:rPr>
              <a:t>elements</a:t>
            </a:r>
            <a:r>
              <a:rPr dirty="0" sz="1200" spc="6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into</a:t>
            </a:r>
            <a:r>
              <a:rPr dirty="0" sz="1200" spc="50">
                <a:latin typeface="Arial Black"/>
                <a:cs typeface="Arial Black"/>
              </a:rPr>
              <a:t> </a:t>
            </a:r>
            <a:r>
              <a:rPr dirty="0" sz="1200" spc="-275">
                <a:latin typeface="Arial Black"/>
                <a:cs typeface="Arial Black"/>
              </a:rPr>
              <a:t>a</a:t>
            </a:r>
            <a:r>
              <a:rPr dirty="0" sz="1200" spc="85">
                <a:latin typeface="Arial Black"/>
                <a:cs typeface="Arial Black"/>
              </a:rPr>
              <a:t> </a:t>
            </a:r>
            <a:r>
              <a:rPr dirty="0" sz="1200" spc="-150">
                <a:latin typeface="Arial Black"/>
                <a:cs typeface="Arial Black"/>
              </a:rPr>
              <a:t>visually</a:t>
            </a:r>
            <a:r>
              <a:rPr dirty="0" sz="1200" spc="25">
                <a:latin typeface="Arial Black"/>
                <a:cs typeface="Arial Black"/>
              </a:rPr>
              <a:t> </a:t>
            </a:r>
            <a:r>
              <a:rPr dirty="0" sz="1200" spc="-140">
                <a:latin typeface="Arial Black"/>
                <a:cs typeface="Arial Black"/>
              </a:rPr>
              <a:t>appealing</a:t>
            </a:r>
            <a:r>
              <a:rPr dirty="0" sz="1200" spc="15">
                <a:latin typeface="Arial Black"/>
                <a:cs typeface="Arial Black"/>
              </a:rPr>
              <a:t> </a:t>
            </a:r>
            <a:r>
              <a:rPr dirty="0" sz="1200" spc="-135">
                <a:latin typeface="Arial Black"/>
                <a:cs typeface="Arial Black"/>
              </a:rPr>
              <a:t>infographic</a:t>
            </a:r>
            <a:r>
              <a:rPr dirty="0" sz="1200" spc="10">
                <a:latin typeface="Arial Black"/>
                <a:cs typeface="Arial Black"/>
              </a:rPr>
              <a:t> </a:t>
            </a:r>
            <a:r>
              <a:rPr dirty="0" sz="1200" spc="-105">
                <a:latin typeface="Arial Black"/>
                <a:cs typeface="Arial Black"/>
              </a:rPr>
              <a:t>or</a:t>
            </a:r>
            <a:r>
              <a:rPr dirty="0" sz="1200" spc="-6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presentation</a:t>
            </a:r>
            <a:r>
              <a:rPr dirty="0" sz="1200" spc="110">
                <a:latin typeface="Arial Black"/>
                <a:cs typeface="Arial Black"/>
              </a:rPr>
              <a:t> </a:t>
            </a:r>
            <a:r>
              <a:rPr dirty="0" sz="1200" spc="65" i="1">
                <a:latin typeface="Calibri"/>
                <a:cs typeface="Calibri"/>
              </a:rPr>
              <a:t>slide,</a:t>
            </a:r>
            <a:r>
              <a:rPr dirty="0" sz="1200" spc="100" i="1">
                <a:latin typeface="Calibri"/>
                <a:cs typeface="Calibri"/>
              </a:rPr>
              <a:t> </a:t>
            </a:r>
            <a:r>
              <a:rPr dirty="0" sz="1200" spc="-120">
                <a:latin typeface="Arial Black"/>
                <a:cs typeface="Arial Black"/>
              </a:rPr>
              <a:t>you</a:t>
            </a:r>
            <a:r>
              <a:rPr dirty="0" sz="1200" spc="-25">
                <a:latin typeface="Arial Black"/>
                <a:cs typeface="Arial Black"/>
              </a:rPr>
              <a:t> </a:t>
            </a:r>
            <a:r>
              <a:rPr dirty="0" sz="1200" spc="-50">
                <a:latin typeface="Arial Black"/>
                <a:cs typeface="Arial Black"/>
              </a:rPr>
              <a:t>‹</a:t>
            </a:r>
            <a:endParaRPr sz="1200">
              <a:latin typeface="Arial Black"/>
              <a:cs typeface="Arial Black"/>
            </a:endParaRPr>
          </a:p>
          <a:p>
            <a:pPr marL="14604">
              <a:lnSpc>
                <a:spcPct val="100000"/>
              </a:lnSpc>
              <a:spcBef>
                <a:spcPts val="190"/>
              </a:spcBef>
            </a:pPr>
            <a:r>
              <a:rPr dirty="0" sz="1200" spc="-114">
                <a:latin typeface="Arial Black"/>
                <a:cs typeface="Arial Black"/>
              </a:rPr>
              <a:t>:tively</a:t>
            </a:r>
            <a:r>
              <a:rPr dirty="0" sz="1200" spc="15">
                <a:latin typeface="Arial Black"/>
                <a:cs typeface="Arial Black"/>
              </a:rPr>
              <a:t> </a:t>
            </a:r>
            <a:r>
              <a:rPr dirty="0" sz="1200" spc="-155">
                <a:latin typeface="Arial Black"/>
                <a:cs typeface="Arial Black"/>
              </a:rPr>
              <a:t>summarizes</a:t>
            </a:r>
            <a:r>
              <a:rPr dirty="0" sz="1200" spc="4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the</a:t>
            </a:r>
            <a:r>
              <a:rPr dirty="0" sz="1200" spc="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performance</a:t>
            </a:r>
            <a:r>
              <a:rPr dirty="0" sz="1200" spc="75">
                <a:latin typeface="Arial Black"/>
                <a:cs typeface="Arial Black"/>
              </a:rPr>
              <a:t> </a:t>
            </a:r>
            <a:r>
              <a:rPr dirty="0" sz="1200" spc="-155">
                <a:latin typeface="Arial Black"/>
                <a:cs typeface="Arial Black"/>
              </a:rPr>
              <a:t>and</a:t>
            </a:r>
            <a:r>
              <a:rPr dirty="0" sz="1200" spc="-45">
                <a:latin typeface="Arial Black"/>
                <a:cs typeface="Arial Black"/>
              </a:rPr>
              <a:t> </a:t>
            </a:r>
            <a:r>
              <a:rPr dirty="0" sz="1200" spc="-155">
                <a:latin typeface="Arial Black"/>
                <a:cs typeface="Arial Black"/>
              </a:rPr>
              <a:t>impact</a:t>
            </a:r>
            <a:r>
              <a:rPr dirty="0" sz="1200" spc="10">
                <a:latin typeface="Arial Black"/>
                <a:cs typeface="Arial Black"/>
              </a:rPr>
              <a:t> </a:t>
            </a:r>
            <a:r>
              <a:rPr dirty="0" sz="1200" spc="-110">
                <a:latin typeface="Arial Black"/>
                <a:cs typeface="Arial Black"/>
              </a:rPr>
              <a:t>of</a:t>
            </a:r>
            <a:r>
              <a:rPr dirty="0" sz="1200" spc="-50">
                <a:latin typeface="Arial Black"/>
                <a:cs typeface="Arial Black"/>
              </a:rPr>
              <a:t> </a:t>
            </a:r>
            <a:r>
              <a:rPr dirty="0" sz="1200" spc="-145">
                <a:latin typeface="Arial Black"/>
                <a:cs typeface="Arial Black"/>
              </a:rPr>
              <a:t>the</a:t>
            </a:r>
            <a:r>
              <a:rPr dirty="0" sz="1200">
                <a:latin typeface="Arial Black"/>
                <a:cs typeface="Arial Black"/>
              </a:rPr>
              <a:t> </a:t>
            </a:r>
            <a:r>
              <a:rPr dirty="0" sz="1200" spc="-165">
                <a:latin typeface="Arial Black"/>
                <a:cs typeface="Arial Black"/>
              </a:rPr>
              <a:t>bus</a:t>
            </a:r>
            <a:r>
              <a:rPr dirty="0" sz="1200" spc="-35">
                <a:latin typeface="Arial Black"/>
                <a:cs typeface="Arial Black"/>
              </a:rPr>
              <a:t> </a:t>
            </a:r>
            <a:r>
              <a:rPr dirty="0" sz="1200" spc="-95">
                <a:latin typeface="Arial Black"/>
                <a:cs typeface="Arial Black"/>
              </a:rPr>
              <a:t>res</a:t>
            </a:r>
            <a:r>
              <a:rPr dirty="0" sz="1200" spc="375">
                <a:latin typeface="Arial Black"/>
                <a:cs typeface="Arial Black"/>
              </a:rPr>
              <a:t> </a:t>
            </a:r>
            <a:r>
              <a:rPr dirty="0" sz="1200" spc="-145">
                <a:latin typeface="Arial Black"/>
                <a:cs typeface="Arial Black"/>
              </a:rPr>
              <a:t>mation</a:t>
            </a:r>
            <a:r>
              <a:rPr dirty="0" sz="1200" spc="40">
                <a:latin typeface="Arial Black"/>
                <a:cs typeface="Arial Black"/>
              </a:rPr>
              <a:t> </a:t>
            </a:r>
            <a:r>
              <a:rPr dirty="0" sz="1200" spc="-10">
                <a:latin typeface="Arial Black"/>
                <a:cs typeface="Arial Black"/>
              </a:rPr>
              <a:t>system.</a:t>
            </a:r>
            <a:endParaRPr sz="1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200">
              <a:latin typeface="Arial Black"/>
              <a:cs typeface="Arial Black"/>
            </a:endParaRPr>
          </a:p>
          <a:p>
            <a:pPr algn="ctr" marL="1798320">
              <a:lnSpc>
                <a:spcPct val="100000"/>
              </a:lnSpc>
            </a:pPr>
            <a:r>
              <a:rPr dirty="0" sz="1400" spc="-25">
                <a:solidFill>
                  <a:srgbClr val="05CAFF"/>
                </a:solidFill>
                <a:latin typeface="Arial Black"/>
                <a:cs typeface="Arial Black"/>
              </a:rPr>
              <a:t>T’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777023" y="6238018"/>
            <a:ext cx="275590" cy="190500"/>
          </a:xfrm>
          <a:prstGeom prst="rect">
            <a:avLst/>
          </a:prstGeom>
        </p:spPr>
        <p:txBody>
          <a:bodyPr wrap="square" lIns="0" tIns="29844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dirty="0" sz="1400" spc="35">
                <a:solidFill>
                  <a:srgbClr val="824FD4"/>
                </a:solidFill>
                <a:latin typeface="Arial Black"/>
                <a:cs typeface="Arial Black"/>
              </a:rPr>
              <a:t>“!</a:t>
            </a:r>
            <a:endParaRPr sz="1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922521"/>
            <a:ext cx="7556499" cy="28483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007" y="2537259"/>
            <a:ext cx="4227195" cy="894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700" spc="-25">
                <a:latin typeface="Arial"/>
                <a:cs typeface="Arial"/>
              </a:rPr>
              <a:t>THANI</a:t>
            </a:r>
            <a:r>
              <a:rPr dirty="0" baseline="-1461" sz="8550" spc="-37">
                <a:latin typeface="Arial"/>
                <a:cs typeface="Arial"/>
              </a:rPr>
              <a:t>1</a:t>
            </a:r>
            <a:r>
              <a:rPr dirty="0" baseline="-1461" sz="8550" spc="-1342">
                <a:latin typeface="Arial"/>
                <a:cs typeface="Arial"/>
              </a:rPr>
              <a:t> </a:t>
            </a:r>
            <a:r>
              <a:rPr dirty="0" sz="5700" spc="-25">
                <a:latin typeface="Arial"/>
                <a:cs typeface="Arial"/>
              </a:rPr>
              <a:t>YOU</a:t>
            </a:r>
            <a:endParaRPr sz="5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2024-04-12T16:41:13Z</dcterms:created>
  <dcterms:modified xsi:type="dcterms:W3CDTF">2024-04-12T16:41:13Z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2024-04-12T00:00:00Z</vt:filetime>
  </property>
  <property fmtid="{D5CDD505-2E9C-101B-9397-08002B2CF9AE}" pid="3" name="LastSaved">
    <vt:filetime>2024-04-12T00:00:00Z</vt:filetime>
  </property>
  <property fmtid="{D5CDD505-2E9C-101B-9397-08002B2CF9AE}" pid="4" name="Producer">
    <vt:lpwstr>OpenPDF UNKNOWN</vt:lpwstr>
  </property>
</Properties>
</file>