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7" r:id="rId2"/>
    <p:sldMasterId id="2147483774" r:id="rId3"/>
    <p:sldMasterId id="2147483781" r:id="rId4"/>
    <p:sldMasterId id="2147483788" r:id="rId5"/>
    <p:sldMasterId id="2147483795" r:id="rId6"/>
    <p:sldMasterId id="2147483802" r:id="rId7"/>
  </p:sldMasterIdLst>
  <p:notesMasterIdLst>
    <p:notesMasterId r:id="rId16"/>
  </p:notesMasterIdLst>
  <p:handoutMasterIdLst>
    <p:handoutMasterId r:id="rId17"/>
  </p:handoutMasterIdLst>
  <p:sldIdLst>
    <p:sldId id="350" r:id="rId8"/>
    <p:sldId id="351" r:id="rId9"/>
    <p:sldId id="352" r:id="rId10"/>
    <p:sldId id="353" r:id="rId11"/>
    <p:sldId id="354" r:id="rId12"/>
    <p:sldId id="355" r:id="rId13"/>
    <p:sldId id="357" r:id="rId14"/>
    <p:sldId id="359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3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38"/>
  </p:normalViewPr>
  <p:slideViewPr>
    <p:cSldViewPr snapToGrid="0" showGuides="1">
      <p:cViewPr varScale="1">
        <p:scale>
          <a:sx n="115" d="100"/>
          <a:sy n="115" d="100"/>
        </p:scale>
        <p:origin x="976" y="68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8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9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3997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5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66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2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25539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420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6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13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10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65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6242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295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2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263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52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673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2032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20464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908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503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05" y="4652689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058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9008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97512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3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65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404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079666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377284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5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188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66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53570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97945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69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397414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82" y="4757071"/>
            <a:ext cx="1326052" cy="343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54" r:id="rId3"/>
    <p:sldLayoutId id="2147483760" r:id="rId4"/>
    <p:sldLayoutId id="2147483765" r:id="rId5"/>
    <p:sldLayoutId id="2147483766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98F2270-5B8D-4940-B941-06C9E30A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</p:spPr>
        <p:txBody>
          <a:bodyPr/>
          <a:lstStyle/>
          <a:p>
            <a:r>
              <a:rPr lang="en-US" dirty="0"/>
              <a:t>American Express Campus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Analyze </a:t>
            </a:r>
            <a:r>
              <a:rPr lang="en-US" dirty="0"/>
              <a:t>This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182D3EB4-EF3E-B746-BF7F-D358F7C3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</p:spPr>
        <p:txBody>
          <a:bodyPr/>
          <a:lstStyle/>
          <a:p>
            <a:r>
              <a:rPr lang="en-US" dirty="0" smtClean="0"/>
              <a:t>Final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25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Team Details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007943"/>
              </p:ext>
            </p:extLst>
          </p:nvPr>
        </p:nvGraphicFramePr>
        <p:xfrm>
          <a:off x="584424" y="2530475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17332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)/approach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used to arrive at the solution/equation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7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Strategy to decide final list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98" y="752490"/>
            <a:ext cx="88051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strategy employed to decide the final list for submission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10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</a:t>
            </a:r>
            <a:r>
              <a:rPr lang="en-US" dirty="0" smtClean="0"/>
              <a:t>logic/model/strategy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3578" y="10682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Please provide details of each variable used in the final logic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44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Reasons for Technique(s) Used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298" y="752490"/>
            <a:ext cx="8805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51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Final Submission File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7298" y="1456302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185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0832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EnterpriseCorpID_PPT_PRINTtemplate_v1</Template>
  <TotalTime>1731</TotalTime>
  <Words>114</Words>
  <Application>Microsoft Office PowerPoint</Application>
  <PresentationFormat>On-screen Show (16:9)</PresentationFormat>
  <Paragraphs>26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ＭＳ Ｐゴシック</vt:lpstr>
      <vt:lpstr>Arial</vt:lpstr>
      <vt:lpstr>BentonSans</vt:lpstr>
      <vt:lpstr>BentonSans Light</vt:lpstr>
      <vt:lpstr>Calibri</vt:lpstr>
      <vt:lpstr>Guardian Egyp</vt:lpstr>
      <vt:lpstr>Guardian Egyp Regular</vt:lpstr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American Express Campus  Analyze This 2018</vt:lpstr>
      <vt:lpstr>Team Details</vt:lpstr>
      <vt:lpstr>Estimation Technique Used</vt:lpstr>
      <vt:lpstr>Strategy to decide final list</vt:lpstr>
      <vt:lpstr>Details of each Variable used in the logic/model/strategy</vt:lpstr>
      <vt:lpstr>Reasons for Technique(s) Used</vt:lpstr>
      <vt:lpstr>Final Submission File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Anirudha Asish Asish Pillutla</cp:lastModifiedBy>
  <cp:revision>47</cp:revision>
  <cp:lastPrinted>2017-11-21T21:34:38Z</cp:lastPrinted>
  <dcterms:created xsi:type="dcterms:W3CDTF">2017-11-20T16:47:07Z</dcterms:created>
  <dcterms:modified xsi:type="dcterms:W3CDTF">2018-09-25T15:49:01Z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Christina Zullo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Offisync_ProviderInitializationData">
    <vt:lpwstr>https://square.americanexpress.com</vt:lpwstr>
  </property>
  <property fmtid="{D5CDD505-2E9C-101B-9397-08002B2CF9AE}" pid="6" name="Jive_LatestUserAccountName">
    <vt:lpwstr>aasishpi</vt:lpwstr>
  </property>
  <property fmtid="{D5CDD505-2E9C-101B-9397-08002B2CF9AE}" pid="7" name="Offisync_UpdateToken">
    <vt:lpwstr>2</vt:lpwstr>
  </property>
  <property fmtid="{D5CDD505-2E9C-101B-9397-08002B2CF9AE}" pid="8" name="Offisync_UniqueId">
    <vt:lpwstr>19478</vt:lpwstr>
  </property>
  <property fmtid="{D5CDD505-2E9C-101B-9397-08002B2CF9AE}" pid="9" name="Offisync_ServerID">
    <vt:lpwstr>1705d9cf-de7c-4d04-92a9-b248fa970c4a</vt:lpwstr>
  </property>
  <property fmtid="{D5CDD505-2E9C-101B-9397-08002B2CF9AE}" pid="10" name="Jive_VersionGuid">
    <vt:lpwstr>6db0c164-02a4-4cea-8625-665d9d52b6f4</vt:lpwstr>
  </property>
</Properties>
</file>