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harts/chart10.xml" ContentType="application/vnd.openxmlformats-officedocument.drawingml.chart+xml"/>
  <Override PartName="/ppt/charts/chart9.xml" ContentType="application/vnd.openxmlformats-officedocument.drawingml.chart+xml"/>
  <Override PartName="/ppt/charts/chart8.xml" ContentType="application/vnd.openxmlformats-officedocument.drawingml.chart+xml"/>
  <Override PartName="/ppt/charts/chart7.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21945600" cy="32918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Series 1</c:v>
                </c:pt>
              </c:strCache>
            </c:strRef>
          </c:tx>
          <c:spPr>
            <a:solidFill>
              <a:srgbClr val="33006f"/>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e8d3a2"/>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a9a9a9"/>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219"/>
        <c:overlap val="-27"/>
        <c:axId val="60851843"/>
        <c:axId val="98743841"/>
      </c:barChart>
      <c:catAx>
        <c:axId val="60851843"/>
        <c:scaling>
          <c:orientation val="minMax"/>
        </c:scaling>
        <c:delete val="0"/>
        <c:axPos val="b"/>
        <c:numFmt formatCode="DD/MM/YYYY" sourceLinked="1"/>
        <c:majorTickMark val="none"/>
        <c:minorTickMark val="none"/>
        <c:tickLblPos val="nextTo"/>
        <c:spPr>
          <a:ln w="9360">
            <a:solidFill>
              <a:srgbClr val="dfc3ff"/>
            </a:solidFill>
            <a:round/>
          </a:ln>
        </c:spPr>
        <c:txPr>
          <a:bodyPr/>
          <a:lstStyle/>
          <a:p>
            <a:pPr>
              <a:defRPr b="0" sz="1197" spc="-1" strike="noStrike">
                <a:solidFill>
                  <a:srgbClr val="8d8d8d"/>
                </a:solidFill>
                <a:latin typeface="Uni Sans Book"/>
                <a:ea typeface="Uni Sans Book"/>
              </a:defRPr>
            </a:pPr>
          </a:p>
        </c:txPr>
        <c:crossAx val="98743841"/>
        <c:crosses val="autoZero"/>
        <c:auto val="1"/>
        <c:lblAlgn val="ctr"/>
        <c:lblOffset val="100"/>
      </c:catAx>
      <c:valAx>
        <c:axId val="98743841"/>
        <c:scaling>
          <c:orientation val="minMax"/>
        </c:scaling>
        <c:delete val="0"/>
        <c:axPos val="l"/>
        <c:majorGridlines>
          <c:spPr>
            <a:ln w="9360">
              <a:solidFill>
                <a:srgbClr val="8d8d8d"/>
              </a:solidFill>
              <a:round/>
            </a:ln>
          </c:spPr>
        </c:majorGridlines>
        <c:numFmt formatCode="General" sourceLinked="1"/>
        <c:majorTickMark val="none"/>
        <c:minorTickMark val="none"/>
        <c:tickLblPos val="nextTo"/>
        <c:spPr>
          <a:ln w="6480">
            <a:noFill/>
          </a:ln>
        </c:spPr>
        <c:txPr>
          <a:bodyPr/>
          <a:lstStyle/>
          <a:p>
            <a:pPr>
              <a:defRPr b="0" sz="1200" spc="-1" strike="noStrike">
                <a:solidFill>
                  <a:srgbClr val="8d8d8d"/>
                </a:solidFill>
                <a:latin typeface="Uni Sans"/>
                <a:ea typeface="Uni Sans"/>
              </a:defRPr>
            </a:pPr>
          </a:p>
        </c:txPr>
        <c:crossAx val="60851843"/>
        <c:crosses val="autoZero"/>
      </c:valAx>
      <c:spPr>
        <a:solidFill>
          <a:srgbClr val="ffffff"/>
        </a:solidFill>
        <a:ln>
          <a:noFill/>
        </a:ln>
      </c:spPr>
    </c:plotArea>
    <c:plotVisOnly val="1"/>
    <c:dispBlanksAs val="gap"/>
  </c:chart>
  <c:spPr>
    <a:noFill/>
    <a:ln>
      <a:noFill/>
    </a:ln>
  </c:spPr>
</c:chartSpace>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varyColors val="0"/>
        <c:ser>
          <c:idx val="0"/>
          <c:order val="0"/>
          <c:tx>
            <c:strRef>
              <c:f>label 0</c:f>
              <c:strCache>
                <c:ptCount val="1"/>
                <c:pt idx="0">
                  <c:v>Series 1</c:v>
                </c:pt>
              </c:strCache>
            </c:strRef>
          </c:tx>
          <c:spPr>
            <a:solidFill>
              <a:srgbClr val="33006f"/>
            </a:solidFill>
            <a:ln w="28440">
              <a:solidFill>
                <a:srgbClr val="33006f"/>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e8d3a2"/>
            </a:solidFill>
            <a:ln w="28440">
              <a:solidFill>
                <a:srgbClr val="e8d3a2"/>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a9a9a9"/>
            </a:solidFill>
            <a:ln w="28440">
              <a:solidFill>
                <a:srgbClr val="a9a9a9"/>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53375163"/>
        <c:axId val="64826187"/>
      </c:lineChart>
      <c:catAx>
        <c:axId val="53375163"/>
        <c:scaling>
          <c:orientation val="minMax"/>
        </c:scaling>
        <c:delete val="1"/>
        <c:axPos val="b"/>
        <c:numFmt formatCode="DD/MM/YYYY" sourceLinked="1"/>
        <c:majorTickMark val="none"/>
        <c:minorTickMark val="none"/>
        <c:tickLblPos val="nextTo"/>
        <c:spPr>
          <a:ln w="6480">
            <a:solidFill>
              <a:srgbClr val="8f8ba3"/>
            </a:solidFill>
            <a:round/>
          </a:ln>
        </c:spPr>
        <c:txPr>
          <a:bodyPr/>
          <a:lstStyle/>
          <a:p>
            <a:pPr>
              <a:defRPr b="0" sz="1000" spc="-1" strike="noStrike">
                <a:solidFill>
                  <a:srgbClr val="33006f"/>
                </a:solidFill>
                <a:latin typeface="Calibri"/>
              </a:defRPr>
            </a:pPr>
          </a:p>
        </c:txPr>
        <c:crossAx val="64826187"/>
        <c:crosses val="autoZero"/>
        <c:auto val="1"/>
        <c:lblAlgn val="ctr"/>
        <c:lblOffset val="100"/>
      </c:catAx>
      <c:valAx>
        <c:axId val="64826187"/>
        <c:scaling>
          <c:orientation val="minMax"/>
        </c:scaling>
        <c:delete val="0"/>
        <c:axPos val="l"/>
        <c:majorGridlines>
          <c:spPr>
            <a:ln w="9360">
              <a:solidFill>
                <a:srgbClr val="8d8d8d"/>
              </a:solidFill>
              <a:round/>
            </a:ln>
          </c:spPr>
        </c:majorGridlines>
        <c:numFmt formatCode="General" sourceLinked="1"/>
        <c:majorTickMark val="none"/>
        <c:minorTickMark val="none"/>
        <c:tickLblPos val="nextTo"/>
        <c:spPr>
          <a:ln w="6480">
            <a:noFill/>
          </a:ln>
        </c:spPr>
        <c:txPr>
          <a:bodyPr/>
          <a:lstStyle/>
          <a:p>
            <a:pPr>
              <a:defRPr b="0" sz="1200" spc="-1" strike="noStrike">
                <a:solidFill>
                  <a:srgbClr val="8d8d8d"/>
                </a:solidFill>
                <a:latin typeface="Uni Sans"/>
                <a:ea typeface="Uni Sans"/>
              </a:defRPr>
            </a:pPr>
          </a:p>
        </c:txPr>
        <c:crossAx val="53375163"/>
        <c:crosses val="autoZero"/>
        <c:crossBetween val="midCat"/>
      </c:valAx>
      <c:spPr>
        <a:solidFill>
          <a:srgbClr val="ffffff"/>
        </a:solidFill>
        <a:ln>
          <a:noFill/>
        </a:ln>
      </c:spPr>
    </c:plotArea>
    <c:plotVisOnly val="1"/>
    <c:dispBlanksAs val="gap"/>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Series 1</c:v>
                </c:pt>
              </c:strCache>
            </c:strRef>
          </c:tx>
          <c:spPr>
            <a:solidFill>
              <a:srgbClr val="33006f"/>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e8d3a2"/>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solidFill>
              <a:srgbClr val="a9a9a9"/>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219"/>
        <c:overlap val="-27"/>
        <c:axId val="95366714"/>
        <c:axId val="80581291"/>
      </c:barChart>
      <c:catAx>
        <c:axId val="95366714"/>
        <c:scaling>
          <c:orientation val="minMax"/>
        </c:scaling>
        <c:delete val="0"/>
        <c:axPos val="b"/>
        <c:numFmt formatCode="DD/MM/YYYY" sourceLinked="1"/>
        <c:majorTickMark val="none"/>
        <c:minorTickMark val="none"/>
        <c:tickLblPos val="nextTo"/>
        <c:spPr>
          <a:ln w="9360">
            <a:solidFill>
              <a:srgbClr val="dfc3ff"/>
            </a:solidFill>
            <a:round/>
          </a:ln>
        </c:spPr>
        <c:txPr>
          <a:bodyPr/>
          <a:lstStyle/>
          <a:p>
            <a:pPr>
              <a:defRPr b="0" sz="1197" spc="-1" strike="noStrike">
                <a:solidFill>
                  <a:srgbClr val="8d8d8d"/>
                </a:solidFill>
                <a:latin typeface="Uni Sans Book"/>
                <a:ea typeface="Uni Sans Book"/>
              </a:defRPr>
            </a:pPr>
          </a:p>
        </c:txPr>
        <c:crossAx val="80581291"/>
        <c:crosses val="autoZero"/>
        <c:auto val="1"/>
        <c:lblAlgn val="ctr"/>
        <c:lblOffset val="100"/>
      </c:catAx>
      <c:valAx>
        <c:axId val="80581291"/>
        <c:scaling>
          <c:orientation val="minMax"/>
        </c:scaling>
        <c:delete val="0"/>
        <c:axPos val="l"/>
        <c:majorGridlines>
          <c:spPr>
            <a:ln w="9360">
              <a:solidFill>
                <a:srgbClr val="8d8d8d"/>
              </a:solidFill>
              <a:round/>
            </a:ln>
          </c:spPr>
        </c:majorGridlines>
        <c:numFmt formatCode="General" sourceLinked="1"/>
        <c:majorTickMark val="none"/>
        <c:minorTickMark val="none"/>
        <c:tickLblPos val="nextTo"/>
        <c:spPr>
          <a:ln w="6480">
            <a:noFill/>
          </a:ln>
        </c:spPr>
        <c:txPr>
          <a:bodyPr/>
          <a:lstStyle/>
          <a:p>
            <a:pPr>
              <a:defRPr b="0" sz="1200" spc="-1" strike="noStrike">
                <a:solidFill>
                  <a:srgbClr val="8d8d8d"/>
                </a:solidFill>
                <a:latin typeface="Uni Sans"/>
                <a:ea typeface="Uni Sans"/>
              </a:defRPr>
            </a:pPr>
          </a:p>
        </c:txPr>
        <c:crossAx val="95366714"/>
        <c:crosses val="autoZero"/>
      </c:valAx>
      <c:spPr>
        <a:solidFill>
          <a:srgbClr val="ffffff"/>
        </a:solidFill>
        <a:ln>
          <a:noFill/>
        </a:ln>
      </c:spPr>
    </c:plotArea>
    <c:plotVisOnly val="1"/>
    <c:dispBlanksAs val="gap"/>
  </c:chart>
  <c:spPr>
    <a:no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plotArea>
      <c:lineChart>
        <c:grouping val="standard"/>
        <c:varyColors val="0"/>
        <c:ser>
          <c:idx val="0"/>
          <c:order val="0"/>
          <c:tx>
            <c:strRef>
              <c:f>label 0</c:f>
              <c:strCache>
                <c:ptCount val="1"/>
                <c:pt idx="0">
                  <c:v>Series 1</c:v>
                </c:pt>
              </c:strCache>
            </c:strRef>
          </c:tx>
          <c:spPr>
            <a:solidFill>
              <a:srgbClr val="33006f"/>
            </a:solidFill>
            <a:ln w="28440">
              <a:solidFill>
                <a:srgbClr val="33006f"/>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e8d3a2"/>
            </a:solidFill>
            <a:ln w="28440">
              <a:solidFill>
                <a:srgbClr val="e8d3a2"/>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a9a9a9"/>
            </a:solidFill>
            <a:ln w="28440">
              <a:solidFill>
                <a:srgbClr val="a9a9a9"/>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56801056"/>
        <c:axId val="62267961"/>
      </c:lineChart>
      <c:catAx>
        <c:axId val="56801056"/>
        <c:scaling>
          <c:orientation val="minMax"/>
        </c:scaling>
        <c:delete val="1"/>
        <c:axPos val="b"/>
        <c:numFmt formatCode="DD/MM/YYYY" sourceLinked="1"/>
        <c:majorTickMark val="none"/>
        <c:minorTickMark val="none"/>
        <c:tickLblPos val="nextTo"/>
        <c:spPr>
          <a:ln w="6480">
            <a:solidFill>
              <a:srgbClr val="8f8ba3"/>
            </a:solidFill>
            <a:round/>
          </a:ln>
        </c:spPr>
        <c:txPr>
          <a:bodyPr/>
          <a:lstStyle/>
          <a:p>
            <a:pPr>
              <a:defRPr b="0" sz="1000" spc="-1" strike="noStrike">
                <a:solidFill>
                  <a:srgbClr val="33006f"/>
                </a:solidFill>
                <a:latin typeface="Calibri"/>
              </a:defRPr>
            </a:pPr>
          </a:p>
        </c:txPr>
        <c:crossAx val="62267961"/>
        <c:crosses val="autoZero"/>
        <c:auto val="1"/>
        <c:lblAlgn val="ctr"/>
        <c:lblOffset val="100"/>
      </c:catAx>
      <c:valAx>
        <c:axId val="62267961"/>
        <c:scaling>
          <c:orientation val="minMax"/>
        </c:scaling>
        <c:delete val="0"/>
        <c:axPos val="l"/>
        <c:majorGridlines>
          <c:spPr>
            <a:ln w="9360">
              <a:solidFill>
                <a:srgbClr val="8d8d8d"/>
              </a:solidFill>
              <a:round/>
            </a:ln>
          </c:spPr>
        </c:majorGridlines>
        <c:numFmt formatCode="General" sourceLinked="1"/>
        <c:majorTickMark val="none"/>
        <c:minorTickMark val="none"/>
        <c:tickLblPos val="nextTo"/>
        <c:spPr>
          <a:ln w="6480">
            <a:noFill/>
          </a:ln>
        </c:spPr>
        <c:txPr>
          <a:bodyPr/>
          <a:lstStyle/>
          <a:p>
            <a:pPr>
              <a:defRPr b="0" sz="1200" spc="-1" strike="noStrike">
                <a:solidFill>
                  <a:srgbClr val="8d8d8d"/>
                </a:solidFill>
                <a:latin typeface="Uni Sans"/>
                <a:ea typeface="Uni Sans"/>
              </a:defRPr>
            </a:pPr>
          </a:p>
        </c:txPr>
        <c:crossAx val="56801056"/>
        <c:crosses val="autoZero"/>
        <c:crossBetween val="midCat"/>
      </c:valAx>
      <c:spPr>
        <a:solidFill>
          <a:srgbClr val="ffffff"/>
        </a:solidFill>
        <a:ln>
          <a:noFill/>
        </a:ln>
      </c:spPr>
    </c:plotArea>
    <c:plotVisOnly val="1"/>
    <c:dispBlanksAs val="gap"/>
  </c:chart>
  <c:spPr>
    <a:noFill/>
    <a:ln>
      <a:noFill/>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varyColors val="1"/>
        <c:ser>
          <c:idx val="0"/>
          <c:order val="0"/>
          <c:tx>
            <c:strRef>
              <c:f>label 0</c:f>
              <c:strCache>
                <c:ptCount val="1"/>
                <c:pt idx="0">
                  <c:v>Sales</c:v>
                </c:pt>
              </c:strCache>
            </c:strRef>
          </c:tx>
          <c:spPr>
            <a:solidFill>
              <a:srgbClr val="33006f"/>
            </a:solidFill>
            <a:ln>
              <a:noFill/>
            </a:ln>
          </c:spPr>
          <c:explosion val="0"/>
          <c:dPt>
            <c:idx val="0"/>
            <c:spPr>
              <a:solidFill>
                <a:srgbClr val="33006f"/>
              </a:solidFill>
              <a:ln w="19080">
                <a:noFill/>
              </a:ln>
            </c:spPr>
          </c:dPt>
          <c:dPt>
            <c:idx val="1"/>
            <c:spPr>
              <a:solidFill>
                <a:srgbClr val="e8d3a2"/>
              </a:solidFill>
              <a:ln w="19080">
                <a:noFill/>
              </a:ln>
            </c:spPr>
          </c:dPt>
          <c:dPt>
            <c:idx val="2"/>
            <c:spPr>
              <a:solidFill>
                <a:srgbClr val="a9a9a9"/>
              </a:solidFill>
              <a:ln w="19080">
                <a:noFill/>
              </a:ln>
            </c:spPr>
          </c:dPt>
          <c:dPt>
            <c:idx val="3"/>
            <c:spPr>
              <a:solidFill>
                <a:srgbClr val="917b4c"/>
              </a:solidFill>
              <a:ln w="19080">
                <a:noFill/>
              </a:ln>
            </c:spPr>
          </c:dPt>
          <c:dLbls>
            <c:numFmt formatCode="General" sourceLinked="1"/>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showLegendKey val="0"/>
            <c:showVal val="0"/>
            <c:showCatName val="0"/>
            <c:showSerName val="0"/>
            <c:showPercent val="0"/>
            <c:showLeaderLines val="0"/>
          </c:dLbls>
          <c:cat>
            <c:strRef>
              <c:f>categories</c:f>
              <c:strCache>
                <c:ptCount val="3"/>
                <c:pt idx="0">
                  <c:v>1st Qtr</c:v>
                </c:pt>
                <c:pt idx="1">
                  <c:v>2nd Qtr</c:v>
                </c:pt>
                <c:pt idx="2">
                  <c:v>3rd Qtr</c:v>
                </c:pt>
              </c:strCache>
            </c:strRef>
          </c:cat>
          <c:val>
            <c:numRef>
              <c:f>0</c:f>
              <c:numCache>
                <c:formatCode>General</c:formatCode>
                <c:ptCount val="4"/>
                <c:pt idx="0">
                  <c:v>8.2</c:v>
                </c:pt>
                <c:pt idx="1">
                  <c:v>3.2</c:v>
                </c:pt>
                <c:pt idx="2">
                  <c:v>1.4</c:v>
                </c:pt>
                <c:pt idx="3">
                  <c:v/>
                </c:pt>
              </c:numCache>
            </c:numRef>
          </c:val>
        </c:ser>
        <c:firstSliceAng val="0"/>
        <c:holeSize val="50"/>
      </c:doughnutChart>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27" name="PlaceHolder 2"/>
          <p:cNvSpPr>
            <a:spLocks noGrp="1"/>
          </p:cNvSpPr>
          <p:nvPr>
            <p:ph type="body"/>
          </p:nvPr>
        </p:nvSpPr>
        <p:spPr>
          <a:xfrm>
            <a:off x="1097280" y="7702560"/>
            <a:ext cx="197506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28" name="PlaceHolder 3"/>
          <p:cNvSpPr>
            <a:spLocks noGrp="1"/>
          </p:cNvSpPr>
          <p:nvPr>
            <p:ph type="body"/>
          </p:nvPr>
        </p:nvSpPr>
        <p:spPr>
          <a:xfrm>
            <a:off x="1097280" y="17674920"/>
            <a:ext cx="1975068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30" name="PlaceHolder 2"/>
          <p:cNvSpPr>
            <a:spLocks noGrp="1"/>
          </p:cNvSpPr>
          <p:nvPr>
            <p:ph type="body"/>
          </p:nvPr>
        </p:nvSpPr>
        <p:spPr>
          <a:xfrm>
            <a:off x="109728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1"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2" name="PlaceHolder 4"/>
          <p:cNvSpPr>
            <a:spLocks noGrp="1"/>
          </p:cNvSpPr>
          <p:nvPr>
            <p:ph type="body"/>
          </p:nvPr>
        </p:nvSpPr>
        <p:spPr>
          <a:xfrm>
            <a:off x="1097280" y="1767492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3" name="PlaceHolder 5"/>
          <p:cNvSpPr>
            <a:spLocks noGrp="1"/>
          </p:cNvSpPr>
          <p:nvPr>
            <p:ph type="body"/>
          </p:nvPr>
        </p:nvSpPr>
        <p:spPr>
          <a:xfrm>
            <a:off x="11217960" y="1767492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35" name="PlaceHolder 2"/>
          <p:cNvSpPr>
            <a:spLocks noGrp="1"/>
          </p:cNvSpPr>
          <p:nvPr>
            <p:ph type="body"/>
          </p:nvPr>
        </p:nvSpPr>
        <p:spPr>
          <a:xfrm>
            <a:off x="1097280" y="770256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6" name="PlaceHolder 3"/>
          <p:cNvSpPr>
            <a:spLocks noGrp="1"/>
          </p:cNvSpPr>
          <p:nvPr>
            <p:ph type="body"/>
          </p:nvPr>
        </p:nvSpPr>
        <p:spPr>
          <a:xfrm>
            <a:off x="7774920" y="770256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7" name="PlaceHolder 4"/>
          <p:cNvSpPr>
            <a:spLocks noGrp="1"/>
          </p:cNvSpPr>
          <p:nvPr>
            <p:ph type="body"/>
          </p:nvPr>
        </p:nvSpPr>
        <p:spPr>
          <a:xfrm>
            <a:off x="14452920" y="770256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8" name="PlaceHolder 5"/>
          <p:cNvSpPr>
            <a:spLocks noGrp="1"/>
          </p:cNvSpPr>
          <p:nvPr>
            <p:ph type="body"/>
          </p:nvPr>
        </p:nvSpPr>
        <p:spPr>
          <a:xfrm>
            <a:off x="1097280" y="1767492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39" name="PlaceHolder 6"/>
          <p:cNvSpPr>
            <a:spLocks noGrp="1"/>
          </p:cNvSpPr>
          <p:nvPr>
            <p:ph type="body"/>
          </p:nvPr>
        </p:nvSpPr>
        <p:spPr>
          <a:xfrm>
            <a:off x="7774920" y="1767492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40" name="PlaceHolder 7"/>
          <p:cNvSpPr>
            <a:spLocks noGrp="1"/>
          </p:cNvSpPr>
          <p:nvPr>
            <p:ph type="body"/>
          </p:nvPr>
        </p:nvSpPr>
        <p:spPr>
          <a:xfrm>
            <a:off x="14452920" y="17674920"/>
            <a:ext cx="635940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6" name="PlaceHolder 2"/>
          <p:cNvSpPr>
            <a:spLocks noGrp="1"/>
          </p:cNvSpPr>
          <p:nvPr>
            <p:ph type="subTitle"/>
          </p:nvPr>
        </p:nvSpPr>
        <p:spPr>
          <a:xfrm>
            <a:off x="1097280" y="7702560"/>
            <a:ext cx="19750680" cy="19092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8" name="PlaceHolder 2"/>
          <p:cNvSpPr>
            <a:spLocks noGrp="1"/>
          </p:cNvSpPr>
          <p:nvPr>
            <p:ph type="body"/>
          </p:nvPr>
        </p:nvSpPr>
        <p:spPr>
          <a:xfrm>
            <a:off x="1097280" y="7702560"/>
            <a:ext cx="19750680" cy="1909224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10" name="PlaceHolder 2"/>
          <p:cNvSpPr>
            <a:spLocks noGrp="1"/>
          </p:cNvSpPr>
          <p:nvPr>
            <p:ph type="body"/>
          </p:nvPr>
        </p:nvSpPr>
        <p:spPr>
          <a:xfrm>
            <a:off x="1097280" y="7702560"/>
            <a:ext cx="9638280" cy="19092240"/>
          </a:xfrm>
          <a:prstGeom prst="rect">
            <a:avLst/>
          </a:prstGeom>
        </p:spPr>
        <p:txBody>
          <a:bodyPr lIns="0" rIns="0" tIns="0" bIns="0">
            <a:normAutofit/>
          </a:bodyPr>
          <a:p>
            <a:endParaRPr b="0" lang="en-US" sz="6719" spc="-1" strike="noStrike">
              <a:solidFill>
                <a:srgbClr val="33006f"/>
              </a:solidFill>
              <a:latin typeface="Calibri"/>
            </a:endParaRPr>
          </a:p>
        </p:txBody>
      </p:sp>
      <p:sp>
        <p:nvSpPr>
          <p:cNvPr id="11" name="PlaceHolder 3"/>
          <p:cNvSpPr>
            <a:spLocks noGrp="1"/>
          </p:cNvSpPr>
          <p:nvPr>
            <p:ph type="body"/>
          </p:nvPr>
        </p:nvSpPr>
        <p:spPr>
          <a:xfrm>
            <a:off x="11217960" y="7702560"/>
            <a:ext cx="9638280" cy="1909224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45920" y="5387400"/>
            <a:ext cx="18653400" cy="5312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15" name="PlaceHolder 2"/>
          <p:cNvSpPr>
            <a:spLocks noGrp="1"/>
          </p:cNvSpPr>
          <p:nvPr>
            <p:ph type="body"/>
          </p:nvPr>
        </p:nvSpPr>
        <p:spPr>
          <a:xfrm>
            <a:off x="109728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16" name="PlaceHolder 3"/>
          <p:cNvSpPr>
            <a:spLocks noGrp="1"/>
          </p:cNvSpPr>
          <p:nvPr>
            <p:ph type="body"/>
          </p:nvPr>
        </p:nvSpPr>
        <p:spPr>
          <a:xfrm>
            <a:off x="11217960" y="7702560"/>
            <a:ext cx="9638280" cy="19092240"/>
          </a:xfrm>
          <a:prstGeom prst="rect">
            <a:avLst/>
          </a:prstGeom>
        </p:spPr>
        <p:txBody>
          <a:bodyPr lIns="0" rIns="0" tIns="0" bIns="0">
            <a:normAutofit/>
          </a:bodyPr>
          <a:p>
            <a:endParaRPr b="0" lang="en-US" sz="6719" spc="-1" strike="noStrike">
              <a:solidFill>
                <a:srgbClr val="33006f"/>
              </a:solidFill>
              <a:latin typeface="Calibri"/>
            </a:endParaRPr>
          </a:p>
        </p:txBody>
      </p:sp>
      <p:sp>
        <p:nvSpPr>
          <p:cNvPr id="17" name="PlaceHolder 4"/>
          <p:cNvSpPr>
            <a:spLocks noGrp="1"/>
          </p:cNvSpPr>
          <p:nvPr>
            <p:ph type="body"/>
          </p:nvPr>
        </p:nvSpPr>
        <p:spPr>
          <a:xfrm>
            <a:off x="1097280" y="1767492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19" name="PlaceHolder 2"/>
          <p:cNvSpPr>
            <a:spLocks noGrp="1"/>
          </p:cNvSpPr>
          <p:nvPr>
            <p:ph type="body"/>
          </p:nvPr>
        </p:nvSpPr>
        <p:spPr>
          <a:xfrm>
            <a:off x="1097280" y="7702560"/>
            <a:ext cx="9638280" cy="19092240"/>
          </a:xfrm>
          <a:prstGeom prst="rect">
            <a:avLst/>
          </a:prstGeom>
        </p:spPr>
        <p:txBody>
          <a:bodyPr lIns="0" rIns="0" tIns="0" bIns="0">
            <a:normAutofit/>
          </a:bodyPr>
          <a:p>
            <a:endParaRPr b="0" lang="en-US" sz="6719" spc="-1" strike="noStrike">
              <a:solidFill>
                <a:srgbClr val="33006f"/>
              </a:solidFill>
              <a:latin typeface="Calibri"/>
            </a:endParaRPr>
          </a:p>
        </p:txBody>
      </p:sp>
      <p:sp>
        <p:nvSpPr>
          <p:cNvPr id="20"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21" name="PlaceHolder 4"/>
          <p:cNvSpPr>
            <a:spLocks noGrp="1"/>
          </p:cNvSpPr>
          <p:nvPr>
            <p:ph type="body"/>
          </p:nvPr>
        </p:nvSpPr>
        <p:spPr>
          <a:xfrm>
            <a:off x="11217960" y="1767492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5387400"/>
            <a:ext cx="18653400" cy="11460240"/>
          </a:xfrm>
          <a:prstGeom prst="rect">
            <a:avLst/>
          </a:prstGeom>
        </p:spPr>
        <p:txBody>
          <a:bodyPr lIns="0" rIns="0" tIns="0" bIns="0" anchor="ctr"/>
          <a:p>
            <a:endParaRPr b="0" lang="en-US" sz="5190" spc="-1" strike="noStrike">
              <a:solidFill>
                <a:srgbClr val="33006f"/>
              </a:solidFill>
              <a:latin typeface="Calibri"/>
            </a:endParaRPr>
          </a:p>
        </p:txBody>
      </p:sp>
      <p:sp>
        <p:nvSpPr>
          <p:cNvPr id="23" name="PlaceHolder 2"/>
          <p:cNvSpPr>
            <a:spLocks noGrp="1"/>
          </p:cNvSpPr>
          <p:nvPr>
            <p:ph type="body"/>
          </p:nvPr>
        </p:nvSpPr>
        <p:spPr>
          <a:xfrm>
            <a:off x="109728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24" name="PlaceHolder 3"/>
          <p:cNvSpPr>
            <a:spLocks noGrp="1"/>
          </p:cNvSpPr>
          <p:nvPr>
            <p:ph type="body"/>
          </p:nvPr>
        </p:nvSpPr>
        <p:spPr>
          <a:xfrm>
            <a:off x="11217960" y="7702560"/>
            <a:ext cx="9638280" cy="9106920"/>
          </a:xfrm>
          <a:prstGeom prst="rect">
            <a:avLst/>
          </a:prstGeom>
        </p:spPr>
        <p:txBody>
          <a:bodyPr lIns="0" rIns="0" tIns="0" bIns="0">
            <a:normAutofit/>
          </a:bodyPr>
          <a:p>
            <a:endParaRPr b="0" lang="en-US" sz="6719" spc="-1" strike="noStrike">
              <a:solidFill>
                <a:srgbClr val="33006f"/>
              </a:solidFill>
              <a:latin typeface="Calibri"/>
            </a:endParaRPr>
          </a:p>
        </p:txBody>
      </p:sp>
      <p:sp>
        <p:nvSpPr>
          <p:cNvPr id="25" name="PlaceHolder 4"/>
          <p:cNvSpPr>
            <a:spLocks noGrp="1"/>
          </p:cNvSpPr>
          <p:nvPr>
            <p:ph type="body"/>
          </p:nvPr>
        </p:nvSpPr>
        <p:spPr>
          <a:xfrm>
            <a:off x="1097280" y="17674920"/>
            <a:ext cx="19750680" cy="9106920"/>
          </a:xfrm>
          <a:prstGeom prst="rect">
            <a:avLst/>
          </a:prstGeom>
        </p:spPr>
        <p:txBody>
          <a:bodyPr lIns="0" rIns="0" tIns="0" bIns="0">
            <a:normAutofit/>
          </a:bodyPr>
          <a:p>
            <a:endParaRPr b="0" lang="en-US" sz="6719" spc="-1" strike="noStrike">
              <a:solidFill>
                <a:srgbClr val="33006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d3a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5387400"/>
            <a:ext cx="18653400" cy="11460240"/>
          </a:xfrm>
          <a:prstGeom prst="rect">
            <a:avLst/>
          </a:prstGeom>
        </p:spPr>
        <p:txBody>
          <a:bodyPr anchor="b"/>
          <a:p>
            <a:pPr algn="ctr">
              <a:lnSpc>
                <a:spcPct val="90000"/>
              </a:lnSpc>
            </a:pPr>
            <a:r>
              <a:rPr b="0" lang="en-US" sz="14400" spc="-1" strike="noStrike">
                <a:solidFill>
                  <a:srgbClr val="33006f"/>
                </a:solidFill>
                <a:latin typeface="Calibri Light"/>
              </a:rPr>
              <a:t>Click to edit Master title style</a:t>
            </a:r>
            <a:endParaRPr b="0" lang="en-US" sz="14400" spc="-1" strike="noStrike">
              <a:solidFill>
                <a:srgbClr val="33006f"/>
              </a:solidFill>
              <a:latin typeface="Calibri"/>
            </a:endParaRPr>
          </a:p>
        </p:txBody>
      </p:sp>
      <p:sp>
        <p:nvSpPr>
          <p:cNvPr id="1" name="PlaceHolder 2"/>
          <p:cNvSpPr>
            <a:spLocks noGrp="1"/>
          </p:cNvSpPr>
          <p:nvPr>
            <p:ph type="dt"/>
          </p:nvPr>
        </p:nvSpPr>
        <p:spPr>
          <a:xfrm>
            <a:off x="1508760" y="30510360"/>
            <a:ext cx="4937400" cy="1752120"/>
          </a:xfrm>
          <a:prstGeom prst="rect">
            <a:avLst/>
          </a:prstGeom>
        </p:spPr>
        <p:txBody>
          <a:bodyPr anchor="ctr"/>
          <a:p>
            <a:pPr>
              <a:lnSpc>
                <a:spcPct val="100000"/>
              </a:lnSpc>
            </a:pPr>
            <a:fld id="{36160EE2-6B2D-4694-AD40-719859D5888F}" type="datetime">
              <a:rPr b="0" lang="en-IN" sz="2880" spc="-1" strike="noStrike">
                <a:solidFill>
                  <a:srgbClr val="8f8ba3"/>
                </a:solidFill>
                <a:latin typeface="Calibri"/>
              </a:rPr>
              <a:t>28/03/19</a:t>
            </a:fld>
            <a:endParaRPr b="0" lang="en-IN" sz="2880" spc="-1" strike="noStrike">
              <a:latin typeface="Times New Roman"/>
            </a:endParaRPr>
          </a:p>
        </p:txBody>
      </p:sp>
      <p:sp>
        <p:nvSpPr>
          <p:cNvPr id="2" name="PlaceHolder 3"/>
          <p:cNvSpPr>
            <a:spLocks noGrp="1"/>
          </p:cNvSpPr>
          <p:nvPr>
            <p:ph type="ftr"/>
          </p:nvPr>
        </p:nvSpPr>
        <p:spPr>
          <a:xfrm>
            <a:off x="7269480" y="30510360"/>
            <a:ext cx="7406280" cy="175212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15499080" y="30510360"/>
            <a:ext cx="4937400" cy="1752120"/>
          </a:xfrm>
          <a:prstGeom prst="rect">
            <a:avLst/>
          </a:prstGeom>
        </p:spPr>
        <p:txBody>
          <a:bodyPr anchor="ctr"/>
          <a:p>
            <a:pPr algn="r">
              <a:lnSpc>
                <a:spcPct val="100000"/>
              </a:lnSpc>
            </a:pPr>
            <a:fld id="{4D772870-6AFB-45D5-B81B-AF82AF584D87}" type="slidenum">
              <a:rPr b="0" lang="en-IN" sz="2880" spc="-1" strike="noStrike">
                <a:solidFill>
                  <a:srgbClr val="8f8ba3"/>
                </a:solidFill>
                <a:latin typeface="Calibri"/>
              </a:rPr>
              <a:t>&lt;number&gt;</a:t>
            </a:fld>
            <a:endParaRPr b="0" lang="en-IN" sz="2880" spc="-1" strike="noStrike">
              <a:latin typeface="Times New Roman"/>
            </a:endParaRPr>
          </a:p>
        </p:txBody>
      </p:sp>
      <p:sp>
        <p:nvSpPr>
          <p:cNvPr id="4" name="PlaceHolder 5"/>
          <p:cNvSpPr>
            <a:spLocks noGrp="1"/>
          </p:cNvSpPr>
          <p:nvPr>
            <p:ph type="body"/>
          </p:nvPr>
        </p:nvSpPr>
        <p:spPr>
          <a:xfrm>
            <a:off x="1097280" y="7702560"/>
            <a:ext cx="1975068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6719" spc="-1" strike="noStrike">
                <a:solidFill>
                  <a:srgbClr val="33006f"/>
                </a:solidFill>
                <a:latin typeface="Calibri"/>
              </a:rPr>
              <a:t>Click to edit the outline text format</a:t>
            </a:r>
            <a:endParaRPr b="0" lang="en-US" sz="6719" spc="-1" strike="noStrike">
              <a:solidFill>
                <a:srgbClr val="33006f"/>
              </a:solidFill>
              <a:latin typeface="Calibri"/>
            </a:endParaRPr>
          </a:p>
          <a:p>
            <a:pPr lvl="1" marL="864000" indent="-324000">
              <a:spcBef>
                <a:spcPts val="1134"/>
              </a:spcBef>
              <a:buClr>
                <a:srgbClr val="000000"/>
              </a:buClr>
              <a:buSzPct val="75000"/>
              <a:buFont typeface="Symbol" charset="2"/>
              <a:buChar char=""/>
            </a:pPr>
            <a:r>
              <a:rPr b="0" lang="en-US" sz="4800" spc="-1" strike="noStrike">
                <a:solidFill>
                  <a:srgbClr val="33006f"/>
                </a:solidFill>
                <a:latin typeface="Calibri"/>
              </a:rPr>
              <a:t>Second Outline Level</a:t>
            </a:r>
            <a:endParaRPr b="0" lang="en-US" sz="4800" spc="-1" strike="noStrike">
              <a:solidFill>
                <a:srgbClr val="33006f"/>
              </a:solidFill>
              <a:latin typeface="Calibri"/>
            </a:endParaRPr>
          </a:p>
          <a:p>
            <a:pPr lvl="2" marL="1296000" indent="-288000">
              <a:spcBef>
                <a:spcPts val="850"/>
              </a:spcBef>
              <a:buClr>
                <a:srgbClr val="000000"/>
              </a:buClr>
              <a:buSzPct val="45000"/>
              <a:buFont typeface="Wingdings" charset="2"/>
              <a:buChar char=""/>
            </a:pPr>
            <a:r>
              <a:rPr b="0" lang="en-US" sz="4320" spc="-1" strike="noStrike">
                <a:solidFill>
                  <a:srgbClr val="33006f"/>
                </a:solidFill>
                <a:latin typeface="Calibri"/>
              </a:rPr>
              <a:t>Third Outline Level</a:t>
            </a:r>
            <a:endParaRPr b="0" lang="en-US" sz="4320" spc="-1" strike="noStrike">
              <a:solidFill>
                <a:srgbClr val="33006f"/>
              </a:solidFill>
              <a:latin typeface="Calibri"/>
            </a:endParaRPr>
          </a:p>
          <a:p>
            <a:pPr lvl="3" marL="1728000" indent="-216000">
              <a:spcBef>
                <a:spcPts val="567"/>
              </a:spcBef>
              <a:buClr>
                <a:srgbClr val="000000"/>
              </a:buClr>
              <a:buSzPct val="75000"/>
              <a:buFont typeface="Symbol" charset="2"/>
              <a:buChar char=""/>
            </a:pPr>
            <a:r>
              <a:rPr b="0" lang="en-US" sz="4320" spc="-1" strike="noStrike">
                <a:solidFill>
                  <a:srgbClr val="33006f"/>
                </a:solidFill>
                <a:latin typeface="Calibri"/>
              </a:rPr>
              <a:t>Fourth Outline Level</a:t>
            </a:r>
            <a:endParaRPr b="0" lang="en-US" sz="4320" spc="-1" strike="noStrike">
              <a:solidFill>
                <a:srgbClr val="33006f"/>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33006f"/>
                </a:solidFill>
                <a:latin typeface="Calibri"/>
              </a:rPr>
              <a:t>Fifth Outline Level</a:t>
            </a:r>
            <a:endParaRPr b="0" lang="en-US" sz="2000" spc="-1" strike="noStrike">
              <a:solidFill>
                <a:srgbClr val="33006f"/>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33006f"/>
                </a:solidFill>
                <a:latin typeface="Calibri"/>
              </a:rPr>
              <a:t>Sixth Outline Level</a:t>
            </a:r>
            <a:endParaRPr b="0" lang="en-US" sz="2000" spc="-1" strike="noStrike">
              <a:solidFill>
                <a:srgbClr val="33006f"/>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33006f"/>
                </a:solidFill>
                <a:latin typeface="Calibri"/>
              </a:rPr>
              <a:t>Seventh Outline Level</a:t>
            </a:r>
            <a:endParaRPr b="0" lang="en-US" sz="2000" spc="-1" strike="noStrike">
              <a:solidFill>
                <a:srgbClr val="33006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chart" Target="../charts/chart1.xml"/><Relationship Id="rId5" Type="http://schemas.openxmlformats.org/officeDocument/2006/relationships/image" Target="../media/image4.png"/><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chart" Target="../charts/chart4.xml"/><Relationship Id="rId11" Type="http://schemas.openxmlformats.org/officeDocument/2006/relationships/image" Target="../media/image7.png"/><Relationship Id="rId1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chart" Target="../charts/chart5.xml"/><Relationship Id="rId4" Type="http://schemas.openxmlformats.org/officeDocument/2006/relationships/image" Target="../media/image10.png"/><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chart" Target="../charts/chart8.xml"/><Relationship Id="rId10" Type="http://schemas.openxmlformats.org/officeDocument/2006/relationships/image" Target="../media/image13.png"/><Relationship Id="rId11" Type="http://schemas.openxmlformats.org/officeDocument/2006/relationships/chart" Target="../charts/chart9.xml"/><Relationship Id="rId12" Type="http://schemas.openxmlformats.org/officeDocument/2006/relationships/chart" Target="../charts/chart10.xml"/><Relationship Id="rId13" Type="http://schemas.openxmlformats.org/officeDocument/2006/relationships/image" Target="../media/image14.png"/><Relationship Id="rId1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0"/>
            <a:ext cx="21945240" cy="7772040"/>
          </a:xfrm>
          <a:prstGeom prst="rect">
            <a:avLst/>
          </a:prstGeom>
          <a:ln/>
        </p:spPr>
        <p:style>
          <a:lnRef idx="2">
            <a:schemeClr val="accent1">
              <a:shade val="50000"/>
            </a:schemeClr>
          </a:lnRef>
          <a:fillRef idx="1">
            <a:schemeClr val="accent1"/>
          </a:fillRef>
          <a:effectRef idx="0">
            <a:schemeClr val="accent1"/>
          </a:effectRef>
          <a:fontRef idx="minor"/>
        </p:style>
      </p:sp>
      <p:pic>
        <p:nvPicPr>
          <p:cNvPr id="42" name="Picture 3" descr=""/>
          <p:cNvPicPr/>
          <p:nvPr/>
        </p:nvPicPr>
        <p:blipFill>
          <a:blip r:embed="rId1"/>
          <a:stretch/>
        </p:blipFill>
        <p:spPr>
          <a:xfrm>
            <a:off x="19156680" y="1039320"/>
            <a:ext cx="2788560" cy="1877040"/>
          </a:xfrm>
          <a:prstGeom prst="rect">
            <a:avLst/>
          </a:prstGeom>
          <a:ln>
            <a:noFill/>
          </a:ln>
        </p:spPr>
      </p:pic>
      <p:pic>
        <p:nvPicPr>
          <p:cNvPr id="43" name="Picture 4" descr=""/>
          <p:cNvPicPr/>
          <p:nvPr/>
        </p:nvPicPr>
        <p:blipFill>
          <a:blip r:embed="rId2"/>
          <a:stretch/>
        </p:blipFill>
        <p:spPr>
          <a:xfrm>
            <a:off x="1371600" y="4852080"/>
            <a:ext cx="3876840" cy="950760"/>
          </a:xfrm>
          <a:prstGeom prst="rect">
            <a:avLst/>
          </a:prstGeom>
          <a:ln>
            <a:noFill/>
          </a:ln>
        </p:spPr>
      </p:pic>
      <p:sp>
        <p:nvSpPr>
          <p:cNvPr id="44" name="TextShape 2"/>
          <p:cNvSpPr txBox="1"/>
          <p:nvPr/>
        </p:nvSpPr>
        <p:spPr>
          <a:xfrm>
            <a:off x="1371600" y="3481920"/>
            <a:ext cx="27980280" cy="1706400"/>
          </a:xfrm>
          <a:prstGeom prst="rect">
            <a:avLst/>
          </a:prstGeom>
          <a:noFill/>
          <a:ln>
            <a:noFill/>
          </a:ln>
        </p:spPr>
        <p:txBody>
          <a:bodyPr anchor="b">
            <a:normAutofit/>
          </a:bodyPr>
          <a:p>
            <a:pPr>
              <a:lnSpc>
                <a:spcPct val="90000"/>
              </a:lnSpc>
            </a:pPr>
            <a:r>
              <a:rPr b="1" lang="en-US" sz="11500" spc="-1" strike="noStrike">
                <a:solidFill>
                  <a:srgbClr val="ffffff"/>
                </a:solidFill>
                <a:latin typeface="Encode Sans Normal Black"/>
                <a:ea typeface="Encode Sans Normal Black"/>
              </a:rPr>
              <a:t>PROJECT TITLE HERE</a:t>
            </a:r>
            <a:endParaRPr b="0" lang="en-US" sz="11500" spc="-1" strike="noStrike">
              <a:solidFill>
                <a:srgbClr val="33006f"/>
              </a:solidFill>
              <a:latin typeface="Calibri"/>
            </a:endParaRPr>
          </a:p>
        </p:txBody>
      </p:sp>
      <p:sp>
        <p:nvSpPr>
          <p:cNvPr id="45" name="CustomShape 3"/>
          <p:cNvSpPr/>
          <p:nvPr/>
        </p:nvSpPr>
        <p:spPr>
          <a:xfrm>
            <a:off x="1371600" y="6487560"/>
            <a:ext cx="20922120" cy="1004040"/>
          </a:xfrm>
          <a:prstGeom prst="rect">
            <a:avLst/>
          </a:prstGeom>
          <a:noFill/>
          <a:ln>
            <a:noFill/>
          </a:ln>
        </p:spPr>
        <p:style>
          <a:lnRef idx="0"/>
          <a:fillRef idx="0"/>
          <a:effectRef idx="0"/>
          <a:fontRef idx="minor"/>
        </p:style>
        <p:txBody>
          <a:bodyPr lIns="90000" rIns="90000" tIns="45000" bIns="45000"/>
          <a:p>
            <a:pPr>
              <a:lnSpc>
                <a:spcPct val="100000"/>
              </a:lnSpc>
            </a:pPr>
            <a:r>
              <a:rPr b="0" lang="en-IN" sz="3000" spc="-1" strike="noStrike">
                <a:solidFill>
                  <a:srgbClr val="ffffff"/>
                </a:solidFill>
                <a:latin typeface="Open Sans"/>
                <a:ea typeface="Open Sans"/>
              </a:rPr>
              <a:t>First Name Last Name, First Name Last Name, First Name Last Name</a:t>
            </a:r>
            <a:endParaRPr b="0" lang="en-IN" sz="3000" spc="-1" strike="noStrike">
              <a:latin typeface="Arial"/>
            </a:endParaRPr>
          </a:p>
          <a:p>
            <a:pPr>
              <a:lnSpc>
                <a:spcPct val="100000"/>
              </a:lnSpc>
            </a:pPr>
            <a:endParaRPr b="0" lang="en-IN" sz="3000" spc="-1" strike="noStrike">
              <a:latin typeface="Arial"/>
            </a:endParaRPr>
          </a:p>
        </p:txBody>
      </p:sp>
      <p:sp>
        <p:nvSpPr>
          <p:cNvPr id="46" name="CustomShape 4"/>
          <p:cNvSpPr/>
          <p:nvPr/>
        </p:nvSpPr>
        <p:spPr>
          <a:xfrm>
            <a:off x="1371600" y="8457120"/>
            <a:ext cx="9143640" cy="5754600"/>
          </a:xfrm>
          <a:prstGeom prst="rect">
            <a:avLst/>
          </a:prstGeom>
          <a:noFill/>
          <a:ln>
            <a:noFill/>
          </a:ln>
        </p:spPr>
        <p:style>
          <a:lnRef idx="0"/>
          <a:fillRef idx="0"/>
          <a:effectRef idx="0"/>
          <a:fontRef idx="minor"/>
        </p:style>
        <p:txBody>
          <a:bodyPr lIns="90000" rIns="90000" tIns="45000" bIns="45000"/>
          <a:p>
            <a:pPr>
              <a:lnSpc>
                <a:spcPct val="100000"/>
              </a:lnSpc>
            </a:pPr>
            <a:r>
              <a:rPr b="0" lang="en-IN" sz="3300" spc="-1" strike="noStrike">
                <a:solidFill>
                  <a:srgbClr val="33006f"/>
                </a:solidFill>
                <a:latin typeface="Uni Sans Book"/>
                <a:ea typeface="Uni Sans Book"/>
              </a:rPr>
              <a:t>SUBHEAD INTRO SIT AMET, CONSECTETUR ADIPISCING. DUIS VEL MASSA EU IPSUM TINCIDUNT CONGUE SIT AMET AC ORCI.  </a:t>
            </a:r>
            <a:endParaRPr b="0" lang="en-IN" sz="3300" spc="-1" strike="noStrike">
              <a:latin typeface="Arial"/>
            </a:endParaRPr>
          </a:p>
          <a:p>
            <a:pPr>
              <a:lnSpc>
                <a:spcPct val="100000"/>
              </a:lnSpc>
            </a:pPr>
            <a:r>
              <a:rPr b="0" lang="en-IN" sz="3000" spc="-1" strike="noStrike">
                <a:solidFill>
                  <a:srgbClr val="000000"/>
                </a:solidFill>
                <a:latin typeface="Open Sans"/>
                <a:ea typeface="Open Sans"/>
              </a:rPr>
              <a:t>Lorem ipsum dolor sit amet, consectetur adipiscing elit. Duis vel massa eu ipsum tincidunt congue sit amet ac orci. Donec vulputate condimentum egestas. Vestibulum ante ipsum primis in faucibus orci luctus et ultrices posuere cubilia Curae; Nulla risus elit, ullamcorper sit amet arcu vel, tristique suscipit urna. Mauris sit amet</a:t>
            </a:r>
            <a:endParaRPr b="0" lang="en-IN" sz="3000" spc="-1" strike="noStrike">
              <a:latin typeface="Arial"/>
            </a:endParaRPr>
          </a:p>
        </p:txBody>
      </p:sp>
      <p:sp>
        <p:nvSpPr>
          <p:cNvPr id="47" name="CustomShape 5"/>
          <p:cNvSpPr/>
          <p:nvPr/>
        </p:nvSpPr>
        <p:spPr>
          <a:xfrm>
            <a:off x="11430000" y="8457120"/>
            <a:ext cx="9143640" cy="42973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6"/>
          <p:cNvSpPr/>
          <p:nvPr/>
        </p:nvSpPr>
        <p:spPr>
          <a:xfrm>
            <a:off x="11430000" y="13027680"/>
            <a:ext cx="9143640" cy="45468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Open Sans"/>
                <a:ea typeface="Open Sans"/>
              </a:rPr>
              <a:t>Photo caption here Lorem ipsum dolor sit amet, consectetur adipiscing elit. Duis vel massa eu ipsum tincidunt congue sit amet </a:t>
            </a:r>
            <a:endParaRPr b="0" lang="en-IN" sz="1200" spc="-1" strike="noStrike">
              <a:latin typeface="Arial"/>
            </a:endParaRPr>
          </a:p>
        </p:txBody>
      </p:sp>
      <p:sp>
        <p:nvSpPr>
          <p:cNvPr id="49" name="Line 7"/>
          <p:cNvSpPr/>
          <p:nvPr/>
        </p:nvSpPr>
        <p:spPr>
          <a:xfrm>
            <a:off x="7608240" y="14395680"/>
            <a:ext cx="360" cy="17151120"/>
          </a:xfrm>
          <a:prstGeom prst="line">
            <a:avLst/>
          </a:prstGeom>
          <a:ln>
            <a:solidFill>
              <a:schemeClr val="bg1"/>
            </a:solidFill>
          </a:ln>
        </p:spPr>
        <p:style>
          <a:lnRef idx="1">
            <a:schemeClr val="accent1"/>
          </a:lnRef>
          <a:fillRef idx="0">
            <a:schemeClr val="accent1"/>
          </a:fillRef>
          <a:effectRef idx="0">
            <a:schemeClr val="accent1"/>
          </a:effectRef>
          <a:fontRef idx="minor"/>
        </p:style>
      </p:sp>
      <p:sp>
        <p:nvSpPr>
          <p:cNvPr id="50" name="Line 8"/>
          <p:cNvSpPr/>
          <p:nvPr/>
        </p:nvSpPr>
        <p:spPr>
          <a:xfrm>
            <a:off x="14342760" y="14372280"/>
            <a:ext cx="360" cy="17174520"/>
          </a:xfrm>
          <a:prstGeom prst="line">
            <a:avLst/>
          </a:prstGeom>
          <a:ln>
            <a:solidFill>
              <a:schemeClr val="bg1"/>
            </a:solidFill>
          </a:ln>
        </p:spPr>
        <p:style>
          <a:lnRef idx="1">
            <a:schemeClr val="accent1"/>
          </a:lnRef>
          <a:fillRef idx="0">
            <a:schemeClr val="accent1"/>
          </a:fillRef>
          <a:effectRef idx="0">
            <a:schemeClr val="accent1"/>
          </a:effectRef>
          <a:fontRef idx="minor"/>
        </p:style>
      </p:sp>
      <p:sp>
        <p:nvSpPr>
          <p:cNvPr id="51" name="Line 9"/>
          <p:cNvSpPr/>
          <p:nvPr/>
        </p:nvSpPr>
        <p:spPr>
          <a:xfrm>
            <a:off x="1371600" y="13856400"/>
            <a:ext cx="19202400" cy="360"/>
          </a:xfrm>
          <a:prstGeom prst="line">
            <a:avLst/>
          </a:prstGeom>
          <a:ln>
            <a:solidFill>
              <a:schemeClr val="bg1"/>
            </a:solidFill>
          </a:ln>
        </p:spPr>
        <p:style>
          <a:lnRef idx="1">
            <a:schemeClr val="accent1"/>
          </a:lnRef>
          <a:fillRef idx="0">
            <a:schemeClr val="accent1"/>
          </a:fillRef>
          <a:effectRef idx="0">
            <a:schemeClr val="accent1"/>
          </a:effectRef>
          <a:fontRef idx="minor"/>
        </p:style>
      </p:sp>
      <p:grpSp>
        <p:nvGrpSpPr>
          <p:cNvPr id="52" name="Group 10"/>
          <p:cNvGrpSpPr/>
          <p:nvPr/>
        </p:nvGrpSpPr>
        <p:grpSpPr>
          <a:xfrm>
            <a:off x="14799600" y="14372640"/>
            <a:ext cx="5752800" cy="903600"/>
            <a:chOff x="14799600" y="14372640"/>
            <a:chExt cx="5752800" cy="903600"/>
          </a:xfrm>
        </p:grpSpPr>
        <p:sp>
          <p:nvSpPr>
            <p:cNvPr id="53" name="CustomShape 11"/>
            <p:cNvSpPr/>
            <p:nvPr/>
          </p:nvSpPr>
          <p:spPr>
            <a:xfrm>
              <a:off x="14799600" y="1437264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54" name="Picture 24" descr=""/>
            <p:cNvPicPr/>
            <p:nvPr/>
          </p:nvPicPr>
          <p:blipFill>
            <a:blip r:embed="rId3"/>
            <a:stretch/>
          </p:blipFill>
          <p:spPr>
            <a:xfrm>
              <a:off x="14892840" y="15163920"/>
              <a:ext cx="1398600" cy="112320"/>
            </a:xfrm>
            <a:prstGeom prst="rect">
              <a:avLst/>
            </a:prstGeom>
            <a:ln>
              <a:noFill/>
            </a:ln>
          </p:spPr>
        </p:pic>
      </p:grpSp>
      <p:sp>
        <p:nvSpPr>
          <p:cNvPr id="55" name="CustomShape 12"/>
          <p:cNvSpPr/>
          <p:nvPr/>
        </p:nvSpPr>
        <p:spPr>
          <a:xfrm>
            <a:off x="14799600" y="15533280"/>
            <a:ext cx="5752800" cy="5302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 amet ac orci. Donec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p:txBody>
      </p:sp>
      <p:graphicFrame>
        <p:nvGraphicFramePr>
          <p:cNvPr id="56" name="Chart 39"/>
          <p:cNvGraphicFramePr/>
          <p:nvPr/>
        </p:nvGraphicFramePr>
        <p:xfrm>
          <a:off x="15261120" y="22082040"/>
          <a:ext cx="5271120" cy="3462480"/>
        </p:xfrm>
        <a:graphic>
          <a:graphicData uri="http://schemas.openxmlformats.org/drawingml/2006/chart">
            <c:chart xmlns:c="http://schemas.openxmlformats.org/drawingml/2006/chart" xmlns:r="http://schemas.openxmlformats.org/officeDocument/2006/relationships" r:id="rId4"/>
          </a:graphicData>
        </a:graphic>
      </p:graphicFrame>
      <p:sp>
        <p:nvSpPr>
          <p:cNvPr id="57" name="CustomShape 13"/>
          <p:cNvSpPr/>
          <p:nvPr/>
        </p:nvSpPr>
        <p:spPr>
          <a:xfrm rot="10800000">
            <a:off x="15261120" y="25035480"/>
            <a:ext cx="461160" cy="2783520"/>
          </a:xfrm>
          <a:prstGeom prst="rect">
            <a:avLst/>
          </a:prstGeom>
          <a:noFill/>
          <a:ln>
            <a:noFill/>
          </a:ln>
        </p:spPr>
        <p:style>
          <a:lnRef idx="0"/>
          <a:fillRef idx="0"/>
          <a:effectRef idx="0"/>
          <a:fontRef idx="minor"/>
        </p:style>
        <p:txBody>
          <a:bodyPr lIns="90000" rIns="90000" tIns="45000" bIns="45000" vert="vert" rot="5400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sp>
        <p:nvSpPr>
          <p:cNvPr id="58" name="CustomShape 14"/>
          <p:cNvSpPr/>
          <p:nvPr/>
        </p:nvSpPr>
        <p:spPr>
          <a:xfrm>
            <a:off x="14820840" y="21341160"/>
            <a:ext cx="571140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59" name="CustomShape 15"/>
          <p:cNvSpPr/>
          <p:nvPr/>
        </p:nvSpPr>
        <p:spPr>
          <a:xfrm>
            <a:off x="16517160" y="25731720"/>
            <a:ext cx="231912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grpSp>
        <p:nvGrpSpPr>
          <p:cNvPr id="60" name="Group 16"/>
          <p:cNvGrpSpPr/>
          <p:nvPr/>
        </p:nvGrpSpPr>
        <p:grpSpPr>
          <a:xfrm>
            <a:off x="14770080" y="26692920"/>
            <a:ext cx="5752800" cy="903960"/>
            <a:chOff x="14770080" y="26692920"/>
            <a:chExt cx="5752800" cy="903960"/>
          </a:xfrm>
        </p:grpSpPr>
        <p:sp>
          <p:nvSpPr>
            <p:cNvPr id="61" name="CustomShape 17"/>
            <p:cNvSpPr/>
            <p:nvPr/>
          </p:nvSpPr>
          <p:spPr>
            <a:xfrm>
              <a:off x="14770080" y="2669292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62" name="Picture 45" descr=""/>
            <p:cNvPicPr/>
            <p:nvPr/>
          </p:nvPicPr>
          <p:blipFill>
            <a:blip r:embed="rId5"/>
            <a:stretch/>
          </p:blipFill>
          <p:spPr>
            <a:xfrm>
              <a:off x="14863320" y="27484560"/>
              <a:ext cx="1398600" cy="112320"/>
            </a:xfrm>
            <a:prstGeom prst="rect">
              <a:avLst/>
            </a:prstGeom>
            <a:ln>
              <a:noFill/>
            </a:ln>
          </p:spPr>
        </p:pic>
      </p:grpSp>
      <p:sp>
        <p:nvSpPr>
          <p:cNvPr id="63" name="CustomShape 18"/>
          <p:cNvSpPr/>
          <p:nvPr/>
        </p:nvSpPr>
        <p:spPr>
          <a:xfrm>
            <a:off x="14820840" y="27853560"/>
            <a:ext cx="5752800" cy="3656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 amet ac orci. Donec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p:txBody>
      </p:sp>
      <p:graphicFrame>
        <p:nvGraphicFramePr>
          <p:cNvPr id="64" name="Chart 47"/>
          <p:cNvGraphicFramePr/>
          <p:nvPr/>
        </p:nvGraphicFramePr>
        <p:xfrm>
          <a:off x="7935840" y="28052280"/>
          <a:ext cx="2996640" cy="33033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5" name="Chart 48"/>
          <p:cNvGraphicFramePr/>
          <p:nvPr/>
        </p:nvGraphicFramePr>
        <p:xfrm>
          <a:off x="11018520" y="28052280"/>
          <a:ext cx="2996640" cy="3303360"/>
        </p:xfrm>
        <a:graphic>
          <a:graphicData uri="http://schemas.openxmlformats.org/drawingml/2006/chart">
            <c:chart xmlns:c="http://schemas.openxmlformats.org/drawingml/2006/chart" xmlns:r="http://schemas.openxmlformats.org/officeDocument/2006/relationships" r:id="rId7"/>
          </a:graphicData>
        </a:graphic>
      </p:graphicFrame>
      <p:sp>
        <p:nvSpPr>
          <p:cNvPr id="66" name="CustomShape 19"/>
          <p:cNvSpPr/>
          <p:nvPr/>
        </p:nvSpPr>
        <p:spPr>
          <a:xfrm>
            <a:off x="8143920" y="3128292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67" name="CustomShape 20"/>
          <p:cNvSpPr/>
          <p:nvPr/>
        </p:nvSpPr>
        <p:spPr>
          <a:xfrm>
            <a:off x="11350440" y="3131712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68" name="CustomShape 21"/>
          <p:cNvSpPr/>
          <p:nvPr/>
        </p:nvSpPr>
        <p:spPr>
          <a:xfrm>
            <a:off x="8070480" y="27400680"/>
            <a:ext cx="580968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69" name="CustomShape 22"/>
          <p:cNvSpPr/>
          <p:nvPr/>
        </p:nvSpPr>
        <p:spPr>
          <a:xfrm>
            <a:off x="8049240" y="14374440"/>
            <a:ext cx="5809680" cy="6965280"/>
          </a:xfrm>
          <a:prstGeom prst="rect">
            <a:avLst/>
          </a:prstGeom>
          <a:ln/>
        </p:spPr>
        <p:style>
          <a:lnRef idx="2">
            <a:schemeClr val="accent1">
              <a:shade val="50000"/>
            </a:schemeClr>
          </a:lnRef>
          <a:fillRef idx="1">
            <a:schemeClr val="accent1"/>
          </a:fillRef>
          <a:effectRef idx="0">
            <a:schemeClr val="accent1"/>
          </a:effectRef>
          <a:fontRef idx="minor"/>
        </p:style>
      </p:sp>
      <p:sp>
        <p:nvSpPr>
          <p:cNvPr id="70" name="CustomShape 23"/>
          <p:cNvSpPr/>
          <p:nvPr/>
        </p:nvSpPr>
        <p:spPr>
          <a:xfrm>
            <a:off x="8509680" y="14724720"/>
            <a:ext cx="4888440" cy="6366600"/>
          </a:xfrm>
          <a:prstGeom prst="rect">
            <a:avLst/>
          </a:prstGeom>
          <a:noFill/>
          <a:ln>
            <a:noFill/>
          </a:ln>
        </p:spPr>
        <p:style>
          <a:lnRef idx="0"/>
          <a:fillRef idx="0"/>
          <a:effectRef idx="0"/>
          <a:fontRef idx="minor"/>
        </p:style>
        <p:txBody>
          <a:bodyPr lIns="90000" rIns="90000" tIns="45000" bIns="45000"/>
          <a:p>
            <a:pPr>
              <a:lnSpc>
                <a:spcPct val="100000"/>
              </a:lnSpc>
              <a:spcAft>
                <a:spcPts val="1199"/>
              </a:spcAft>
            </a:pPr>
            <a:r>
              <a:rPr b="1" lang="en-IN" sz="2800" spc="-1" strike="noStrike">
                <a:solidFill>
                  <a:srgbClr val="e8d3a2"/>
                </a:solidFill>
                <a:latin typeface="Encode Sans Normal Black"/>
                <a:ea typeface="Encode Sans Normal Black"/>
              </a:rPr>
              <a:t>BOX HEADER FOR YOUR QUICK FACTS</a:t>
            </a:r>
            <a:endParaRPr b="0" lang="en-IN" sz="28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20</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56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76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167</a:t>
            </a:r>
            <a:r>
              <a:rPr b="0" lang="en-IN" sz="2200" spc="-1" strike="noStrike">
                <a:solidFill>
                  <a:srgbClr val="ffffff"/>
                </a:solidFill>
                <a:latin typeface="Calibri"/>
                <a:ea typeface="Encode Sans Normal Black"/>
              </a:rPr>
              <a:t> Lorem ipsum dolor sit amet, consectetur adipiscing elit lorem ipsum dolor</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76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56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p:txBody>
      </p:sp>
      <p:grpSp>
        <p:nvGrpSpPr>
          <p:cNvPr id="71" name="Group 24"/>
          <p:cNvGrpSpPr/>
          <p:nvPr/>
        </p:nvGrpSpPr>
        <p:grpSpPr>
          <a:xfrm>
            <a:off x="8114040" y="22082040"/>
            <a:ext cx="5752800" cy="903960"/>
            <a:chOff x="8114040" y="22082040"/>
            <a:chExt cx="5752800" cy="903960"/>
          </a:xfrm>
        </p:grpSpPr>
        <p:sp>
          <p:nvSpPr>
            <p:cNvPr id="72" name="CustomShape 25"/>
            <p:cNvSpPr/>
            <p:nvPr/>
          </p:nvSpPr>
          <p:spPr>
            <a:xfrm>
              <a:off x="8114040" y="2208204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73" name="Picture 56" descr=""/>
            <p:cNvPicPr/>
            <p:nvPr/>
          </p:nvPicPr>
          <p:blipFill>
            <a:blip r:embed="rId8"/>
            <a:stretch/>
          </p:blipFill>
          <p:spPr>
            <a:xfrm>
              <a:off x="8207640" y="22873680"/>
              <a:ext cx="1398600" cy="112320"/>
            </a:xfrm>
            <a:prstGeom prst="rect">
              <a:avLst/>
            </a:prstGeom>
            <a:ln>
              <a:noFill/>
            </a:ln>
          </p:spPr>
        </p:pic>
      </p:grpSp>
      <p:sp>
        <p:nvSpPr>
          <p:cNvPr id="74" name="CustomShape 26"/>
          <p:cNvSpPr/>
          <p:nvPr/>
        </p:nvSpPr>
        <p:spPr>
          <a:xfrm>
            <a:off x="8114040" y="23242680"/>
            <a:ext cx="5752800" cy="3655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t>
            </a:r>
            <a:endParaRPr b="0" lang="en-IN" sz="1800" spc="-1" strike="noStrike">
              <a:latin typeface="Arial"/>
            </a:endParaRPr>
          </a:p>
          <a:p>
            <a:pPr>
              <a:lnSpc>
                <a:spcPct val="100000"/>
              </a:lnSpc>
            </a:pPr>
            <a:r>
              <a:rPr b="0" lang="en-IN" sz="1800" spc="-1" strike="noStrike">
                <a:solidFill>
                  <a:srgbClr val="000000"/>
                </a:solidFill>
                <a:latin typeface="Open Sans"/>
                <a:ea typeface="Open Sans"/>
              </a:rPr>
              <a:t>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p:txBody>
      </p:sp>
      <p:sp>
        <p:nvSpPr>
          <p:cNvPr id="75" name="CustomShape 27"/>
          <p:cNvSpPr/>
          <p:nvPr/>
        </p:nvSpPr>
        <p:spPr>
          <a:xfrm rot="10800000">
            <a:off x="1842480" y="25058880"/>
            <a:ext cx="461160" cy="2783520"/>
          </a:xfrm>
          <a:prstGeom prst="rect">
            <a:avLst/>
          </a:prstGeom>
          <a:noFill/>
          <a:ln>
            <a:noFill/>
          </a:ln>
        </p:spPr>
        <p:style>
          <a:lnRef idx="0"/>
          <a:fillRef idx="0"/>
          <a:effectRef idx="0"/>
          <a:fontRef idx="minor"/>
        </p:style>
        <p:txBody>
          <a:bodyPr lIns="90000" rIns="90000" tIns="45000" bIns="45000" vert="vert" rot="5400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grpSp>
        <p:nvGrpSpPr>
          <p:cNvPr id="76" name="Group 28"/>
          <p:cNvGrpSpPr/>
          <p:nvPr/>
        </p:nvGrpSpPr>
        <p:grpSpPr>
          <a:xfrm>
            <a:off x="1476000" y="14347440"/>
            <a:ext cx="5752800" cy="903960"/>
            <a:chOff x="1476000" y="14347440"/>
            <a:chExt cx="5752800" cy="903960"/>
          </a:xfrm>
        </p:grpSpPr>
        <p:sp>
          <p:nvSpPr>
            <p:cNvPr id="77" name="CustomShape 29"/>
            <p:cNvSpPr/>
            <p:nvPr/>
          </p:nvSpPr>
          <p:spPr>
            <a:xfrm>
              <a:off x="1476000" y="1434744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78" name="Picture 60" descr=""/>
            <p:cNvPicPr/>
            <p:nvPr/>
          </p:nvPicPr>
          <p:blipFill>
            <a:blip r:embed="rId9"/>
            <a:stretch/>
          </p:blipFill>
          <p:spPr>
            <a:xfrm>
              <a:off x="1569240" y="15139080"/>
              <a:ext cx="1398600" cy="112320"/>
            </a:xfrm>
            <a:prstGeom prst="rect">
              <a:avLst/>
            </a:prstGeom>
            <a:ln>
              <a:noFill/>
            </a:ln>
          </p:spPr>
        </p:pic>
      </p:grpSp>
      <p:sp>
        <p:nvSpPr>
          <p:cNvPr id="79" name="CustomShape 30"/>
          <p:cNvSpPr/>
          <p:nvPr/>
        </p:nvSpPr>
        <p:spPr>
          <a:xfrm>
            <a:off x="1476000" y="15508080"/>
            <a:ext cx="5752800" cy="5302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 amet ac orci. Donec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p:txBody>
      </p:sp>
      <p:graphicFrame>
        <p:nvGraphicFramePr>
          <p:cNvPr id="80" name="Chart 62"/>
          <p:cNvGraphicFramePr/>
          <p:nvPr/>
        </p:nvGraphicFramePr>
        <p:xfrm>
          <a:off x="1849320" y="21912840"/>
          <a:ext cx="5373720" cy="3462480"/>
        </p:xfrm>
        <a:graphic>
          <a:graphicData uri="http://schemas.openxmlformats.org/drawingml/2006/chart">
            <c:chart xmlns:c="http://schemas.openxmlformats.org/drawingml/2006/chart" xmlns:r="http://schemas.openxmlformats.org/officeDocument/2006/relationships" r:id="rId10"/>
          </a:graphicData>
        </a:graphic>
      </p:graphicFrame>
      <p:sp>
        <p:nvSpPr>
          <p:cNvPr id="81" name="CustomShape 31"/>
          <p:cNvSpPr/>
          <p:nvPr/>
        </p:nvSpPr>
        <p:spPr>
          <a:xfrm>
            <a:off x="1432440" y="21171960"/>
            <a:ext cx="579096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82" name="CustomShape 32"/>
          <p:cNvSpPr/>
          <p:nvPr/>
        </p:nvSpPr>
        <p:spPr>
          <a:xfrm>
            <a:off x="3192840" y="25642080"/>
            <a:ext cx="231912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sp>
        <p:nvSpPr>
          <p:cNvPr id="83" name="CustomShape 33"/>
          <p:cNvSpPr/>
          <p:nvPr/>
        </p:nvSpPr>
        <p:spPr>
          <a:xfrm>
            <a:off x="1432440" y="31135320"/>
            <a:ext cx="5752800" cy="45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Open Sans"/>
                <a:ea typeface="Open Sans"/>
              </a:rPr>
              <a:t>Photo caption here Lorem ipsum dolor sit amet, consectetur adipiscing elit. Duis vel massa eu ipsum tincidunt congue sit amet ac orci. Donec </a:t>
            </a:r>
            <a:endParaRPr b="0" lang="en-IN" sz="1200" spc="-1" strike="noStrike">
              <a:latin typeface="Arial"/>
            </a:endParaRPr>
          </a:p>
        </p:txBody>
      </p:sp>
      <p:sp>
        <p:nvSpPr>
          <p:cNvPr id="84" name="CustomShape 34"/>
          <p:cNvSpPr/>
          <p:nvPr/>
        </p:nvSpPr>
        <p:spPr>
          <a:xfrm>
            <a:off x="1432440" y="26692920"/>
            <a:ext cx="5752800" cy="43322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85" name="CustomShape 35"/>
          <p:cNvSpPr/>
          <p:nvPr/>
        </p:nvSpPr>
        <p:spPr>
          <a:xfrm>
            <a:off x="1675440" y="28579320"/>
            <a:ext cx="52664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414141"/>
                </a:solidFill>
                <a:latin typeface="Encode Sans Normal Black"/>
                <a:ea typeface="Encode Sans Normal Black"/>
              </a:rPr>
              <a:t>PHOTO HERE</a:t>
            </a:r>
            <a:endParaRPr b="0" lang="en-IN" sz="2400" spc="-1" strike="noStrike">
              <a:latin typeface="Arial"/>
            </a:endParaRPr>
          </a:p>
        </p:txBody>
      </p:sp>
      <p:sp>
        <p:nvSpPr>
          <p:cNvPr id="86" name="CustomShape 36"/>
          <p:cNvSpPr/>
          <p:nvPr/>
        </p:nvSpPr>
        <p:spPr>
          <a:xfrm>
            <a:off x="13368600" y="10371960"/>
            <a:ext cx="52664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414141"/>
                </a:solidFill>
                <a:latin typeface="Encode Sans Normal Black"/>
                <a:ea typeface="Encode Sans Normal Black"/>
              </a:rPr>
              <a:t>PHOTO HERE</a:t>
            </a:r>
            <a:endParaRPr b="0" lang="en-IN" sz="2400" spc="-1" strike="noStrike">
              <a:latin typeface="Arial"/>
            </a:endParaRPr>
          </a:p>
        </p:txBody>
      </p:sp>
      <p:pic>
        <p:nvPicPr>
          <p:cNvPr id="87" name="Picture 66" descr=""/>
          <p:cNvPicPr/>
          <p:nvPr/>
        </p:nvPicPr>
        <p:blipFill>
          <a:blip r:embed="rId11"/>
          <a:stretch/>
        </p:blipFill>
        <p:spPr>
          <a:xfrm>
            <a:off x="1404360" y="1382400"/>
            <a:ext cx="5720040" cy="3769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21945240" cy="6629040"/>
          </a:xfrm>
          <a:prstGeom prst="rect">
            <a:avLst/>
          </a:prstGeom>
          <a:ln/>
        </p:spPr>
        <p:style>
          <a:lnRef idx="2">
            <a:schemeClr val="accent1">
              <a:shade val="50000"/>
            </a:schemeClr>
          </a:lnRef>
          <a:fillRef idx="1">
            <a:schemeClr val="accent1"/>
          </a:fillRef>
          <a:effectRef idx="0">
            <a:schemeClr val="accent1"/>
          </a:effectRef>
          <a:fontRef idx="minor"/>
        </p:style>
      </p:sp>
      <p:pic>
        <p:nvPicPr>
          <p:cNvPr id="89" name="Picture 4" descr=""/>
          <p:cNvPicPr/>
          <p:nvPr/>
        </p:nvPicPr>
        <p:blipFill>
          <a:blip r:embed="rId1"/>
          <a:stretch/>
        </p:blipFill>
        <p:spPr>
          <a:xfrm>
            <a:off x="1371600" y="4669200"/>
            <a:ext cx="3876840" cy="950760"/>
          </a:xfrm>
          <a:prstGeom prst="rect">
            <a:avLst/>
          </a:prstGeom>
          <a:ln>
            <a:noFill/>
          </a:ln>
        </p:spPr>
      </p:pic>
      <p:sp>
        <p:nvSpPr>
          <p:cNvPr id="90" name="TextShape 2"/>
          <p:cNvSpPr txBox="1"/>
          <p:nvPr/>
        </p:nvSpPr>
        <p:spPr>
          <a:xfrm>
            <a:off x="1371600" y="3299040"/>
            <a:ext cx="27980280" cy="1706400"/>
          </a:xfrm>
          <a:prstGeom prst="rect">
            <a:avLst/>
          </a:prstGeom>
          <a:noFill/>
          <a:ln>
            <a:noFill/>
          </a:ln>
        </p:spPr>
        <p:txBody>
          <a:bodyPr anchor="b">
            <a:normAutofit/>
          </a:bodyPr>
          <a:p>
            <a:pPr>
              <a:lnSpc>
                <a:spcPct val="90000"/>
              </a:lnSpc>
            </a:pPr>
            <a:r>
              <a:rPr b="1" lang="en-US" sz="11500" spc="-1" strike="noStrike">
                <a:solidFill>
                  <a:srgbClr val="ffffff"/>
                </a:solidFill>
                <a:latin typeface="Encode Sans Normal Black"/>
                <a:ea typeface="Encode Sans Normal Black"/>
              </a:rPr>
              <a:t>PROJECT TITLE HERE</a:t>
            </a:r>
            <a:endParaRPr b="0" lang="en-US" sz="11500" spc="-1" strike="noStrike">
              <a:solidFill>
                <a:srgbClr val="33006f"/>
              </a:solidFill>
              <a:latin typeface="Calibri"/>
            </a:endParaRPr>
          </a:p>
        </p:txBody>
      </p:sp>
      <p:sp>
        <p:nvSpPr>
          <p:cNvPr id="91" name="CustomShape 3"/>
          <p:cNvSpPr/>
          <p:nvPr/>
        </p:nvSpPr>
        <p:spPr>
          <a:xfrm>
            <a:off x="14770080" y="1428840"/>
            <a:ext cx="5752800" cy="547200"/>
          </a:xfrm>
          <a:prstGeom prst="rect">
            <a:avLst/>
          </a:prstGeom>
          <a:noFill/>
          <a:ln>
            <a:noFill/>
          </a:ln>
        </p:spPr>
        <p:style>
          <a:lnRef idx="0"/>
          <a:fillRef idx="0"/>
          <a:effectRef idx="0"/>
          <a:fontRef idx="minor"/>
        </p:style>
        <p:txBody>
          <a:bodyPr lIns="90000" rIns="90000" tIns="45000" bIns="45000"/>
          <a:p>
            <a:pPr algn="r">
              <a:lnSpc>
                <a:spcPct val="100000"/>
              </a:lnSpc>
            </a:pPr>
            <a:r>
              <a:rPr b="0" lang="en-IN" sz="3000" spc="-1" strike="noStrike">
                <a:solidFill>
                  <a:srgbClr val="ffffff"/>
                </a:solidFill>
                <a:latin typeface="Open Sans"/>
                <a:ea typeface="Open Sans"/>
              </a:rPr>
              <a:t>First Name Last Name</a:t>
            </a:r>
            <a:endParaRPr b="0" lang="en-IN" sz="3000" spc="-1" strike="noStrike">
              <a:latin typeface="Arial"/>
            </a:endParaRPr>
          </a:p>
        </p:txBody>
      </p:sp>
      <p:sp>
        <p:nvSpPr>
          <p:cNvPr id="92" name="Line 4"/>
          <p:cNvSpPr/>
          <p:nvPr/>
        </p:nvSpPr>
        <p:spPr>
          <a:xfrm>
            <a:off x="7608240" y="7461360"/>
            <a:ext cx="360" cy="24085440"/>
          </a:xfrm>
          <a:prstGeom prst="line">
            <a:avLst/>
          </a:prstGeom>
          <a:ln>
            <a:solidFill>
              <a:schemeClr val="bg1"/>
            </a:solidFill>
          </a:ln>
        </p:spPr>
        <p:style>
          <a:lnRef idx="1">
            <a:schemeClr val="accent1"/>
          </a:lnRef>
          <a:fillRef idx="0">
            <a:schemeClr val="accent1"/>
          </a:fillRef>
          <a:effectRef idx="0">
            <a:schemeClr val="accent1"/>
          </a:effectRef>
          <a:fontRef idx="minor"/>
        </p:style>
      </p:sp>
      <p:sp>
        <p:nvSpPr>
          <p:cNvPr id="93" name="Line 5"/>
          <p:cNvSpPr/>
          <p:nvPr/>
        </p:nvSpPr>
        <p:spPr>
          <a:xfrm>
            <a:off x="14342760" y="7498080"/>
            <a:ext cx="360" cy="24048720"/>
          </a:xfrm>
          <a:prstGeom prst="line">
            <a:avLst/>
          </a:prstGeom>
          <a:ln>
            <a:solidFill>
              <a:schemeClr val="bg1"/>
            </a:solidFill>
          </a:ln>
        </p:spPr>
        <p:style>
          <a:lnRef idx="1">
            <a:schemeClr val="accent1"/>
          </a:lnRef>
          <a:fillRef idx="0">
            <a:schemeClr val="accent1"/>
          </a:fillRef>
          <a:effectRef idx="0">
            <a:schemeClr val="accent1"/>
          </a:effectRef>
          <a:fontRef idx="minor"/>
        </p:style>
      </p:sp>
      <p:grpSp>
        <p:nvGrpSpPr>
          <p:cNvPr id="94" name="Group 6"/>
          <p:cNvGrpSpPr/>
          <p:nvPr/>
        </p:nvGrpSpPr>
        <p:grpSpPr>
          <a:xfrm>
            <a:off x="14799600" y="7467480"/>
            <a:ext cx="5752800" cy="903960"/>
            <a:chOff x="14799600" y="7467480"/>
            <a:chExt cx="5752800" cy="903960"/>
          </a:xfrm>
        </p:grpSpPr>
        <p:sp>
          <p:nvSpPr>
            <p:cNvPr id="95" name="CustomShape 7"/>
            <p:cNvSpPr/>
            <p:nvPr/>
          </p:nvSpPr>
          <p:spPr>
            <a:xfrm>
              <a:off x="14799600" y="746748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96" name="Picture 24" descr=""/>
            <p:cNvPicPr/>
            <p:nvPr/>
          </p:nvPicPr>
          <p:blipFill>
            <a:blip r:embed="rId2"/>
            <a:stretch/>
          </p:blipFill>
          <p:spPr>
            <a:xfrm>
              <a:off x="14892840" y="8259120"/>
              <a:ext cx="1398600" cy="112320"/>
            </a:xfrm>
            <a:prstGeom prst="rect">
              <a:avLst/>
            </a:prstGeom>
            <a:ln>
              <a:noFill/>
            </a:ln>
          </p:spPr>
        </p:pic>
      </p:grpSp>
      <p:sp>
        <p:nvSpPr>
          <p:cNvPr id="97" name="CustomShape 8"/>
          <p:cNvSpPr/>
          <p:nvPr/>
        </p:nvSpPr>
        <p:spPr>
          <a:xfrm>
            <a:off x="14799600" y="8628120"/>
            <a:ext cx="5752800" cy="5302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 amet ac orci. Donec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p:txBody>
      </p:sp>
      <p:graphicFrame>
        <p:nvGraphicFramePr>
          <p:cNvPr id="98" name="Chart 39"/>
          <p:cNvGraphicFramePr/>
          <p:nvPr/>
        </p:nvGraphicFramePr>
        <p:xfrm>
          <a:off x="1842480" y="16451280"/>
          <a:ext cx="5271120" cy="3462480"/>
        </p:xfrm>
        <a:graphic>
          <a:graphicData uri="http://schemas.openxmlformats.org/drawingml/2006/chart">
            <c:chart xmlns:c="http://schemas.openxmlformats.org/drawingml/2006/chart" xmlns:r="http://schemas.openxmlformats.org/officeDocument/2006/relationships" r:id="rId3"/>
          </a:graphicData>
        </a:graphic>
      </p:graphicFrame>
      <p:sp>
        <p:nvSpPr>
          <p:cNvPr id="99" name="CustomShape 9"/>
          <p:cNvSpPr/>
          <p:nvPr/>
        </p:nvSpPr>
        <p:spPr>
          <a:xfrm rot="10800000">
            <a:off x="1842480" y="19404720"/>
            <a:ext cx="461160" cy="2783520"/>
          </a:xfrm>
          <a:prstGeom prst="rect">
            <a:avLst/>
          </a:prstGeom>
          <a:noFill/>
          <a:ln>
            <a:noFill/>
          </a:ln>
        </p:spPr>
        <p:style>
          <a:lnRef idx="0"/>
          <a:fillRef idx="0"/>
          <a:effectRef idx="0"/>
          <a:fontRef idx="minor"/>
        </p:style>
        <p:txBody>
          <a:bodyPr lIns="90000" rIns="90000" tIns="45000" bIns="45000" vert="vert" rot="5400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sp>
        <p:nvSpPr>
          <p:cNvPr id="100" name="CustomShape 10"/>
          <p:cNvSpPr/>
          <p:nvPr/>
        </p:nvSpPr>
        <p:spPr>
          <a:xfrm>
            <a:off x="1401840" y="15710400"/>
            <a:ext cx="571140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101" name="CustomShape 11"/>
          <p:cNvSpPr/>
          <p:nvPr/>
        </p:nvSpPr>
        <p:spPr>
          <a:xfrm>
            <a:off x="3098160" y="20100960"/>
            <a:ext cx="231912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grpSp>
        <p:nvGrpSpPr>
          <p:cNvPr id="102" name="Group 12"/>
          <p:cNvGrpSpPr/>
          <p:nvPr/>
        </p:nvGrpSpPr>
        <p:grpSpPr>
          <a:xfrm>
            <a:off x="14770080" y="26692920"/>
            <a:ext cx="5752800" cy="903960"/>
            <a:chOff x="14770080" y="26692920"/>
            <a:chExt cx="5752800" cy="903960"/>
          </a:xfrm>
        </p:grpSpPr>
        <p:sp>
          <p:nvSpPr>
            <p:cNvPr id="103" name="CustomShape 13"/>
            <p:cNvSpPr/>
            <p:nvPr/>
          </p:nvSpPr>
          <p:spPr>
            <a:xfrm>
              <a:off x="14770080" y="2669292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104" name="Picture 45" descr=""/>
            <p:cNvPicPr/>
            <p:nvPr/>
          </p:nvPicPr>
          <p:blipFill>
            <a:blip r:embed="rId4"/>
            <a:stretch/>
          </p:blipFill>
          <p:spPr>
            <a:xfrm>
              <a:off x="14863320" y="27484560"/>
              <a:ext cx="1398600" cy="112320"/>
            </a:xfrm>
            <a:prstGeom prst="rect">
              <a:avLst/>
            </a:prstGeom>
            <a:ln>
              <a:noFill/>
            </a:ln>
          </p:spPr>
        </p:pic>
      </p:grpSp>
      <p:sp>
        <p:nvSpPr>
          <p:cNvPr id="105" name="CustomShape 14"/>
          <p:cNvSpPr/>
          <p:nvPr/>
        </p:nvSpPr>
        <p:spPr>
          <a:xfrm>
            <a:off x="14820840" y="27853560"/>
            <a:ext cx="5752800" cy="3656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 amet ac orci. Donec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p:txBody>
      </p:sp>
      <p:graphicFrame>
        <p:nvGraphicFramePr>
          <p:cNvPr id="106" name="Chart 47"/>
          <p:cNvGraphicFramePr/>
          <p:nvPr/>
        </p:nvGraphicFramePr>
        <p:xfrm>
          <a:off x="7935840" y="24430320"/>
          <a:ext cx="2996640" cy="33033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7" name="Chart 48"/>
          <p:cNvGraphicFramePr/>
          <p:nvPr/>
        </p:nvGraphicFramePr>
        <p:xfrm>
          <a:off x="11018520" y="24430320"/>
          <a:ext cx="2996640" cy="3303360"/>
        </p:xfrm>
        <a:graphic>
          <a:graphicData uri="http://schemas.openxmlformats.org/drawingml/2006/chart">
            <c:chart xmlns:c="http://schemas.openxmlformats.org/drawingml/2006/chart" xmlns:r="http://schemas.openxmlformats.org/officeDocument/2006/relationships" r:id="rId6"/>
          </a:graphicData>
        </a:graphic>
      </p:graphicFrame>
      <p:sp>
        <p:nvSpPr>
          <p:cNvPr id="108" name="CustomShape 15"/>
          <p:cNvSpPr/>
          <p:nvPr/>
        </p:nvSpPr>
        <p:spPr>
          <a:xfrm>
            <a:off x="8143920" y="2766096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109" name="CustomShape 16"/>
          <p:cNvSpPr/>
          <p:nvPr/>
        </p:nvSpPr>
        <p:spPr>
          <a:xfrm>
            <a:off x="11350440" y="2769516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110" name="CustomShape 17"/>
          <p:cNvSpPr/>
          <p:nvPr/>
        </p:nvSpPr>
        <p:spPr>
          <a:xfrm>
            <a:off x="8070480" y="23778720"/>
            <a:ext cx="580968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111" name="CustomShape 18"/>
          <p:cNvSpPr/>
          <p:nvPr/>
        </p:nvSpPr>
        <p:spPr>
          <a:xfrm>
            <a:off x="8049240" y="7461360"/>
            <a:ext cx="5809680" cy="8071200"/>
          </a:xfrm>
          <a:prstGeom prst="rect">
            <a:avLst/>
          </a:prstGeom>
          <a:ln/>
        </p:spPr>
        <p:style>
          <a:lnRef idx="2">
            <a:schemeClr val="accent1">
              <a:shade val="50000"/>
            </a:schemeClr>
          </a:lnRef>
          <a:fillRef idx="1">
            <a:schemeClr val="accent1"/>
          </a:fillRef>
          <a:effectRef idx="0">
            <a:schemeClr val="accent1"/>
          </a:effectRef>
          <a:fontRef idx="minor"/>
        </p:style>
      </p:sp>
      <p:sp>
        <p:nvSpPr>
          <p:cNvPr id="112" name="CustomShape 19"/>
          <p:cNvSpPr/>
          <p:nvPr/>
        </p:nvSpPr>
        <p:spPr>
          <a:xfrm>
            <a:off x="8509680" y="7811640"/>
            <a:ext cx="4888440" cy="7372080"/>
          </a:xfrm>
          <a:prstGeom prst="rect">
            <a:avLst/>
          </a:prstGeom>
          <a:noFill/>
          <a:ln>
            <a:noFill/>
          </a:ln>
        </p:spPr>
        <p:style>
          <a:lnRef idx="0"/>
          <a:fillRef idx="0"/>
          <a:effectRef idx="0"/>
          <a:fontRef idx="minor"/>
        </p:style>
        <p:txBody>
          <a:bodyPr lIns="90000" rIns="90000" tIns="45000" bIns="45000"/>
          <a:p>
            <a:pPr>
              <a:lnSpc>
                <a:spcPct val="100000"/>
              </a:lnSpc>
              <a:spcAft>
                <a:spcPts val="1199"/>
              </a:spcAft>
            </a:pPr>
            <a:r>
              <a:rPr b="1" lang="en-IN" sz="2800" spc="-1" strike="noStrike">
                <a:solidFill>
                  <a:srgbClr val="e8d3a2"/>
                </a:solidFill>
                <a:latin typeface="Encode Sans Normal Black"/>
                <a:ea typeface="Encode Sans Normal Black"/>
              </a:rPr>
              <a:t>BOX HEADER FOR YOUR QUICK FACTS</a:t>
            </a:r>
            <a:endParaRPr b="0" lang="en-IN" sz="28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20</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56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76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167</a:t>
            </a:r>
            <a:r>
              <a:rPr b="0" lang="en-IN" sz="2200" spc="-1" strike="noStrike">
                <a:solidFill>
                  <a:srgbClr val="ffffff"/>
                </a:solidFill>
                <a:latin typeface="Calibri"/>
                <a:ea typeface="Encode Sans Normal Black"/>
              </a:rPr>
              <a:t> Lorem ipsum dolor sit amet, consectetur adipiscing elit lorem ipsum dolor</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76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400" spc="-1" strike="noStrike">
                <a:solidFill>
                  <a:srgbClr val="e8d3a2"/>
                </a:solidFill>
                <a:latin typeface="Calibri"/>
                <a:ea typeface="Encode Sans Normal Black"/>
              </a:rPr>
              <a:t>&gt; </a:t>
            </a:r>
            <a:r>
              <a:rPr b="1" lang="en-IN" sz="2200" spc="-1" strike="noStrike">
                <a:solidFill>
                  <a:srgbClr val="ffffff"/>
                </a:solidFill>
                <a:latin typeface="Calibri"/>
                <a:ea typeface="Encode Sans Normal Black"/>
              </a:rPr>
              <a:t>56</a:t>
            </a:r>
            <a:r>
              <a:rPr b="0" lang="en-IN" sz="2200" spc="-1" strike="noStrike">
                <a:solidFill>
                  <a:srgbClr val="ffffff"/>
                </a:solidFill>
                <a:latin typeface="Calibri"/>
                <a:ea typeface="Encode Sans Normal Black"/>
              </a:rPr>
              <a:t> Lorem ipsum dolor sit amet, consectetur adipiscing elit.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a:p>
            <a:pPr>
              <a:lnSpc>
                <a:spcPct val="100000"/>
              </a:lnSpc>
              <a:spcAft>
                <a:spcPts val="1199"/>
              </a:spcAft>
            </a:pPr>
            <a:r>
              <a:rPr b="1" lang="en-IN" sz="2200" spc="-1" strike="noStrike">
                <a:solidFill>
                  <a:srgbClr val="e8d3a2"/>
                </a:solidFill>
                <a:latin typeface="Calibri"/>
                <a:ea typeface="Encode Sans Normal Black"/>
              </a:rPr>
              <a:t>&gt;</a:t>
            </a:r>
            <a:r>
              <a:rPr b="0" lang="en-IN" sz="2200" spc="-1" strike="noStrike">
                <a:solidFill>
                  <a:srgbClr val="ffffff"/>
                </a:solidFill>
                <a:latin typeface="Calibri"/>
                <a:ea typeface="Encode Sans Normal Black"/>
              </a:rPr>
              <a:t> </a:t>
            </a:r>
            <a:r>
              <a:rPr b="1" lang="en-IN" sz="2200" spc="-1" strike="noStrike">
                <a:solidFill>
                  <a:srgbClr val="ffffff"/>
                </a:solidFill>
                <a:latin typeface="Calibri"/>
                <a:ea typeface="Encode Sans Normal Black"/>
              </a:rPr>
              <a:t>20</a:t>
            </a:r>
            <a:r>
              <a:rPr b="0" lang="en-IN" sz="2200" spc="-1" strike="noStrike">
                <a:solidFill>
                  <a:srgbClr val="ffffff"/>
                </a:solidFill>
                <a:latin typeface="Calibri"/>
                <a:ea typeface="Encode Sans Normal Black"/>
              </a:rPr>
              <a:t> Lorem ipsum dolor sit amet</a:t>
            </a:r>
            <a:endParaRPr b="0" lang="en-IN" sz="2200" spc="-1" strike="noStrike">
              <a:latin typeface="Arial"/>
            </a:endParaRPr>
          </a:p>
        </p:txBody>
      </p:sp>
      <p:grpSp>
        <p:nvGrpSpPr>
          <p:cNvPr id="113" name="Group 20"/>
          <p:cNvGrpSpPr/>
          <p:nvPr/>
        </p:nvGrpSpPr>
        <p:grpSpPr>
          <a:xfrm>
            <a:off x="8114040" y="16120080"/>
            <a:ext cx="5752800" cy="903600"/>
            <a:chOff x="8114040" y="16120080"/>
            <a:chExt cx="5752800" cy="903600"/>
          </a:xfrm>
        </p:grpSpPr>
        <p:sp>
          <p:nvSpPr>
            <p:cNvPr id="114" name="CustomShape 21"/>
            <p:cNvSpPr/>
            <p:nvPr/>
          </p:nvSpPr>
          <p:spPr>
            <a:xfrm>
              <a:off x="8114040" y="1612008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115" name="Picture 56" descr=""/>
            <p:cNvPicPr/>
            <p:nvPr/>
          </p:nvPicPr>
          <p:blipFill>
            <a:blip r:embed="rId7"/>
            <a:stretch/>
          </p:blipFill>
          <p:spPr>
            <a:xfrm>
              <a:off x="8207640" y="16911360"/>
              <a:ext cx="1398600" cy="112320"/>
            </a:xfrm>
            <a:prstGeom prst="rect">
              <a:avLst/>
            </a:prstGeom>
            <a:ln>
              <a:noFill/>
            </a:ln>
          </p:spPr>
        </p:pic>
      </p:grpSp>
      <p:sp>
        <p:nvSpPr>
          <p:cNvPr id="116" name="CustomShape 22"/>
          <p:cNvSpPr/>
          <p:nvPr/>
        </p:nvSpPr>
        <p:spPr>
          <a:xfrm>
            <a:off x="8114040" y="17280360"/>
            <a:ext cx="5752800" cy="639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t>
            </a:r>
            <a:endParaRPr b="0" lang="en-IN" sz="1800" spc="-1" strike="noStrike">
              <a:latin typeface="Arial"/>
            </a:endParaRPr>
          </a:p>
          <a:p>
            <a:pPr>
              <a:lnSpc>
                <a:spcPct val="100000"/>
              </a:lnSpc>
            </a:pPr>
            <a:r>
              <a:rPr b="0" lang="en-IN" sz="1800" spc="-1" strike="noStrike">
                <a:solidFill>
                  <a:srgbClr val="000000"/>
                </a:solidFill>
                <a:latin typeface="Open Sans"/>
                <a:ea typeface="Open Sans"/>
              </a:rPr>
              <a:t>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t>
            </a:r>
            <a:endParaRPr b="0" lang="en-IN" sz="1800" spc="-1" strike="noStrike">
              <a:latin typeface="Arial"/>
            </a:endParaRPr>
          </a:p>
          <a:p>
            <a:pPr>
              <a:lnSpc>
                <a:spcPct val="100000"/>
              </a:lnSpc>
            </a:pPr>
            <a:r>
              <a:rPr b="0" lang="en-IN" sz="1800" spc="-1" strike="noStrike">
                <a:solidFill>
                  <a:srgbClr val="000000"/>
                </a:solidFill>
                <a:latin typeface="Open Sans"/>
                <a:ea typeface="Open Sans"/>
              </a:rPr>
              <a:t>adipiscing elit. Duis vel massa eu ipsum tincidunt congue sit amet ac orci. Donec vulputate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a:t>
            </a:r>
            <a:endParaRPr b="0" lang="en-IN" sz="1800" spc="-1" strike="noStrike">
              <a:latin typeface="Arial"/>
            </a:endParaRPr>
          </a:p>
        </p:txBody>
      </p:sp>
      <p:sp>
        <p:nvSpPr>
          <p:cNvPr id="117" name="CustomShape 23"/>
          <p:cNvSpPr/>
          <p:nvPr/>
        </p:nvSpPr>
        <p:spPr>
          <a:xfrm rot="10800000">
            <a:off x="15171480" y="18273600"/>
            <a:ext cx="461160" cy="2783520"/>
          </a:xfrm>
          <a:prstGeom prst="rect">
            <a:avLst/>
          </a:prstGeom>
          <a:noFill/>
          <a:ln>
            <a:noFill/>
          </a:ln>
        </p:spPr>
        <p:style>
          <a:lnRef idx="0"/>
          <a:fillRef idx="0"/>
          <a:effectRef idx="0"/>
          <a:fontRef idx="minor"/>
        </p:style>
        <p:txBody>
          <a:bodyPr lIns="90000" rIns="90000" tIns="45000" bIns="45000" vert="vert" rot="5400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grpSp>
        <p:nvGrpSpPr>
          <p:cNvPr id="118" name="Group 24"/>
          <p:cNvGrpSpPr/>
          <p:nvPr/>
        </p:nvGrpSpPr>
        <p:grpSpPr>
          <a:xfrm>
            <a:off x="1476000" y="7545600"/>
            <a:ext cx="5752800" cy="903960"/>
            <a:chOff x="1476000" y="7545600"/>
            <a:chExt cx="5752800" cy="903960"/>
          </a:xfrm>
        </p:grpSpPr>
        <p:sp>
          <p:nvSpPr>
            <p:cNvPr id="119" name="CustomShape 25"/>
            <p:cNvSpPr/>
            <p:nvPr/>
          </p:nvSpPr>
          <p:spPr>
            <a:xfrm>
              <a:off x="1476000" y="754560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120" name="Picture 60" descr=""/>
            <p:cNvPicPr/>
            <p:nvPr/>
          </p:nvPicPr>
          <p:blipFill>
            <a:blip r:embed="rId8"/>
            <a:stretch/>
          </p:blipFill>
          <p:spPr>
            <a:xfrm>
              <a:off x="1569240" y="8337240"/>
              <a:ext cx="1398600" cy="112320"/>
            </a:xfrm>
            <a:prstGeom prst="rect">
              <a:avLst/>
            </a:prstGeom>
            <a:ln>
              <a:noFill/>
            </a:ln>
          </p:spPr>
        </p:pic>
      </p:grpSp>
      <p:sp>
        <p:nvSpPr>
          <p:cNvPr id="121" name="CustomShape 26"/>
          <p:cNvSpPr/>
          <p:nvPr/>
        </p:nvSpPr>
        <p:spPr>
          <a:xfrm>
            <a:off x="1432440" y="8706240"/>
            <a:ext cx="5691960" cy="7526160"/>
          </a:xfrm>
          <a:prstGeom prst="rect">
            <a:avLst/>
          </a:prstGeom>
          <a:noFill/>
          <a:ln>
            <a:noFill/>
          </a:ln>
        </p:spPr>
        <p:style>
          <a:lnRef idx="0"/>
          <a:fillRef idx="0"/>
          <a:effectRef idx="0"/>
          <a:fontRef idx="minor"/>
        </p:style>
        <p:txBody>
          <a:bodyPr lIns="90000" rIns="90000" tIns="45000" bIns="45000"/>
          <a:p>
            <a:pPr>
              <a:lnSpc>
                <a:spcPct val="100000"/>
              </a:lnSpc>
            </a:pPr>
            <a:r>
              <a:rPr b="0" lang="en-IN" sz="2200" spc="-1" strike="noStrike">
                <a:solidFill>
                  <a:srgbClr val="33006f"/>
                </a:solidFill>
                <a:latin typeface="Uni Sans Book"/>
                <a:ea typeface="Uni Sans Book"/>
              </a:rPr>
              <a:t>SUBHEAD INTRO SIT AMET, CONSECTETUR ADIPISCING. DUIS VEL MASSA EU IPSUM TINCIDUNT CONGUE SIT AMET AC ORCI. DONEC VULPUTATE CONDIMENTUM EGESTAS. </a:t>
            </a:r>
            <a:endParaRPr b="0" lang="en-IN" sz="2200" spc="-1" strike="noStrike">
              <a:latin typeface="Arial"/>
            </a:endParaRPr>
          </a:p>
          <a:p>
            <a:pPr>
              <a:lnSpc>
                <a:spcPct val="100000"/>
              </a:lnSpc>
            </a:pPr>
            <a:r>
              <a:rPr b="0" lang="en-IN" sz="1800" spc="-1" strike="noStrike">
                <a:solidFill>
                  <a:srgbClr val="000000"/>
                </a:solidFill>
                <a:latin typeface="Calibri"/>
                <a:ea typeface="Uni Sans Book"/>
              </a:rPr>
              <a:t>Lorem ipsum dolor sit amet, consectetur adipiscing elit. Duis vel massa eu ipsum tincidunt congue sit amet ac orci. Donec vulputate condimentum egestas. Vestibulum ante ipsum primis in faucibus orci luctus et ultrices posuere cubilia Curae; Nulla risus elit, ullamcorper sit amet arcu vel, tristique suscipit urna. Mauris sit amet arcu nisi. Duis lectus augue, molestie id dictum sit amet, convallis eget est. Sed ullamcorper suscipit elementum. Nullam scelerisque euismod nulla, sit amet fringilla tellus. Nam quis lacus nec odio aliquam blandit nec ac neque. Nulla molestie, augue ut ornare lacinia, lorem felis viverra dolor, vitae posuere nulla sem quis lectus. Ut enim augue, pretium et gravida sed, pulvinar et lorem. Sed eleifend eros eu scelerisque consectetur. nulla sem quis lectus. Ut enim augue, pretium et gravida sed, pulvinar et lorem. Sed eleifend eros eu scelerisque consectetur.</a:t>
            </a:r>
            <a:endParaRPr b="0" lang="en-IN" sz="1800" spc="-1" strike="noStrike">
              <a:latin typeface="Arial"/>
            </a:endParaRPr>
          </a:p>
          <a:p>
            <a:pPr>
              <a:lnSpc>
                <a:spcPct val="100000"/>
              </a:lnSpc>
            </a:pPr>
            <a:endParaRPr b="0" lang="en-IN" sz="1800" spc="-1" strike="noStrike">
              <a:latin typeface="Arial"/>
            </a:endParaRPr>
          </a:p>
        </p:txBody>
      </p:sp>
      <p:graphicFrame>
        <p:nvGraphicFramePr>
          <p:cNvPr id="122" name="Chart 62"/>
          <p:cNvGraphicFramePr/>
          <p:nvPr/>
        </p:nvGraphicFramePr>
        <p:xfrm>
          <a:off x="15178680" y="15127560"/>
          <a:ext cx="5373720" cy="3462480"/>
        </p:xfrm>
        <a:graphic>
          <a:graphicData uri="http://schemas.openxmlformats.org/drawingml/2006/chart">
            <c:chart xmlns:c="http://schemas.openxmlformats.org/drawingml/2006/chart" xmlns:r="http://schemas.openxmlformats.org/officeDocument/2006/relationships" r:id="rId9"/>
          </a:graphicData>
        </a:graphic>
      </p:graphicFrame>
      <p:sp>
        <p:nvSpPr>
          <p:cNvPr id="123" name="CustomShape 27"/>
          <p:cNvSpPr/>
          <p:nvPr/>
        </p:nvSpPr>
        <p:spPr>
          <a:xfrm>
            <a:off x="14761440" y="14386680"/>
            <a:ext cx="5790960" cy="5472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000" spc="-1" strike="noStrike">
                <a:solidFill>
                  <a:srgbClr val="33006f"/>
                </a:solidFill>
                <a:latin typeface="Uni Sans Book"/>
                <a:ea typeface="Uni Sans Book"/>
              </a:rPr>
              <a:t>CHART TITLE</a:t>
            </a:r>
            <a:endParaRPr b="0" lang="en-IN" sz="3000" spc="-1" strike="noStrike">
              <a:latin typeface="Arial"/>
            </a:endParaRPr>
          </a:p>
        </p:txBody>
      </p:sp>
      <p:sp>
        <p:nvSpPr>
          <p:cNvPr id="124" name="CustomShape 28"/>
          <p:cNvSpPr/>
          <p:nvPr/>
        </p:nvSpPr>
        <p:spPr>
          <a:xfrm>
            <a:off x="16521840" y="18797040"/>
            <a:ext cx="231912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AXIS  LABEL</a:t>
            </a:r>
            <a:endParaRPr b="0" lang="en-IN" sz="1800" spc="-1" strike="noStrike">
              <a:latin typeface="Arial"/>
            </a:endParaRPr>
          </a:p>
        </p:txBody>
      </p:sp>
      <p:sp>
        <p:nvSpPr>
          <p:cNvPr id="125" name="CustomShape 29"/>
          <p:cNvSpPr/>
          <p:nvPr/>
        </p:nvSpPr>
        <p:spPr>
          <a:xfrm>
            <a:off x="1380600" y="31135320"/>
            <a:ext cx="5743800" cy="45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Open Sans"/>
                <a:ea typeface="Open Sans"/>
              </a:rPr>
              <a:t>Photo caption here Lorem ipsum dolor sit amet, consectetur adipiscing elit. Duis vel massa eu ipsum tincidunt congue sit amet ac orci. Donec </a:t>
            </a:r>
            <a:endParaRPr b="0" lang="en-IN" sz="1200" spc="-1" strike="noStrike">
              <a:latin typeface="Arial"/>
            </a:endParaRPr>
          </a:p>
        </p:txBody>
      </p:sp>
      <p:sp>
        <p:nvSpPr>
          <p:cNvPr id="126" name="CustomShape 30"/>
          <p:cNvSpPr/>
          <p:nvPr/>
        </p:nvSpPr>
        <p:spPr>
          <a:xfrm>
            <a:off x="1400040" y="26692920"/>
            <a:ext cx="5738040" cy="43322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27" name="CustomShape 31"/>
          <p:cNvSpPr/>
          <p:nvPr/>
        </p:nvSpPr>
        <p:spPr>
          <a:xfrm>
            <a:off x="1675440" y="28579320"/>
            <a:ext cx="52664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414141"/>
                </a:solidFill>
                <a:latin typeface="Encode Sans Normal Black"/>
                <a:ea typeface="Encode Sans Normal Black"/>
              </a:rPr>
              <a:t>PHOTO HERE</a:t>
            </a:r>
            <a:endParaRPr b="0" lang="en-IN" sz="2400" spc="-1" strike="noStrike">
              <a:latin typeface="Arial"/>
            </a:endParaRPr>
          </a:p>
        </p:txBody>
      </p:sp>
      <p:grpSp>
        <p:nvGrpSpPr>
          <p:cNvPr id="128" name="Group 32"/>
          <p:cNvGrpSpPr/>
          <p:nvPr/>
        </p:nvGrpSpPr>
        <p:grpSpPr>
          <a:xfrm>
            <a:off x="1414080" y="21084480"/>
            <a:ext cx="5752800" cy="903960"/>
            <a:chOff x="1414080" y="21084480"/>
            <a:chExt cx="5752800" cy="903960"/>
          </a:xfrm>
        </p:grpSpPr>
        <p:sp>
          <p:nvSpPr>
            <p:cNvPr id="129" name="CustomShape 33"/>
            <p:cNvSpPr/>
            <p:nvPr/>
          </p:nvSpPr>
          <p:spPr>
            <a:xfrm>
              <a:off x="1414080" y="21084480"/>
              <a:ext cx="5752800" cy="69984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33006f"/>
                  </a:solidFill>
                  <a:latin typeface="Encode Sans Normal Black"/>
                  <a:ea typeface="Encode Sans Normal Black"/>
                </a:rPr>
                <a:t>SECTION HEADER</a:t>
              </a:r>
              <a:endParaRPr b="0" lang="en-IN" sz="4000" spc="-1" strike="noStrike">
                <a:latin typeface="Arial"/>
              </a:endParaRPr>
            </a:p>
          </p:txBody>
        </p:sp>
        <p:pic>
          <p:nvPicPr>
            <p:cNvPr id="130" name="Picture 68" descr=""/>
            <p:cNvPicPr/>
            <p:nvPr/>
          </p:nvPicPr>
          <p:blipFill>
            <a:blip r:embed="rId10"/>
            <a:stretch/>
          </p:blipFill>
          <p:spPr>
            <a:xfrm>
              <a:off x="1507680" y="21876120"/>
              <a:ext cx="1398600" cy="112320"/>
            </a:xfrm>
            <a:prstGeom prst="rect">
              <a:avLst/>
            </a:prstGeom>
            <a:ln>
              <a:noFill/>
            </a:ln>
          </p:spPr>
        </p:pic>
      </p:grpSp>
      <p:sp>
        <p:nvSpPr>
          <p:cNvPr id="131" name="CustomShape 34"/>
          <p:cNvSpPr/>
          <p:nvPr/>
        </p:nvSpPr>
        <p:spPr>
          <a:xfrm>
            <a:off x="1414080" y="22245120"/>
            <a:ext cx="5752800" cy="3655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Open Sans"/>
                <a:ea typeface="Open Sans"/>
              </a:rPr>
              <a:t>Lorem ipsum dolor sit amet, consectetur adipiscing elit. Duis vel massa eu ipsum tincidunt congue sit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t>
            </a:r>
            <a:endParaRPr b="0" lang="en-IN" sz="1800" spc="-1" strike="noStrike">
              <a:latin typeface="Arial"/>
            </a:endParaRPr>
          </a:p>
          <a:p>
            <a:pPr>
              <a:lnSpc>
                <a:spcPct val="100000"/>
              </a:lnSpc>
            </a:pPr>
            <a:r>
              <a:rPr b="0" lang="en-IN" sz="1800" spc="-1" strike="noStrike">
                <a:solidFill>
                  <a:srgbClr val="000000"/>
                </a:solidFill>
                <a:latin typeface="Open Sans"/>
                <a:ea typeface="Open Sans"/>
              </a:rPr>
              <a:t>adipiscing elit. Duis vel massa eu ipsum tincidunt congue sit amet ac orci. Donec vulputate condimentum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e8d3a2"/>
                </a:solidFill>
                <a:latin typeface="Open Sans"/>
                <a:ea typeface="Open Sans"/>
              </a:rPr>
              <a:t>&gt; </a:t>
            </a:r>
            <a:r>
              <a:rPr b="0" lang="en-IN" sz="1800" spc="-1" strike="noStrike">
                <a:solidFill>
                  <a:srgbClr val="000000"/>
                </a:solidFill>
                <a:latin typeface="Open Sans"/>
                <a:ea typeface="Open Sans"/>
              </a:rPr>
              <a:t>Lorem ipsum dolor sit amet, consectetur adipiscing elit. Duis vel massa eu ipsum tincidunt congue sit amet ac orci. Donec vulputate condimentum</a:t>
            </a:r>
            <a:endParaRPr b="0" lang="en-IN" sz="1800" spc="-1" strike="noStrike">
              <a:latin typeface="Arial"/>
            </a:endParaRPr>
          </a:p>
        </p:txBody>
      </p:sp>
      <p:graphicFrame>
        <p:nvGraphicFramePr>
          <p:cNvPr id="132" name="Chart 74"/>
          <p:cNvGraphicFramePr/>
          <p:nvPr/>
        </p:nvGraphicFramePr>
        <p:xfrm>
          <a:off x="7935840" y="28064520"/>
          <a:ext cx="2996640" cy="33033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3" name="Chart 75"/>
          <p:cNvGraphicFramePr/>
          <p:nvPr/>
        </p:nvGraphicFramePr>
        <p:xfrm>
          <a:off x="11018520" y="28064520"/>
          <a:ext cx="2996640" cy="3303360"/>
        </p:xfrm>
        <a:graphic>
          <a:graphicData uri="http://schemas.openxmlformats.org/drawingml/2006/chart">
            <c:chart xmlns:c="http://schemas.openxmlformats.org/drawingml/2006/chart" xmlns:r="http://schemas.openxmlformats.org/officeDocument/2006/relationships" r:id="rId12"/>
          </a:graphicData>
        </a:graphic>
      </p:graphicFrame>
      <p:sp>
        <p:nvSpPr>
          <p:cNvPr id="134" name="CustomShape 35"/>
          <p:cNvSpPr/>
          <p:nvPr/>
        </p:nvSpPr>
        <p:spPr>
          <a:xfrm>
            <a:off x="8143920" y="3129516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135" name="CustomShape 36"/>
          <p:cNvSpPr/>
          <p:nvPr/>
        </p:nvSpPr>
        <p:spPr>
          <a:xfrm>
            <a:off x="11350440" y="31329360"/>
            <a:ext cx="231912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33006f"/>
                </a:solidFill>
                <a:latin typeface="Uni Sans Book"/>
                <a:ea typeface="Uni Sans Book"/>
              </a:rPr>
              <a:t>CHART LABEL</a:t>
            </a:r>
            <a:endParaRPr b="0" lang="en-IN" sz="1800" spc="-1" strike="noStrike">
              <a:latin typeface="Arial"/>
            </a:endParaRPr>
          </a:p>
        </p:txBody>
      </p:sp>
      <p:sp>
        <p:nvSpPr>
          <p:cNvPr id="136" name="CustomShape 37"/>
          <p:cNvSpPr/>
          <p:nvPr/>
        </p:nvSpPr>
        <p:spPr>
          <a:xfrm>
            <a:off x="14794560" y="25511760"/>
            <a:ext cx="5743800" cy="455400"/>
          </a:xfrm>
          <a:prstGeom prst="rect">
            <a:avLst/>
          </a:prstGeom>
          <a:noFill/>
          <a:ln>
            <a:no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Open Sans"/>
                <a:ea typeface="Open Sans"/>
              </a:rPr>
              <a:t>Photo caption here Lorem ipsum dolor sit amet, consectetur adipiscing elit. Duis vel massa eu ipsum tincidunt congue sit amet ac orci. Donec </a:t>
            </a:r>
            <a:endParaRPr b="0" lang="en-IN" sz="1200" spc="-1" strike="noStrike">
              <a:latin typeface="Arial"/>
            </a:endParaRPr>
          </a:p>
        </p:txBody>
      </p:sp>
      <p:sp>
        <p:nvSpPr>
          <p:cNvPr id="137" name="CustomShape 38"/>
          <p:cNvSpPr/>
          <p:nvPr/>
        </p:nvSpPr>
        <p:spPr>
          <a:xfrm>
            <a:off x="14814000" y="19957680"/>
            <a:ext cx="5738040" cy="5443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38" name="CustomShape 39"/>
          <p:cNvSpPr/>
          <p:nvPr/>
        </p:nvSpPr>
        <p:spPr>
          <a:xfrm>
            <a:off x="15089400" y="22230000"/>
            <a:ext cx="526644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414141"/>
                </a:solidFill>
                <a:latin typeface="Encode Sans Normal Black"/>
                <a:ea typeface="Encode Sans Normal Black"/>
              </a:rPr>
              <a:t>PHOTO HERE</a:t>
            </a:r>
            <a:endParaRPr b="0" lang="en-IN" sz="2400" spc="-1" strike="noStrike">
              <a:latin typeface="Arial"/>
            </a:endParaRPr>
          </a:p>
        </p:txBody>
      </p:sp>
      <p:pic>
        <p:nvPicPr>
          <p:cNvPr id="139" name="Picture 3" descr=""/>
          <p:cNvPicPr/>
          <p:nvPr/>
        </p:nvPicPr>
        <p:blipFill>
          <a:blip r:embed="rId13"/>
          <a:stretch/>
        </p:blipFill>
        <p:spPr>
          <a:xfrm>
            <a:off x="1363680" y="1393200"/>
            <a:ext cx="9151560" cy="718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7806</TotalTime>
  <Application>LibreOffice/6.0.7.3$Linux_X86_64 LibreOffice_project/00m0$Build-3</Application>
  <Words>668</Words>
  <Paragraphs>117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2018-02-07T04:27:03Z</dcterms:created>
  <dc:creator>Sydney Brown</dc:creator>
  <dc:description/>
  <dc:language>en-IN</dc:language>
  <cp:lastModifiedBy>Sydney Brown</cp:lastModifiedBy>
  <dcterms:modified xsi:type="dcterms:W3CDTF">2018-05-10T03:47:00Z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