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Trebuchet MS Bold" panose="020B0703020202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7144" y="1752501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607755" y="2752626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552313" y="1984428"/>
            <a:ext cx="9848575" cy="2366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5243" spc="-10" dirty="0">
                <a:solidFill>
                  <a:srgbClr val="2D936B"/>
                </a:solidFill>
                <a:latin typeface="Trebuchet MS Bold"/>
              </a:rPr>
              <a:t>Final Project - Online Food Orders Feedback  Prediction Using RNN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139238" y="4820034"/>
            <a:ext cx="9525" cy="580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34" name="TextBox 34"/>
          <p:cNvSpPr txBox="1"/>
          <p:nvPr/>
        </p:nvSpPr>
        <p:spPr>
          <a:xfrm>
            <a:off x="3933825" y="4820034"/>
            <a:ext cx="4676775" cy="783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56"/>
              </a:lnSpc>
              <a:spcBef>
                <a:spcPct val="0"/>
              </a:spcBef>
            </a:pPr>
            <a:r>
              <a:rPr lang="en-US" sz="3800" spc="48" dirty="0">
                <a:solidFill>
                  <a:srgbClr val="2D936B"/>
                </a:solidFill>
                <a:latin typeface="Trebuchet MS"/>
              </a:rPr>
              <a:t>Presented</a:t>
            </a:r>
            <a:r>
              <a:rPr lang="en-US" sz="5380" spc="48" dirty="0">
                <a:solidFill>
                  <a:srgbClr val="2D936B"/>
                </a:solidFill>
                <a:latin typeface="Trebuchet MS"/>
              </a:rPr>
              <a:t> </a:t>
            </a:r>
            <a:r>
              <a:rPr lang="en-US" sz="3800" spc="48" dirty="0">
                <a:solidFill>
                  <a:srgbClr val="2D936B"/>
                </a:solidFill>
                <a:latin typeface="Trebuchet MS"/>
              </a:rPr>
              <a:t>By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2E873-E07A-7B8B-C305-B21454F07FDB}"/>
              </a:ext>
            </a:extLst>
          </p:cNvPr>
          <p:cNvSpPr txBox="1"/>
          <p:nvPr/>
        </p:nvSpPr>
        <p:spPr>
          <a:xfrm>
            <a:off x="4716495" y="5604812"/>
            <a:ext cx="6959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ROHITGUGAN A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NM-ID: au711721243079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KGiSL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401675" y="896301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8777150" y="2027896"/>
            <a:ext cx="7123981" cy="5370147"/>
          </a:xfrm>
          <a:custGeom>
            <a:avLst/>
            <a:gdLst/>
            <a:ahLst/>
            <a:cxnLst/>
            <a:rect l="l" t="t" r="r" b="b"/>
            <a:pathLst>
              <a:path w="7123981" h="5370147">
                <a:moveTo>
                  <a:pt x="0" y="0"/>
                </a:moveTo>
                <a:lnTo>
                  <a:pt x="7123980" y="0"/>
                </a:lnTo>
                <a:lnTo>
                  <a:pt x="7123980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24888" y="2059353"/>
            <a:ext cx="7217104" cy="5370147"/>
          </a:xfrm>
          <a:custGeom>
            <a:avLst/>
            <a:gdLst/>
            <a:ahLst/>
            <a:cxnLst/>
            <a:rect l="l" t="t" r="r" b="b"/>
            <a:pathLst>
              <a:path w="7217104" h="5370147">
                <a:moveTo>
                  <a:pt x="0" y="0"/>
                </a:moveTo>
                <a:lnTo>
                  <a:pt x="7217105" y="0"/>
                </a:lnTo>
                <a:lnTo>
                  <a:pt x="7217105" y="5370147"/>
                </a:lnTo>
                <a:lnTo>
                  <a:pt x="0" y="5370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132998" y="572451"/>
            <a:ext cx="533035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RESULTS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558838" y="785812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700088" y="51879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 TITLE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5981" y="2705992"/>
            <a:ext cx="13344525" cy="4865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59"/>
              </a:lnSpc>
            </a:pPr>
            <a:r>
              <a:rPr lang="en-US" sz="7966" spc="9">
                <a:solidFill>
                  <a:srgbClr val="000000"/>
                </a:solidFill>
                <a:latin typeface="Trebuchet MS Bold"/>
              </a:rPr>
              <a:t>Feedback Forecasting: </a:t>
            </a:r>
            <a:r>
              <a:rPr lang="en-US" sz="7966" spc="9">
                <a:solidFill>
                  <a:srgbClr val="000000"/>
                </a:solidFill>
                <a:latin typeface="Trebuchet MS"/>
              </a:rPr>
              <a:t>Enhancing Online Food Ordering Experiences with Recurrent Neural 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96562" y="661987"/>
            <a:ext cx="8594739" cy="924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15"/>
              </a:lnSpc>
            </a:pPr>
            <a:endParaRPr/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1. Problem Statement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4. Solution and Value  Proposition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5. The Wow Factor in Your Solution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6. Modelling</a:t>
            </a:r>
          </a:p>
          <a:p>
            <a:pPr>
              <a:lnSpc>
                <a:spcPts val="7315"/>
              </a:lnSpc>
            </a:pPr>
            <a:r>
              <a:rPr lang="en-US" sz="6096" spc="55">
                <a:solidFill>
                  <a:srgbClr val="000000"/>
                </a:solidFill>
                <a:latin typeface="Trebuchet MS"/>
              </a:rPr>
              <a:t>7.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535408" y="785812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40024" y="2687092"/>
            <a:ext cx="11213926" cy="600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362" lvl="1" indent="-427181">
              <a:lnSpc>
                <a:spcPts val="4748"/>
              </a:lnSpc>
              <a:buFont typeface="Arial"/>
              <a:buChar char="•"/>
            </a:pPr>
            <a:r>
              <a:rPr lang="en-US" sz="3957" spc="11">
                <a:solidFill>
                  <a:srgbClr val="000000"/>
                </a:solidFill>
                <a:latin typeface="Trebuchet MS"/>
              </a:rPr>
              <a:t>Existing methods for predicting online food feedback lack precision and reliability, presenting significant challenges for businesses in the food industry that rely on accurate feedback analysis.</a:t>
            </a:r>
          </a:p>
          <a:p>
            <a:pPr>
              <a:lnSpc>
                <a:spcPts val="4748"/>
              </a:lnSpc>
            </a:pPr>
            <a:endParaRPr lang="en-US" sz="3957" spc="11">
              <a:solidFill>
                <a:srgbClr val="000000"/>
              </a:solidFill>
              <a:latin typeface="Trebuchet MS"/>
            </a:endParaRPr>
          </a:p>
          <a:p>
            <a:pPr marL="854362" lvl="1" indent="-427181" algn="l">
              <a:lnSpc>
                <a:spcPts val="4748"/>
              </a:lnSpc>
              <a:buFont typeface="Arial"/>
              <a:buChar char="•"/>
            </a:pPr>
            <a:r>
              <a:rPr lang="en-US" sz="3957" spc="13">
                <a:solidFill>
                  <a:srgbClr val="000000"/>
                </a:solidFill>
                <a:latin typeface="Trebuchet MS"/>
              </a:rPr>
              <a:t> Inaccurate predictions can lead to decreased customer satisfaction, hampered business growth, and inefficient resource allocation.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3535408" y="1018063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5756" y="522779"/>
            <a:ext cx="7895272" cy="98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14412" y="1776273"/>
            <a:ext cx="13389905" cy="7282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628" lvl="1" indent="-373314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Our project aims to construct an innovative time series prediction model specialized in forecasting feedback trends from online food orders.</a:t>
            </a:r>
          </a:p>
          <a:p>
            <a:pPr>
              <a:lnSpc>
                <a:spcPts val="4149"/>
              </a:lnSpc>
            </a:pPr>
            <a:endParaRPr lang="en-US" sz="3458" spc="3">
              <a:solidFill>
                <a:srgbClr val="000000"/>
              </a:solidFill>
              <a:latin typeface="Trebuchet MS"/>
            </a:endParaRPr>
          </a:p>
          <a:p>
            <a:pPr marL="746628" lvl="1" indent="-373314">
              <a:lnSpc>
                <a:spcPts val="4149"/>
              </a:lnSpc>
              <a:buFont typeface="Arial"/>
              <a:buChar char="•"/>
            </a:pPr>
            <a:r>
              <a:rPr lang="en-US" sz="3458" spc="3">
                <a:solidFill>
                  <a:srgbClr val="000000"/>
                </a:solidFill>
                <a:latin typeface="Trebuchet MS"/>
              </a:rPr>
              <a:t>Utilizing cutting-edge machine learning methodologies, our primary goal is to furnish precise and dependable feedback forecasts to empower decision-making across the online food industry.</a:t>
            </a:r>
          </a:p>
          <a:p>
            <a:pPr>
              <a:lnSpc>
                <a:spcPts val="4149"/>
              </a:lnSpc>
            </a:pPr>
            <a:endParaRPr lang="en-US" sz="3458" spc="3">
              <a:solidFill>
                <a:srgbClr val="000000"/>
              </a:solidFill>
              <a:latin typeface="Trebuchet MS"/>
            </a:endParaRPr>
          </a:p>
          <a:p>
            <a:pPr marL="746628" lvl="1" indent="-373314" algn="l">
              <a:lnSpc>
                <a:spcPts val="4149"/>
              </a:lnSpc>
              <a:buFont typeface="Arial"/>
              <a:buChar char="•"/>
            </a:pPr>
            <a:r>
              <a:rPr lang="en-US" sz="3458" spc="4">
                <a:solidFill>
                  <a:srgbClr val="000000"/>
                </a:solidFill>
                <a:latin typeface="Trebuchet MS"/>
              </a:rPr>
              <a:t>By conducting thorough data analysis, model refinement, and validation, our objective is to furnish stakeholders with a robust solution for enhancing customer satisfaction, operational efficiency, and strategic decision-making in response to evolving feedback dynamics.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3587508" y="1111312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596741" y="583946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58962" y="1050887"/>
            <a:ext cx="13545355" cy="817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46"/>
              </a:lnSpc>
            </a:pPr>
            <a:endParaRPr/>
          </a:p>
          <a:p>
            <a:pPr>
              <a:lnSpc>
                <a:spcPts val="5846"/>
              </a:lnSpc>
            </a:pPr>
            <a:r>
              <a:rPr lang="en-US" sz="4872" spc="-14">
                <a:solidFill>
                  <a:srgbClr val="000000"/>
                </a:solidFill>
                <a:latin typeface="Trebuchet MS"/>
              </a:rPr>
              <a:t>1.Online Food Platforms and Restaurants: These entities rely on accurate feedback predictions to enhance their services, optimize menus, and improve overall customer satisfaction.</a:t>
            </a:r>
          </a:p>
          <a:p>
            <a:pPr>
              <a:lnSpc>
                <a:spcPts val="5846"/>
              </a:lnSpc>
            </a:pPr>
            <a:endParaRPr lang="en-US" sz="4872" spc="-14">
              <a:solidFill>
                <a:srgbClr val="000000"/>
              </a:solidFill>
              <a:latin typeface="Trebuchet MS"/>
            </a:endParaRPr>
          </a:p>
          <a:p>
            <a:pPr algn="l">
              <a:lnSpc>
                <a:spcPts val="5846"/>
              </a:lnSpc>
            </a:pPr>
            <a:r>
              <a:rPr lang="en-US" sz="4872" spc="-15">
                <a:solidFill>
                  <a:srgbClr val="000000"/>
                </a:solidFill>
                <a:latin typeface="Trebuchet MS"/>
              </a:rPr>
              <a:t>2.Delivery Personnel and Customer Support Teams: Delivery personnel and customer support teams utilize feedback predictions to anticipate and address potential issues, ensuring seamless order deliveries and customer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-598092" y="2332327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535408" y="58483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335375" y="393383"/>
            <a:ext cx="14644688" cy="164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</a:rPr>
              <a:t>YOUR 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109662" y="9707466"/>
            <a:ext cx="269843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65312" y="2209178"/>
            <a:ext cx="10207838" cy="696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0024" lvl="1" indent="-385012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Our solution employs advanced recurrent neural networks (RNNs) to predict online food order feedback accurately.</a:t>
            </a:r>
          </a:p>
          <a:p>
            <a:pPr>
              <a:lnSpc>
                <a:spcPts val="4279"/>
              </a:lnSpc>
            </a:pPr>
            <a:endParaRPr lang="en-US" sz="3566" spc="21">
              <a:solidFill>
                <a:srgbClr val="000000"/>
              </a:solidFill>
              <a:latin typeface="Trebuchet MS"/>
            </a:endParaRPr>
          </a:p>
          <a:p>
            <a:pPr marL="770024" lvl="1" indent="-385012">
              <a:lnSpc>
                <a:spcPts val="4279"/>
              </a:lnSpc>
              <a:buFont typeface="Arial"/>
              <a:buChar char="•"/>
            </a:pPr>
            <a:r>
              <a:rPr lang="en-US" sz="3566" spc="21">
                <a:solidFill>
                  <a:srgbClr val="000000"/>
                </a:solidFill>
                <a:latin typeface="Trebuchet MS"/>
              </a:rPr>
              <a:t>By analyzing various factors like order details and customer profiles, our model generates actionable insights to enhance service quality and tailor offerings.</a:t>
            </a:r>
          </a:p>
          <a:p>
            <a:pPr>
              <a:lnSpc>
                <a:spcPts val="4279"/>
              </a:lnSpc>
            </a:pPr>
            <a:endParaRPr lang="en-US" sz="3566" spc="21">
              <a:solidFill>
                <a:srgbClr val="000000"/>
              </a:solidFill>
              <a:latin typeface="Trebuchet MS"/>
            </a:endParaRPr>
          </a:p>
          <a:p>
            <a:pPr marL="770024" lvl="1" indent="-385012" algn="l">
              <a:lnSpc>
                <a:spcPts val="4279"/>
              </a:lnSpc>
              <a:buFont typeface="Arial"/>
              <a:buChar char="•"/>
            </a:pPr>
            <a:r>
              <a:rPr lang="en-US" sz="3566" spc="24">
                <a:solidFill>
                  <a:srgbClr val="000000"/>
                </a:solidFill>
                <a:latin typeface="Trebuchet MS"/>
              </a:rPr>
              <a:t>This approach empowers businesses to optimize customer experiences, refine strategies, and stay ahead in the competitive food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395622" y="869500"/>
            <a:ext cx="611273" cy="629797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0" y="514350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2" y="0"/>
                </a:lnTo>
                <a:lnTo>
                  <a:pt x="3700462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335756" y="359595"/>
            <a:ext cx="11314748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</a:rPr>
              <a:t>THE WOW IN YOUR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076829" y="1892250"/>
            <a:ext cx="12768008" cy="782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Our solution's stacked LSTM architecture ensures unprecedented precision in feedback prediction.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Real-time integration of environmental data enhances adaptability and accuracy, setting a new standard in predictive analytics.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>
              <a:lnSpc>
                <a:spcPts val="4423"/>
              </a:lnSpc>
              <a:buFont typeface="Arial"/>
              <a:buChar char="•"/>
            </a:pPr>
            <a:r>
              <a:rPr lang="en-US" sz="3686" spc="14">
                <a:solidFill>
                  <a:srgbClr val="000000"/>
                </a:solidFill>
                <a:latin typeface="Trebuchet MS"/>
              </a:rPr>
              <a:t>Empowering businesses with actionable insights, our solution revolutionizes customer feedback strategies, driving growth and satisfaction.</a:t>
            </a:r>
          </a:p>
          <a:p>
            <a:pPr>
              <a:lnSpc>
                <a:spcPts val="4423"/>
              </a:lnSpc>
            </a:pPr>
            <a:endParaRPr lang="en-US" sz="3686" spc="14">
              <a:solidFill>
                <a:srgbClr val="000000"/>
              </a:solidFill>
              <a:latin typeface="Trebuchet MS"/>
            </a:endParaRPr>
          </a:p>
          <a:p>
            <a:pPr marL="795831" lvl="1" indent="-397915" algn="l">
              <a:lnSpc>
                <a:spcPts val="4423"/>
              </a:lnSpc>
              <a:buFont typeface="Arial"/>
              <a:buChar char="•"/>
            </a:pPr>
            <a:r>
              <a:rPr lang="en-US" sz="3686" spc="17">
                <a:solidFill>
                  <a:srgbClr val="000000"/>
                </a:solidFill>
                <a:latin typeface="Trebuchet MS"/>
              </a:rPr>
              <a:t>A pioneering leap in predictive analytics, our solution transforms industries by redefining how businesses understand and respond to feedback.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9863358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3535408" y="769143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279181" y="1235787"/>
            <a:ext cx="12517468" cy="858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Our modeling approach centers around a stacked LSTM (Long Short-Term Memory) architecture, renowned for its proficiency in capturing temporal dependencies within sequential data.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We implement dropout regularization techniques to prevent overfitting, thereby enhancing the model's generalization capabilities.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>
              <a:lnSpc>
                <a:spcPts val="4034"/>
              </a:lnSpc>
              <a:buFont typeface="Arial"/>
              <a:buChar char="•"/>
            </a:pPr>
            <a:r>
              <a:rPr lang="en-US" sz="3362" spc="-6">
                <a:solidFill>
                  <a:srgbClr val="000000"/>
                </a:solidFill>
                <a:latin typeface="Trebuchet MS"/>
              </a:rPr>
              <a:t>Collaboratively, our team integrates wireframes to visualize and iterate on the model design, fostering transparency and effective communication throughout the development process.</a:t>
            </a:r>
          </a:p>
          <a:p>
            <a:pPr>
              <a:lnSpc>
                <a:spcPts val="4034"/>
              </a:lnSpc>
            </a:pPr>
            <a:endParaRPr lang="en-US" sz="3362" spc="-6">
              <a:solidFill>
                <a:srgbClr val="000000"/>
              </a:solidFill>
              <a:latin typeface="Trebuchet MS"/>
            </a:endParaRPr>
          </a:p>
          <a:p>
            <a:pPr marL="725898" lvl="1" indent="-362949" algn="l">
              <a:lnSpc>
                <a:spcPts val="4034"/>
              </a:lnSpc>
              <a:buFont typeface="Arial"/>
              <a:buChar char="•"/>
            </a:pPr>
            <a:r>
              <a:rPr lang="en-US" sz="3362" spc="-9">
                <a:solidFill>
                  <a:srgbClr val="000000"/>
                </a:solidFill>
                <a:latin typeface="Trebuchet MS"/>
              </a:rPr>
              <a:t>Through iterative refinement, we continuously optimize the forecasting model, ensuring robust performance and reliability in predicting online food order feedback.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35756" y="188118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</a:rPr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556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Trebuchet MS</vt:lpstr>
      <vt:lpstr>Trebuchet MS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LENOVO</dc:creator>
  <cp:lastModifiedBy>sowmithran.22@outlook.com</cp:lastModifiedBy>
  <cp:revision>2</cp:revision>
  <dcterms:created xsi:type="dcterms:W3CDTF">2006-08-16T00:00:00Z</dcterms:created>
  <dcterms:modified xsi:type="dcterms:W3CDTF">2024-04-10T08:06:32Z</dcterms:modified>
  <dc:identifier>DAGBoQHpXZU</dc:identifier>
</cp:coreProperties>
</file>