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5ffc2b9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5ffc2b9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786" y="504473"/>
            <a:ext cx="2226625" cy="3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083138" y="150700"/>
            <a:ext cx="466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UNIVERSITY OF DAR ES SALAAM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887375" y="3583875"/>
            <a:ext cx="526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715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54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COLLEGE OF INFORMATION AND COMMUNICATION TECHNOLOGY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889475" y="3875625"/>
            <a:ext cx="325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805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DEPARTMENT OF COMPUTER SCIENCE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981850" y="4139725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IS 024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889550" y="4472075"/>
            <a:ext cx="30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Abdallah, Rohit  -  2021-01-00071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Reminder App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a list of reminders that you need to know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Development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</a:t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Native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 CLI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 Go (Used as an emulator)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Figma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VS Code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Project was started with Expo CLI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app was designed in Figma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It was coded in VS code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Tested with Expo GO mobile app </a:t>
            </a:r>
            <a:endParaRPr sz="16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800" y="142851"/>
            <a:ext cx="2426450" cy="16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5625" y="88050"/>
            <a:ext cx="1506675" cy="26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3013" y="2004087"/>
            <a:ext cx="2916625" cy="151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3826" y="133175"/>
            <a:ext cx="2001100" cy="39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375" y="133175"/>
            <a:ext cx="1766150" cy="38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935125" y="4165325"/>
            <a:ext cx="17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App Icon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6201725" y="4119750"/>
            <a:ext cx="178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App Loading Screen (Splash Screen)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50" y="152400"/>
            <a:ext cx="2077551" cy="44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5761" y="152400"/>
            <a:ext cx="2077551" cy="44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2948" y="152400"/>
            <a:ext cx="2077551" cy="44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6200" y="152388"/>
            <a:ext cx="2077551" cy="449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