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3637-8C9E-41CF-8824-5FBB5912B8B6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F93C-3819-44A2-A422-89D7A0C346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22219" y="1963217"/>
            <a:ext cx="2899562" cy="2931566"/>
            <a:chOff x="3122219" y="1963217"/>
            <a:chExt cx="2899562" cy="2931566"/>
          </a:xfrm>
        </p:grpSpPr>
        <p:pic>
          <p:nvPicPr>
            <p:cNvPr id="1026" name="Picture 2" descr="C:\Users\Rohit\AppData\Local\Microsoft\Windows\Temporary Internet Files\Content.IE5\0AG6V9LV\MC900140719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2219" y="1963217"/>
              <a:ext cx="2899562" cy="2931566"/>
            </a:xfrm>
            <a:prstGeom prst="rect">
              <a:avLst/>
            </a:prstGeom>
            <a:noFill/>
          </p:spPr>
        </p:pic>
        <p:pic>
          <p:nvPicPr>
            <p:cNvPr id="1027" name="Picture 3" descr="C:\Users\Rohit\AppData\Local\Microsoft\Windows\Temporary Internet Files\Content.IE5\ZJOTUX8X\MC90029052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1981200"/>
              <a:ext cx="1415358" cy="140479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Gupta</dc:creator>
  <cp:lastModifiedBy>Rohit Gupta</cp:lastModifiedBy>
  <cp:revision>1</cp:revision>
  <dcterms:created xsi:type="dcterms:W3CDTF">2010-05-29T20:36:34Z</dcterms:created>
  <dcterms:modified xsi:type="dcterms:W3CDTF">2010-05-29T20:44:48Z</dcterms:modified>
</cp:coreProperties>
</file>