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78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07A7-7457-473A-8E7F-87DD2CE8CF61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7FC2-8B65-4B24-9A8C-B7C545E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>
            <a:grpSpLocks noChangeAspect="1"/>
          </p:cNvGrpSpPr>
          <p:nvPr/>
        </p:nvGrpSpPr>
        <p:grpSpPr>
          <a:xfrm>
            <a:off x="609600" y="76200"/>
            <a:ext cx="1981200" cy="6705600"/>
            <a:chOff x="609600" y="76200"/>
            <a:chExt cx="1981200" cy="6705600"/>
          </a:xfrm>
        </p:grpSpPr>
        <p:sp>
          <p:nvSpPr>
            <p:cNvPr id="26" name="Rectangle 25"/>
            <p:cNvSpPr/>
            <p:nvPr/>
          </p:nvSpPr>
          <p:spPr>
            <a:xfrm>
              <a:off x="609600" y="762000"/>
              <a:ext cx="1981200" cy="419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85800" y="1143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01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1524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02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905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03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2286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04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2667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05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3048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06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3429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07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" y="3810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08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4191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09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45720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10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66800" y="4419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09600" y="76200"/>
              <a:ext cx="1981200" cy="685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" y="4572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N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4572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Q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47800" y="4572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S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8800" y="4572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B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9800" y="457200"/>
              <a:ext cx="304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E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066800" y="4800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66800" y="4038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66800" y="3657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066800" y="3276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895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66800" y="2514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66800" y="2133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66800" y="1752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6800" y="1371600"/>
              <a:ext cx="1371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09600" y="4953000"/>
              <a:ext cx="1981200" cy="1828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5800" y="5334000"/>
              <a:ext cx="1828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Tag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5800" y="5562600"/>
              <a:ext cx="1828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Page Number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5800" y="5791200"/>
              <a:ext cx="1828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Journal/Book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5800" y="6019800"/>
              <a:ext cx="1828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Date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5800" y="6248400"/>
              <a:ext cx="1828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Time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5800" y="6477000"/>
              <a:ext cx="1828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Location</a:t>
              </a:r>
              <a:endParaRPr lang="en-US" sz="11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62000" y="152400"/>
              <a:ext cx="1676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Menu Controls</a:t>
              </a:r>
              <a:endParaRPr lang="en-US" sz="16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62000" y="838200"/>
              <a:ext cx="1676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Quick Tags</a:t>
              </a:r>
              <a:endParaRPr lang="en-US" sz="16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62000" y="5029200"/>
              <a:ext cx="1676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View Toggle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Gupta</dc:creator>
  <cp:lastModifiedBy>Rohit Gupta</cp:lastModifiedBy>
  <cp:revision>10</cp:revision>
  <dcterms:created xsi:type="dcterms:W3CDTF">2010-05-10T03:34:28Z</dcterms:created>
  <dcterms:modified xsi:type="dcterms:W3CDTF">2010-06-06T01:22:42Z</dcterms:modified>
</cp:coreProperties>
</file>