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364" autoAdjust="0"/>
  </p:normalViewPr>
  <p:slideViewPr>
    <p:cSldViewPr>
      <p:cViewPr varScale="1">
        <p:scale>
          <a:sx n="69" d="100"/>
          <a:sy n="69" d="100"/>
        </p:scale>
        <p:origin x="-75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6025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9174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5914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98767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50939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663299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15211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472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01282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61285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259953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22831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2848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5125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52279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22472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0098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815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267200" y="205737"/>
            <a:ext cx="7315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08958" y="5979017"/>
            <a:ext cx="55116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304800" y="3314150"/>
            <a:ext cx="115824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</a:t>
            </a:r>
            <a:r>
              <a:rPr lang="en-US" sz="2400" b="1" dirty="0" smtClean="0"/>
              <a:t>NAME:ROHITH D</a:t>
            </a:r>
            <a:endParaRPr lang="en-US" sz="2400" b="1" dirty="0"/>
          </a:p>
          <a:p>
            <a:r>
              <a:rPr lang="en-US" sz="2400" b="1" dirty="0"/>
              <a:t>REGISTER NO AND NMID</a:t>
            </a:r>
            <a:r>
              <a:rPr lang="en-US" sz="2400" b="1" dirty="0" smtClean="0"/>
              <a:t>:  </a:t>
            </a:r>
            <a:r>
              <a:rPr lang="en-US" sz="2400" b="1" dirty="0" smtClean="0"/>
              <a:t>222403028 </a:t>
            </a:r>
            <a:r>
              <a:rPr lang="en-US" sz="2400" b="1" dirty="0" smtClean="0"/>
              <a:t>/  </a:t>
            </a:r>
            <a:r>
              <a:rPr lang="en-US" sz="2400" b="1" dirty="0" smtClean="0"/>
              <a:t>8034132B1022E28901F440B11DA747C1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 smtClean="0"/>
              <a:t>B.SC </a:t>
            </a:r>
            <a:r>
              <a:rPr lang="en-US" sz="2400" b="1" dirty="0" smtClean="0"/>
              <a:t>COMPUTER SCIENCE</a:t>
            </a:r>
            <a:endParaRPr lang="en-US" sz="2400" b="1" dirty="0"/>
          </a:p>
          <a:p>
            <a:r>
              <a:rPr lang="en-US" sz="2400" b="1" dirty="0"/>
              <a:t>COLLEGE: </a:t>
            </a:r>
            <a:r>
              <a:rPr lang="en-US" sz="2400" b="1" dirty="0" smtClean="0"/>
              <a:t>  SRIRAM COLLEGE OF ARTS AND SCIENCE  / UNIVERSITY OF MADRAS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1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15240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(homepage, skills, projects, contact) illustrate the outcome.</a:t>
            </a:r>
          </a:p>
        </p:txBody>
      </p:sp>
      <p:pic>
        <p:nvPicPr>
          <p:cNvPr id="8" name="Picture 7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1" y="2514600"/>
            <a:ext cx="6400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9812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GITHUB LINK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07862" y="2286000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 contains complete source code and deployable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transparency and easy access for recruiters.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version history and collaboration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demo or GitHub Pages link can be shared for direct viewing.</a:t>
            </a:r>
          </a:p>
        </p:txBody>
      </p:sp>
    </p:spTree>
    <p:extLst>
      <p:ext uri="{BB962C8B-B14F-4D97-AF65-F5344CB8AC3E}">
        <p14:creationId xmlns:p14="http://schemas.microsoft.com/office/powerpoint/2010/main" xmlns="" val="338326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590800"/>
            <a:ext cx="96774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  <p:extLst>
      <p:ext uri="{BB962C8B-B14F-4D97-AF65-F5344CB8AC3E}">
        <p14:creationId xmlns:p14="http://schemas.microsoft.com/office/powerpoint/2010/main" xmlns="" val="39076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381579"/>
            <a:ext cx="7162800" cy="48320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385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40910" y="2133600"/>
            <a:ext cx="67151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600200" y="22098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604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381000"/>
            <a:ext cx="604202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rial Black" panose="020B0A04020102020204" pitchFamily="34" charset="0"/>
                <a:cs typeface="Trebuchet MS"/>
              </a:rPr>
              <a:t>POTFOLIO DESIGN AND LAYOUT</a:t>
            </a:r>
            <a:endParaRPr sz="400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2209800"/>
            <a:ext cx="9296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2286000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510</Words>
  <Application>Microsoft Office PowerPoint</Application>
  <PresentationFormat>Custom</PresentationFormat>
  <Paragraphs>71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Celestial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31</cp:revision>
  <dcterms:created xsi:type="dcterms:W3CDTF">2024-03-29T15:07:22Z</dcterms:created>
  <dcterms:modified xsi:type="dcterms:W3CDTF">2025-09-17T09:37:46Z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