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6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C1ADE2-29BA-4F70-80B8-41CB7DF96047}">
  <a:tblStyle styleId="{EEC1ADE2-29BA-4F70-80B8-41CB7DF960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76"/>
        <p:guide pos="6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6970483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6970483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9704837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9704837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9704837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9704837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6970483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6970483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6970483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6970483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9" name="Google Shape;49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3" name="Google Shape;53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8" name="Google Shape;88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2" name="Google Shape;92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hTo3HGpj5TjK4OKuoVvN8L82RDn38_xj/view?usp=sharing" TargetMode="External"/><Relationship Id="rId4" Type="http://schemas.openxmlformats.org/officeDocument/2006/relationships/hyperlink" Target="https://drive.google.com/file/d/1fa53V-TUVXb4VdRuxIyCjUhDnslGbwSG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19300" y="925400"/>
            <a:ext cx="8520600" cy="18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latin typeface="Arial"/>
                <a:ea typeface="Arial"/>
                <a:cs typeface="Arial"/>
                <a:sym typeface="Arial"/>
              </a:rPr>
              <a:t>IMAGE CAPTIONING WITH ATTENTION</a:t>
            </a:r>
            <a:endParaRPr sz="3880"/>
          </a:p>
        </p:txBody>
      </p:sp>
      <p:sp>
        <p:nvSpPr>
          <p:cNvPr id="129" name="Google Shape;129;p13"/>
          <p:cNvSpPr txBox="1"/>
          <p:nvPr/>
        </p:nvSpPr>
        <p:spPr>
          <a:xfrm>
            <a:off x="624100" y="2776125"/>
            <a:ext cx="3443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Gannoju Rohith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Branch:</a:t>
            </a: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4th year, CSE-3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 No:</a:t>
            </a: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18261A05E4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390275" y="2776125"/>
            <a:ext cx="434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Mr.M.Srikanth Sagar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9650"/>
            <a:ext cx="7473750" cy="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193475"/>
            <a:ext cx="75057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Model Architecture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75" y="661075"/>
            <a:ext cx="8755251" cy="420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347775"/>
            <a:ext cx="75057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Use case Diagram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00" y="896900"/>
            <a:ext cx="7505700" cy="41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1852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       </a:t>
            </a:r>
            <a:r>
              <a:rPr lang="en" sz="6800"/>
              <a:t>Thank You.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276525"/>
            <a:ext cx="7505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Abstract: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177050"/>
            <a:ext cx="75057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Image Captioning is one of the emerging topics of research in the field of AI. 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most important concept in artificial intelligence applied in the fields like aid to the blind, self-driving cars, and many more.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captioning needs to identify objects in image, actions, their relationship and some silent feature that may be missing in the image. 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It involves the dual techniques from computer vision to understand the content of the image and a language model from the field of natural language processing to turn the understanding of the image into words in the right order.</a:t>
            </a: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580450"/>
            <a:ext cx="7505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Problem Definition:</a:t>
            </a:r>
            <a:endParaRPr b="1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064175"/>
            <a:ext cx="75057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The problem introduces a captioning task, which requires a computer vision system to both localize and describe salient regions in images in natural language.</a:t>
            </a:r>
            <a:endParaRPr sz="23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For a caption model it not only need to find which objects are contained in the image and also need to be able to expressing their relationships in a natural language such as English.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>
                <a:solidFill>
                  <a:srgbClr val="000000"/>
                </a:solidFill>
              </a:rPr>
              <a:t>It involves the dual techniques from computer vision to understand the content of the image and a language model from the field of natural language processing to turn the understanding of the image into words in the right order.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n" sz="1600">
                <a:solidFill>
                  <a:srgbClr val="333333"/>
                </a:solidFill>
              </a:rPr>
              <a:t>Flickr 8k dataset is used for training and testing purposes.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Prerequisites : Python,IDE(Jupyter),Flickr 8k,VGG16.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79325" y="424025"/>
            <a:ext cx="78456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700" u="sng">
                <a:latin typeface="Arial"/>
                <a:ea typeface="Arial"/>
                <a:cs typeface="Arial"/>
                <a:sym typeface="Arial"/>
              </a:rPr>
              <a:t>Existing system:</a:t>
            </a:r>
            <a:endParaRPr b="1" sz="1700" u="sng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Existing techniques are all IOT based and they didn’t give the general solution.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Attention mechanism is not involved in existing image caption generator..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The existing systems have been using machine learning and IOT which results in very low accuracy.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Arial"/>
                <a:ea typeface="Arial"/>
                <a:cs typeface="Arial"/>
                <a:sym typeface="Arial"/>
              </a:rPr>
              <a:t>Proposed system:</a:t>
            </a:r>
            <a:endParaRPr b="1" sz="1700" u="sng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The proposed system would be a </a:t>
            </a:r>
            <a:r>
              <a:rPr b="1" lang="en" sz="1700">
                <a:solidFill>
                  <a:srgbClr val="202124"/>
                </a:solidFill>
                <a:highlight>
                  <a:srgbClr val="FFFFFF"/>
                </a:highlight>
              </a:rPr>
              <a:t>real time system</a:t>
            </a: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 wherein live images would be processed using attention mechanism.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>
                <a:solidFill>
                  <a:srgbClr val="000000"/>
                </a:solidFill>
              </a:rPr>
              <a:t>Attention mechanism highlights the important and relevant parts of an image, in which those relevant parts can be used to generate words.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68700"/>
            <a:ext cx="75057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Base papers: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161425"/>
            <a:ext cx="75057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A. Hani, N. Tagougui and M. Kherallah, "Image Caption Generation Using A Deep Architecture," 2019 International Arab Conference on Information Technology (ACIT), 2019, pp. 246-251, doi: 10.1109/ACIT47987.2019.8990998.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H. Sharma, M. Agrahari, S. K. Singh, M. Firoj and R. K. Mishra, "Image Captioning: A Comprehensive Survey," 2020 International Conference on Power Electronics &amp; IoT Applications in Renewable Energy and its Control (PARC), 2020, pp. 325-328, doi: 10.1109/PARC49193.2020.236619.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18"/>
          <p:cNvGraphicFramePr/>
          <p:nvPr/>
        </p:nvGraphicFramePr>
        <p:xfrm>
          <a:off x="101400" y="577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{EEC1ADE2-29BA-4F70-80B8-41CB7DF96047}</a:tableStyleId>
              </a:tblPr>
              <a:tblGrid>
                <a:gridCol w="596250"/>
                <a:gridCol w="968150"/>
                <a:gridCol w="1777000"/>
                <a:gridCol w="1242925"/>
                <a:gridCol w="2551800"/>
                <a:gridCol w="1648475"/>
              </a:tblGrid>
              <a:tr h="5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S.No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Year Of Published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Title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Technology/ Algorithm used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Advantages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Disadvantages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49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</a:t>
                      </a:r>
                      <a:r>
                        <a:rPr lang="en" sz="1100"/>
                        <a:t>20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 Captioning: A Comprehensive Survey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CNN, LSTM,IOT,NLP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/>
                        <a:t>Using LSTM and CNN is far more better than using IOT.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Accuracy is less.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68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</a:t>
                      </a:r>
                      <a:r>
                        <a:rPr lang="en" sz="1100"/>
                        <a:t>20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Automatic Image Captioning Technique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Hybrid Engine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50">
                          <a:solidFill>
                            <a:srgbClr val="656565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Hybrid engine utilizes the combination of ”Speed Up Robust Algorithm”(SURF) with minimum eigen value to notice and classify objects. Then passed to a Content Free Grammar (CFG) to create grammatically meaningful phrases.</a:t>
                      </a:r>
                      <a:r>
                        <a:rPr lang="en" sz="1100" u="none" cap="none" strike="noStrike"/>
                        <a:t>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Automatic image captioning using neural networks is more advance and accurate method.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  <a:tr h="6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2020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Automated image captioning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Inception v3 model.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Good performance on small datasets.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Less computing power, more time taking while training.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7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</a:t>
                      </a:r>
                      <a:r>
                        <a:rPr lang="en" sz="1100"/>
                        <a:t>19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 Caption Generation Using A Deep Architecture</a:t>
                      </a:r>
                      <a:r>
                        <a:rPr lang="en" sz="1100" u="none" cap="none" strike="noStrike"/>
                        <a:t>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Inception v3 model and LSTM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It uses less number of parameters and uses ADAM optimizer for good accuracy with faster rate of convergence.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Less accurate when dealing with large data sets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6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20</a:t>
                      </a:r>
                      <a:r>
                        <a:rPr lang="en" sz="1100"/>
                        <a:t>18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Image Captioning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LSTM with attention, convolutional approach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/>
                        <a:t>Adding attention to LSTM increased the accuracy of prediction.</a:t>
                      </a:r>
                      <a:r>
                        <a:rPr lang="en" sz="800" u="none" cap="none" strike="noStrike"/>
                        <a:t>.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Very low accuracy compared to the existing system.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18"/>
          <p:cNvSpPr txBox="1"/>
          <p:nvPr/>
        </p:nvSpPr>
        <p:spPr>
          <a:xfrm>
            <a:off x="755850" y="92175"/>
            <a:ext cx="734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LITERATURE SURVEY:</a:t>
            </a:r>
            <a:endParaRPr b="1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331850"/>
            <a:ext cx="7505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866450"/>
            <a:ext cx="75057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H. Sharma, M. Agrahari, S. K. Singh, M. Firoj and R. K. Mishra, "Image Captioning: A Comprehensive Survey," 2020 International Conference on Power Electronics &amp; IoT Applications in Renewable Energy and its Control (PARC), 2020, pp. 325-328, doi: 10.1109/PARC49193.2020.236619.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K. C. Nithya and V. V. Kumar, " Automatic Image Captioning Technique," 2020 International Conference on Communication and Signal Processing (ICCSP), 2020, pp. 0432-0437, doi: 10.1109/ICCSP48568.2020.9182105.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A. Puscasiu, A. Fanca, D. Gota and H. Valean, "Automated image captioning," 2020 IEEE International Conference on Automation, Quality and Testing, Robotics (AQTR), 2020, pp. 1-6, doi: 10.1109/AQTR49680.2020.9129930.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A. Hani, N. Tagougui and M. Kherallah, "Image Caption Generation Using A Deep Architecture," 2019 International Arab Conference on Information Technology (ACIT), 2019, pp. 246-251, doi: 10.1109/ACIT47987.2019.8990998.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J. Aneja, A. Deshpande and A. G. Schwing, "Convolutional Image Captioning," 2018 IEEE/CVF Conference on Computer Vision and Pattern Recognition, 2018, pp. 5561-5570, doi: 10.1109/CVPR.2018.00583.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290225"/>
            <a:ext cx="75057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44"/>
              <a:t>DESIGN AND METHODOLOGY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System Architecture Diagram: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57725"/>
            <a:ext cx="7505699" cy="2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306350"/>
            <a:ext cx="7505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5"/>
              <a:t>Encoder:</a:t>
            </a:r>
            <a:endParaRPr sz="3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 Architecture: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225400"/>
            <a:ext cx="7505700" cy="33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