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 ROHITH" initials="RR" lastIdx="1" clrIdx="0">
    <p:extLst>
      <p:ext uri="{19B8F6BF-5375-455C-9EA6-DF929625EA0E}">
        <p15:presenceInfo xmlns:p15="http://schemas.microsoft.com/office/powerpoint/2012/main" userId="4edd15e2fa0283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9FB7-95A4-2DD9-8D58-E09DBE7D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7739" y="-2249428"/>
            <a:ext cx="10522225" cy="4865640"/>
          </a:xfrm>
        </p:spPr>
        <p:txBody>
          <a:bodyPr/>
          <a:lstStyle/>
          <a:p>
            <a:r>
              <a:rPr lang="en-GB" b="1"/>
              <a:t>      DIGITAL PORTFOLIO</a:t>
            </a:r>
            <a:r>
              <a:rPr lang="en-GB"/>
              <a:t>      </a:t>
            </a:r>
            <a:br>
              <a:rPr lang="en-GB"/>
            </a:br>
            <a:r>
              <a:rPr lang="en-GB" b="1"/>
              <a:t>PROJECT PPT</a:t>
            </a:r>
            <a:endParaRPr lang="en-US"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B69DF4-AF12-4628-2D88-1C1565D3D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9583-AB1B-5CB5-C1E9-55B81990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FEATURES AND FUNCTIONALITY: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23B0-D2EB-5322-15FE-5FBF5E6D5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097" y="1558904"/>
            <a:ext cx="11242539" cy="4106333"/>
          </a:xfrm>
        </p:spPr>
        <p:txBody>
          <a:bodyPr/>
          <a:lstStyle/>
          <a:p>
            <a:r>
              <a:rPr lang="en-GB" b="1"/>
              <a:t>Responsive layout (mobile &amp; desktop friendly)
Writing samples (blogs, articles, copy, social media posts)
Downloadable resume option
Contact form / Email link
Links to LinkedIn, Medium, or other platforms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9707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496A-26A0-509E-CDCB-36209732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RESULTS AND SCREENSHOTS: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6547-CA66-ED53-43D6-14320553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1621167"/>
            <a:ext cx="11261495" cy="3615666"/>
          </a:xfrm>
        </p:spPr>
        <p:txBody>
          <a:bodyPr/>
          <a:lstStyle/>
          <a:p>
            <a:r>
              <a:rPr lang="en-GB" b="1"/>
              <a:t>Showcase screenshots of blog posts, published articles, or client feedback</a:t>
            </a:r>
          </a:p>
          <a:p>
            <a:endParaRPr lang="en-GB" b="1"/>
          </a:p>
          <a:p>
            <a:r>
              <a:rPr lang="en-GB" b="1"/>
              <a:t>Highlight improvements like traffic growth, engagement, or ranking boosts achieved through your content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2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A09-D27A-4A94-3AA0-0F5495EC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DD51-7337-E52A-72B5-3BA98F06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10" y="0"/>
            <a:ext cx="11506199" cy="5738830"/>
          </a:xfrm>
        </p:spPr>
        <p:txBody>
          <a:bodyPr/>
          <a:lstStyle/>
          <a:p>
            <a:r>
              <a:rPr lang="en-GB" b="1"/>
              <a:t>This portfolio demonstrates my ability to create impactful content tailored to diverse audiences. </a:t>
            </a:r>
          </a:p>
          <a:p>
            <a:endParaRPr lang="en-GB" b="1"/>
          </a:p>
          <a:p>
            <a:r>
              <a:rPr lang="en-GB" b="1"/>
              <a:t>it reflects creativity, research skills, and SEO knowledge, making me a strong candidate for content-driven roles.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3076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E05-24DA-880E-C26C-688314A9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 LINK: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6AAB-7046-7950-FA1D-230DADD4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581" y="990520"/>
            <a:ext cx="10131425" cy="4106333"/>
          </a:xfrm>
        </p:spPr>
        <p:txBody>
          <a:bodyPr/>
          <a:lstStyle/>
          <a:p>
            <a:r>
              <a:rPr lang="en-GB" b="1"/>
              <a:t>(Here you’ll provide the link once you upload your portfolio files to GitHub — e.g., https://github.com/username/content-portfolio)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035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AC8A-6506-B54B-9026-B8B8DBF7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D53E-4A12-4AD4-40CF-E5946E1E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152" y="2380885"/>
            <a:ext cx="11951183" cy="3649133"/>
          </a:xfrm>
        </p:spPr>
        <p:txBody>
          <a:bodyPr/>
          <a:lstStyle/>
          <a:p>
            <a:r>
              <a:rPr lang="en-GB" b="1"/>
              <a:t>NAME:R.ROHITH</a:t>
            </a:r>
          </a:p>
          <a:p>
            <a:r>
              <a:rPr lang="en-GB" b="1"/>
              <a:t>REGISTER NO:222404391</a:t>
            </a:r>
          </a:p>
          <a:p>
            <a:r>
              <a:rPr lang="en-GB" b="1"/>
              <a:t>NMID:A7E885CFC769108B5CB450012EA3C28F</a:t>
            </a:r>
          </a:p>
          <a:p>
            <a:r>
              <a:rPr lang="en-GB" b="1"/>
              <a:t>DEPARTMENT:BSC.COMPUTER SCIENCE </a:t>
            </a:r>
          </a:p>
          <a:p>
            <a:r>
              <a:rPr lang="en-GB" b="1"/>
              <a:t>COLLEGE:A.M.JAIN COLLEGE </a:t>
            </a:r>
          </a:p>
          <a:p>
            <a:r>
              <a:rPr lang="en-GB" b="1"/>
              <a:t>UNIVERSITY: MADRAS UNIVERSITY </a:t>
            </a:r>
          </a:p>
        </p:txBody>
      </p:sp>
    </p:spTree>
    <p:extLst>
      <p:ext uri="{BB962C8B-B14F-4D97-AF65-F5344CB8AC3E}">
        <p14:creationId xmlns:p14="http://schemas.microsoft.com/office/powerpoint/2010/main" val="6811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DA2-1CBD-CEF5-65C8-14226B58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AGENDA: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02C4-2174-3FB1-5464-D975D140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028" y="2142067"/>
            <a:ext cx="10901972" cy="3830939"/>
          </a:xfrm>
        </p:spPr>
        <p:txBody>
          <a:bodyPr>
            <a:normAutofit/>
          </a:bodyPr>
          <a:lstStyle/>
          <a:p>
            <a:r>
              <a:rPr lang="en-GB" b="1"/>
              <a:t>1.Problem Statement
2.Project Overview
3.End Users
4. Tools and Technologies
5.Portfolio design and Layout
6. Features and Functionality
7.Results and Screenshots
8.Conclusion
9.Github Link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639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07A-4185-E4D8-2958-06A8B047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1. PROBLEM STATEMENT:</a:t>
            </a:r>
            <a:r>
              <a:rPr lang="en-GB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E981-07C0-5BBA-3508-7070E16A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468" y="1006523"/>
            <a:ext cx="10131425" cy="4844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• In today’s digital era, businesses and individuals require quality content to build their brand, connect with audiences, and improve online visibility. </a:t>
            </a:r>
          </a:p>
          <a:p>
            <a:pPr marL="0" indent="0">
              <a:buNone/>
            </a:pPr>
            <a:r>
              <a:rPr lang="en-GB" b="1"/>
              <a:t>• However, many lack engaging, error-free, and SEO-friendly content that can make a real impact.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161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6A66-6305-7B37-4277-7BB08098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2. PROJECT OVERVIEW: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1653-C8C0-83C6-9F95-8BE4EA3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412" y="1337733"/>
            <a:ext cx="9323814" cy="4488412"/>
          </a:xfrm>
        </p:spPr>
        <p:txBody>
          <a:bodyPr/>
          <a:lstStyle/>
          <a:p>
            <a:r>
              <a:rPr lang="en-GB" b="1"/>
              <a:t>This portfolio highlights my skills and expertise as a content writer, showcasing creative, informative, and SEO-optimized works. </a:t>
            </a:r>
          </a:p>
          <a:p>
            <a:r>
              <a:rPr lang="en-GB" b="1"/>
              <a:t>It serves as both a professional showcase and a resource for potential clients/employers to understand my writing style and versatility.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0565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A4B7-B58E-CFEC-A73E-DA71E5D9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47" y="1274339"/>
            <a:ext cx="13503949" cy="1954915"/>
          </a:xfrm>
        </p:spPr>
        <p:txBody>
          <a:bodyPr>
            <a:normAutofit/>
          </a:bodyPr>
          <a:lstStyle/>
          <a:p>
            <a:r>
              <a:rPr lang="en-GB" b="1"/>
              <a:t>           PROJECT TITLE </a:t>
            </a:r>
            <a:br>
              <a:rPr lang="en-GB" b="1"/>
            </a:br>
            <a:br>
              <a:rPr lang="en-GB" b="1"/>
            </a:br>
            <a:r>
              <a:rPr lang="en-GB" b="1"/>
              <a:t>       CONTENT WRITTING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F51A-4192-0863-40A9-3D4AED18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END USERS: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872B-8129-5A2F-94BD-DE97C35E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279" y="812745"/>
            <a:ext cx="10554529" cy="4643967"/>
          </a:xfrm>
        </p:spPr>
        <p:txBody>
          <a:bodyPr/>
          <a:lstStyle/>
          <a:p>
            <a:pPr marL="0" indent="0">
              <a:buNone/>
            </a:pPr>
            <a:r>
              <a:rPr lang="en-GB" b="1"/>
              <a:t>
• Companies seeking blog writers, copywriters, or SEO content specialists
• </a:t>
            </a:r>
            <a:r>
              <a:rPr lang="en-GB" b="1" err="1"/>
              <a:t>Startups</a:t>
            </a:r>
            <a:r>
              <a:rPr lang="en-GB" b="1"/>
              <a:t> and entrepreneurs needing content for branding
• Publishers and editors looking for freelance contributors
• Agencies hiring creative writers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8422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5DAB-3CB3-5AC2-BA95-7FA886F5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TOOLS AND TECHNOLOGIES: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C32C-0B78-2AB5-7562-D4A5ECF9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947" y="609600"/>
            <a:ext cx="11006974" cy="5177367"/>
          </a:xfrm>
        </p:spPr>
        <p:txBody>
          <a:bodyPr/>
          <a:lstStyle/>
          <a:p>
            <a:r>
              <a:rPr lang="en-GB" b="1"/>
              <a:t>Writing Tools: MS Word, Google Docs
SEO Tools: </a:t>
            </a:r>
            <a:r>
              <a:rPr lang="en-GB" b="1" err="1"/>
              <a:t>Yoast</a:t>
            </a:r>
            <a:r>
              <a:rPr lang="en-GB" b="1"/>
              <a:t> SEO, </a:t>
            </a:r>
            <a:r>
              <a:rPr lang="en-GB" b="1" err="1"/>
              <a:t>SEMrush</a:t>
            </a:r>
            <a:r>
              <a:rPr lang="en-GB" b="1"/>
              <a:t>, </a:t>
            </a:r>
            <a:r>
              <a:rPr lang="en-GB" b="1" err="1"/>
              <a:t>Grammarly</a:t>
            </a:r>
            <a:r>
              <a:rPr lang="en-GB" b="1"/>
              <a:t>
Design Tools (for visuals): </a:t>
            </a:r>
            <a:r>
              <a:rPr lang="en-GB" b="1" err="1"/>
              <a:t>Canva</a:t>
            </a:r>
            <a:r>
              <a:rPr lang="en-GB" b="1"/>
              <a:t>, </a:t>
            </a:r>
            <a:r>
              <a:rPr lang="en-GB" b="1" err="1"/>
              <a:t>Figma</a:t>
            </a:r>
            <a:r>
              <a:rPr lang="en-GB" b="1"/>
              <a:t>
Portfolio Hosting: GitHub Pages / Personal Website / </a:t>
            </a:r>
            <a:r>
              <a:rPr lang="en-GB" b="1" err="1"/>
              <a:t>Behance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3190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A3C8-BCB7-3156-4B87-DE13290C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PORTFOLIO DESIGN AND LAYOUT: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6FF9-CB4F-3F6D-E394-A056C3FF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46" y="2065867"/>
            <a:ext cx="10131425" cy="3649133"/>
          </a:xfrm>
        </p:spPr>
        <p:txBody>
          <a:bodyPr/>
          <a:lstStyle/>
          <a:p>
            <a:r>
              <a:rPr lang="en-GB" b="1"/>
              <a:t>Homepage: Introduction + tagline (e.g., “Crafting stories that inspire and engage”)</a:t>
            </a:r>
          </a:p>
          <a:p>
            <a:r>
              <a:rPr lang="en-GB" b="1"/>
              <a:t>
Sections: About Me, Writing Samples, Blog, Testimonials, Contact</a:t>
            </a:r>
          </a:p>
          <a:p>
            <a:r>
              <a:rPr lang="en-GB" b="1"/>
              <a:t>
Style: Clean, minimal, easy navigation with clear fonts and visuals</a:t>
            </a:r>
          </a:p>
          <a:p>
            <a:r>
              <a:rPr lang="en-GB" b="1"/>
              <a:t>
</a:t>
            </a:r>
            <a:r>
              <a:rPr lang="en-GB" b="1" err="1"/>
              <a:t>Color</a:t>
            </a:r>
            <a:r>
              <a:rPr lang="en-GB" b="1"/>
              <a:t> Palette: Neutral + highlight </a:t>
            </a:r>
            <a:r>
              <a:rPr lang="en-GB" b="1" err="1"/>
              <a:t>color</a:t>
            </a:r>
            <a:r>
              <a:rPr lang="en-GB" b="1"/>
              <a:t> (e.g., black/white with blue accents)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1368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      DIGITAL PORTFOLIO       PROJECT PPT</vt:lpstr>
      <vt:lpstr>PowerPoint Presentation</vt:lpstr>
      <vt:lpstr>AGENDA:</vt:lpstr>
      <vt:lpstr>1. PROBLEM STATEMENT: </vt:lpstr>
      <vt:lpstr>2. PROJECT OVERVIEW:</vt:lpstr>
      <vt:lpstr>           PROJECT TITLE          CONTENT WRITTING </vt:lpstr>
      <vt:lpstr>END USERS:</vt:lpstr>
      <vt:lpstr>TOOLS AND TECHNOLOGIES:</vt:lpstr>
      <vt:lpstr>PORTFOLIO DESIGN AND LAYOUT:</vt:lpstr>
      <vt:lpstr>FEATURES AND FUNCTIONALITY:</vt:lpstr>
      <vt:lpstr>RESULTS AND SCREENSHOTS:</vt:lpstr>
      <vt:lpstr>CONCLUSION: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DIGITAL PORTFOLIO       PROJECT PPT</dc:title>
  <dc:creator>R. ROHITH</dc:creator>
  <cp:lastModifiedBy>rameshdharshini07@gmail.com</cp:lastModifiedBy>
  <cp:revision>2</cp:revision>
  <dcterms:created xsi:type="dcterms:W3CDTF">2025-09-04T14:49:30Z</dcterms:created>
  <dcterms:modified xsi:type="dcterms:W3CDTF">2025-09-06T10:52:41Z</dcterms:modified>
</cp:coreProperties>
</file>