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0"/>
  </p:notesMasterIdLst>
  <p:sldIdLst>
    <p:sldId id="256" r:id="rId2"/>
    <p:sldId id="257" r:id="rId3"/>
    <p:sldId id="258" r:id="rId4"/>
    <p:sldId id="259" r:id="rId5"/>
    <p:sldId id="260" r:id="rId6"/>
    <p:sldId id="280" r:id="rId7"/>
    <p:sldId id="281" r:id="rId8"/>
    <p:sldId id="275" r:id="rId9"/>
    <p:sldId id="276" r:id="rId10"/>
    <p:sldId id="277" r:id="rId11"/>
    <p:sldId id="278" r:id="rId12"/>
    <p:sldId id="282" r:id="rId13"/>
    <p:sldId id="271" r:id="rId14"/>
    <p:sldId id="283" r:id="rId15"/>
    <p:sldId id="284" r:id="rId16"/>
    <p:sldId id="279" r:id="rId17"/>
    <p:sldId id="287" r:id="rId18"/>
    <p:sldId id="286" r:id="rId19"/>
    <p:sldId id="288" r:id="rId20"/>
    <p:sldId id="289" r:id="rId21"/>
    <p:sldId id="290" r:id="rId22"/>
    <p:sldId id="291" r:id="rId23"/>
    <p:sldId id="292" r:id="rId24"/>
    <p:sldId id="293" r:id="rId25"/>
    <p:sldId id="294" r:id="rId26"/>
    <p:sldId id="295" r:id="rId27"/>
    <p:sldId id="296" r:id="rId28"/>
    <p:sldId id="297" r:id="rId29"/>
    <p:sldId id="298" r:id="rId30"/>
    <p:sldId id="299" r:id="rId31"/>
    <p:sldId id="300" r:id="rId32"/>
    <p:sldId id="301" r:id="rId33"/>
    <p:sldId id="304" r:id="rId34"/>
    <p:sldId id="305" r:id="rId35"/>
    <p:sldId id="306" r:id="rId36"/>
    <p:sldId id="272" r:id="rId37"/>
    <p:sldId id="302" r:id="rId38"/>
    <p:sldId id="274" r:id="rId39"/>
  </p:sldIdLst>
  <p:sldSz cx="9144000" cy="6858000" type="screen4x3"/>
  <p:notesSz cx="9144000" cy="6858000"/>
  <p:embeddedFontLst>
    <p:embeddedFont>
      <p:font typeface="Calibri" pitchFamily="34" charset="0"/>
      <p:regular r:id="rId41"/>
      <p:bold r:id="rId42"/>
      <p:italic r:id="rId43"/>
      <p:boldItalic r:id="rId44"/>
    </p:embeddedFont>
    <p:embeddedFont>
      <p:font typeface="Source Sans Pro" charset="0"/>
      <p:regular r:id="rId45"/>
      <p:bold r:id="rId46"/>
      <p:italic r:id="rId47"/>
      <p:boldItalic r:id="rId48"/>
    </p:embeddedFont>
    <p:embeddedFont>
      <p:font typeface="Bitter" charset="0"/>
      <p:regular r:id="rId49"/>
      <p:bold r:id="rId50"/>
      <p:italic r:id="rId51"/>
      <p:boldItalic r:id="rId52"/>
    </p:embeddedFont>
    <p:embeddedFont>
      <p:font typeface="Cambria" pitchFamily="18" charset="0"/>
      <p:regular r:id="rId53"/>
      <p:bold r:id="rId54"/>
      <p:italic r:id="rId55"/>
      <p:boldItalic r:id="rId5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p15="http://schemas.microsoft.com/office/powerpoint/2012/main">
        <p15:guide id="1" orient="horz" pos="2880">
          <p15:clr>
            <a:srgbClr val="000000"/>
          </p15:clr>
        </p15:guide>
        <p15:guide id="2" pos="2160">
          <p15:clr>
            <a:srgbClr val="000000"/>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57" roundtripDataSignature="AMtx7mgGcGsHW8WFXneBzNYPc4s/ang9d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3C716A0-C3CB-43A3-BAF8-A0BD9C955D03}">
  <a:tblStyle styleId="{53C716A0-C3CB-43A3-BAF8-A0BD9C955D03}" styleName="Table_0">
    <a:wholeTbl>
      <a:tcTxStyle b="off" i="off">
        <a:font>
          <a:latin typeface="Calibri"/>
          <a:ea typeface="Calibri"/>
          <a:cs typeface="Calibri"/>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 styleId="{4002C7A9-1128-4865-AE2E-3F74B182FD61}" styleName="Table_1">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250" autoAdjust="0"/>
    <p:restoredTop sz="94660"/>
  </p:normalViewPr>
  <p:slideViewPr>
    <p:cSldViewPr snapToGrid="0">
      <p:cViewPr>
        <p:scale>
          <a:sx n="76" d="100"/>
          <a:sy n="76" d="100"/>
        </p:scale>
        <p:origin x="-1140" y="282"/>
      </p:cViewPr>
      <p:guideLst>
        <p:guide orient="horz" pos="2880"/>
        <p:guide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2.fntdata"/><Relationship Id="rId47" Type="http://schemas.openxmlformats.org/officeDocument/2006/relationships/font" Target="fonts/font7.fntdata"/><Relationship Id="rId50" Type="http://schemas.openxmlformats.org/officeDocument/2006/relationships/font" Target="fonts/font10.fntdata"/><Relationship Id="rId55" Type="http://schemas.openxmlformats.org/officeDocument/2006/relationships/font" Target="fonts/font15.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1.fntdata"/><Relationship Id="rId54" Type="http://schemas.openxmlformats.org/officeDocument/2006/relationships/font" Target="fonts/font1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font" Target="fonts/font5.fntdata"/><Relationship Id="rId53" Type="http://schemas.openxmlformats.org/officeDocument/2006/relationships/font" Target="fonts/font13.fntdata"/><Relationship Id="rId58"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9.fntdata"/><Relationship Id="rId57" Type="http://customschemas.google.com/relationships/presentationmetadata" Target="metadata"/><Relationship Id="rId61"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4.fntdata"/><Relationship Id="rId52" Type="http://schemas.openxmlformats.org/officeDocument/2006/relationships/font" Target="fonts/font12.fntdata"/><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3.fntdata"/><Relationship Id="rId48" Type="http://schemas.openxmlformats.org/officeDocument/2006/relationships/font" Target="fonts/font8.fntdata"/><Relationship Id="rId56" Type="http://schemas.openxmlformats.org/officeDocument/2006/relationships/font" Target="fonts/font16.fntdata"/><Relationship Id="rId8" Type="http://schemas.openxmlformats.org/officeDocument/2006/relationships/slide" Target="slides/slide7.xml"/><Relationship Id="rId51" Type="http://schemas.openxmlformats.org/officeDocument/2006/relationships/font" Target="fonts/font11.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6.fntdata"/><Relationship Id="rId5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914400" y="3257550"/>
            <a:ext cx="7315200" cy="30861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169042892"/>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914400" y="3257550"/>
            <a:ext cx="73152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2" name="Google Shape;82;p1: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10159b2d16e_0_962:notes"/>
          <p:cNvSpPr txBox="1">
            <a:spLocks noGrp="1"/>
          </p:cNvSpPr>
          <p:nvPr>
            <p:ph type="body" idx="1"/>
          </p:nvPr>
        </p:nvSpPr>
        <p:spPr>
          <a:xfrm>
            <a:off x="914400" y="3257550"/>
            <a:ext cx="73152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1" name="Google Shape;111;g10159b2d16e_0_962: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6371541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10159b2d16e_0_962:notes"/>
          <p:cNvSpPr txBox="1">
            <a:spLocks noGrp="1"/>
          </p:cNvSpPr>
          <p:nvPr>
            <p:ph type="body" idx="1"/>
          </p:nvPr>
        </p:nvSpPr>
        <p:spPr>
          <a:xfrm>
            <a:off x="914400" y="3257550"/>
            <a:ext cx="73152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1" name="Google Shape;111;g10159b2d16e_0_962: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820799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10159b2d16e_0_962:notes"/>
          <p:cNvSpPr txBox="1">
            <a:spLocks noGrp="1"/>
          </p:cNvSpPr>
          <p:nvPr>
            <p:ph type="body" idx="1"/>
          </p:nvPr>
        </p:nvSpPr>
        <p:spPr>
          <a:xfrm>
            <a:off x="914400" y="3257550"/>
            <a:ext cx="73152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1" name="Google Shape;111;g10159b2d16e_0_962: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2491829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10467174720_0_8:notes"/>
          <p:cNvSpPr txBox="1">
            <a:spLocks noGrp="1"/>
          </p:cNvSpPr>
          <p:nvPr>
            <p:ph type="body" idx="1"/>
          </p:nvPr>
        </p:nvSpPr>
        <p:spPr>
          <a:xfrm>
            <a:off x="914400" y="3257550"/>
            <a:ext cx="73152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5" name="Google Shape;175;g10467174720_0_8: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10467174720_0_8:notes"/>
          <p:cNvSpPr txBox="1">
            <a:spLocks noGrp="1"/>
          </p:cNvSpPr>
          <p:nvPr>
            <p:ph type="body" idx="1"/>
          </p:nvPr>
        </p:nvSpPr>
        <p:spPr>
          <a:xfrm>
            <a:off x="914400" y="3257550"/>
            <a:ext cx="73152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5" name="Google Shape;175;g10467174720_0_8: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10159b2d16e_0_962:notes"/>
          <p:cNvSpPr txBox="1">
            <a:spLocks noGrp="1"/>
          </p:cNvSpPr>
          <p:nvPr>
            <p:ph type="body" idx="1"/>
          </p:nvPr>
        </p:nvSpPr>
        <p:spPr>
          <a:xfrm>
            <a:off x="914400" y="3257550"/>
            <a:ext cx="73152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1" name="Google Shape;111;g10159b2d16e_0_962: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2491829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10467174720_0_8:notes"/>
          <p:cNvSpPr txBox="1">
            <a:spLocks noGrp="1"/>
          </p:cNvSpPr>
          <p:nvPr>
            <p:ph type="body" idx="1"/>
          </p:nvPr>
        </p:nvSpPr>
        <p:spPr>
          <a:xfrm>
            <a:off x="914400" y="3257550"/>
            <a:ext cx="73152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5" name="Google Shape;175;g10467174720_0_8: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6301671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10159b2d16e_0_962:notes"/>
          <p:cNvSpPr txBox="1">
            <a:spLocks noGrp="1"/>
          </p:cNvSpPr>
          <p:nvPr>
            <p:ph type="body" idx="1"/>
          </p:nvPr>
        </p:nvSpPr>
        <p:spPr>
          <a:xfrm>
            <a:off x="914400" y="3257550"/>
            <a:ext cx="73152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1" name="Google Shape;111;g10159b2d16e_0_962: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24918299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10159b2d16e_0_1026:notes"/>
          <p:cNvSpPr txBox="1">
            <a:spLocks noGrp="1"/>
          </p:cNvSpPr>
          <p:nvPr>
            <p:ph type="body" idx="1"/>
          </p:nvPr>
        </p:nvSpPr>
        <p:spPr>
          <a:xfrm>
            <a:off x="914400" y="3257550"/>
            <a:ext cx="73152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0" name="Google Shape;180;g10159b2d16e_0_1026: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8:notes"/>
          <p:cNvSpPr txBox="1">
            <a:spLocks noGrp="1"/>
          </p:cNvSpPr>
          <p:nvPr>
            <p:ph type="body" idx="1"/>
          </p:nvPr>
        </p:nvSpPr>
        <p:spPr>
          <a:xfrm>
            <a:off x="914400" y="3257550"/>
            <a:ext cx="73152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90" name="Google Shape;190;p8: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2:notes"/>
          <p:cNvSpPr txBox="1">
            <a:spLocks noGrp="1"/>
          </p:cNvSpPr>
          <p:nvPr>
            <p:ph type="body" idx="1"/>
          </p:nvPr>
        </p:nvSpPr>
        <p:spPr>
          <a:xfrm>
            <a:off x="914400" y="3257550"/>
            <a:ext cx="73152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2" name="Google Shape;92;p2: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4:notes"/>
          <p:cNvSpPr txBox="1">
            <a:spLocks noGrp="1"/>
          </p:cNvSpPr>
          <p:nvPr>
            <p:ph type="body" idx="1"/>
          </p:nvPr>
        </p:nvSpPr>
        <p:spPr>
          <a:xfrm>
            <a:off x="914400" y="3257550"/>
            <a:ext cx="73152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01" name="Google Shape;101;p4: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3:notes"/>
          <p:cNvSpPr txBox="1">
            <a:spLocks noGrp="1"/>
          </p:cNvSpPr>
          <p:nvPr>
            <p:ph type="body" idx="1"/>
          </p:nvPr>
        </p:nvSpPr>
        <p:spPr>
          <a:xfrm>
            <a:off x="914400" y="3257550"/>
            <a:ext cx="73152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06" name="Google Shape;106;p3: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10159b2d16e_0_962:notes"/>
          <p:cNvSpPr txBox="1">
            <a:spLocks noGrp="1"/>
          </p:cNvSpPr>
          <p:nvPr>
            <p:ph type="body" idx="1"/>
          </p:nvPr>
        </p:nvSpPr>
        <p:spPr>
          <a:xfrm>
            <a:off x="914400" y="3257550"/>
            <a:ext cx="73152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1" name="Google Shape;111;g10159b2d16e_0_962: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10159b2d16e_0_962:notes"/>
          <p:cNvSpPr txBox="1">
            <a:spLocks noGrp="1"/>
          </p:cNvSpPr>
          <p:nvPr>
            <p:ph type="body" idx="1"/>
          </p:nvPr>
        </p:nvSpPr>
        <p:spPr>
          <a:xfrm>
            <a:off x="914400" y="3257550"/>
            <a:ext cx="73152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1" name="Google Shape;111;g10159b2d16e_0_962: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10159b2d16e_0_962:notes"/>
          <p:cNvSpPr txBox="1">
            <a:spLocks noGrp="1"/>
          </p:cNvSpPr>
          <p:nvPr>
            <p:ph type="body" idx="1"/>
          </p:nvPr>
        </p:nvSpPr>
        <p:spPr>
          <a:xfrm>
            <a:off x="914400" y="3257550"/>
            <a:ext cx="73152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1" name="Google Shape;111;g10159b2d16e_0_962: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10159b2d16e_0_962:notes"/>
          <p:cNvSpPr txBox="1">
            <a:spLocks noGrp="1"/>
          </p:cNvSpPr>
          <p:nvPr>
            <p:ph type="body" idx="1"/>
          </p:nvPr>
        </p:nvSpPr>
        <p:spPr>
          <a:xfrm>
            <a:off x="914400" y="3257550"/>
            <a:ext cx="73152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1" name="Google Shape;111;g10159b2d16e_0_962: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2491829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10159b2d16e_0_962:notes"/>
          <p:cNvSpPr txBox="1">
            <a:spLocks noGrp="1"/>
          </p:cNvSpPr>
          <p:nvPr>
            <p:ph type="body" idx="1"/>
          </p:nvPr>
        </p:nvSpPr>
        <p:spPr>
          <a:xfrm>
            <a:off x="914400" y="3257550"/>
            <a:ext cx="73152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1" name="Google Shape;111;g10159b2d16e_0_962: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815271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1"/>
        <p:cNvGrpSpPr/>
        <p:nvPr/>
      </p:nvGrpSpPr>
      <p:grpSpPr>
        <a:xfrm>
          <a:off x="0" y="0"/>
          <a:ext cx="0" cy="0"/>
          <a:chOff x="0" y="0"/>
          <a:chExt cx="0" cy="0"/>
        </a:xfrm>
      </p:grpSpPr>
      <p:sp>
        <p:nvSpPr>
          <p:cNvPr id="12" name="Google Shape;12;p7"/>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7"/>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 name="Google Shape;14;p7"/>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7"/>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7"/>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rgbClr val="888888"/>
              </a:buClr>
              <a:buSzPts val="1200"/>
              <a:buFont typeface="Calibri"/>
              <a:buNone/>
              <a:defRPr/>
            </a:lvl1pPr>
            <a:lvl2pPr marL="0" lvl="1" indent="0" algn="r">
              <a:spcBef>
                <a:spcPts val="0"/>
              </a:spcBef>
              <a:spcAft>
                <a:spcPts val="0"/>
              </a:spcAft>
              <a:buClr>
                <a:srgbClr val="888888"/>
              </a:buClr>
              <a:buSzPts val="1200"/>
              <a:buFont typeface="Calibri"/>
              <a:buNone/>
              <a:defRPr/>
            </a:lvl2pPr>
            <a:lvl3pPr marL="0" lvl="2" indent="0" algn="r">
              <a:spcBef>
                <a:spcPts val="0"/>
              </a:spcBef>
              <a:spcAft>
                <a:spcPts val="0"/>
              </a:spcAft>
              <a:buClr>
                <a:srgbClr val="888888"/>
              </a:buClr>
              <a:buSzPts val="1200"/>
              <a:buFont typeface="Calibri"/>
              <a:buNone/>
              <a:defRPr/>
            </a:lvl3pPr>
            <a:lvl4pPr marL="0" lvl="3" indent="0" algn="r">
              <a:spcBef>
                <a:spcPts val="0"/>
              </a:spcBef>
              <a:spcAft>
                <a:spcPts val="0"/>
              </a:spcAft>
              <a:buClr>
                <a:srgbClr val="888888"/>
              </a:buClr>
              <a:buSzPts val="1200"/>
              <a:buFont typeface="Calibri"/>
              <a:buNone/>
              <a:defRPr/>
            </a:lvl4pPr>
            <a:lvl5pPr marL="0" lvl="4" indent="0" algn="r">
              <a:spcBef>
                <a:spcPts val="0"/>
              </a:spcBef>
              <a:spcAft>
                <a:spcPts val="0"/>
              </a:spcAft>
              <a:buClr>
                <a:srgbClr val="888888"/>
              </a:buClr>
              <a:buSzPts val="1200"/>
              <a:buFont typeface="Calibri"/>
              <a:buNone/>
              <a:defRPr/>
            </a:lvl5pPr>
            <a:lvl6pPr marL="0" lvl="5" indent="0" algn="r">
              <a:spcBef>
                <a:spcPts val="0"/>
              </a:spcBef>
              <a:spcAft>
                <a:spcPts val="0"/>
              </a:spcAft>
              <a:buClr>
                <a:srgbClr val="888888"/>
              </a:buClr>
              <a:buSzPts val="1200"/>
              <a:buFont typeface="Calibri"/>
              <a:buNone/>
              <a:defRPr/>
            </a:lvl6pPr>
            <a:lvl7pPr marL="0" lvl="6" indent="0" algn="r">
              <a:spcBef>
                <a:spcPts val="0"/>
              </a:spcBef>
              <a:spcAft>
                <a:spcPts val="0"/>
              </a:spcAft>
              <a:buClr>
                <a:srgbClr val="888888"/>
              </a:buClr>
              <a:buSzPts val="1200"/>
              <a:buFont typeface="Calibri"/>
              <a:buNone/>
              <a:defRPr/>
            </a:lvl7pPr>
            <a:lvl8pPr marL="0" lvl="7" indent="0" algn="r">
              <a:spcBef>
                <a:spcPts val="0"/>
              </a:spcBef>
              <a:spcAft>
                <a:spcPts val="0"/>
              </a:spcAft>
              <a:buClr>
                <a:srgbClr val="888888"/>
              </a:buClr>
              <a:buSzPts val="1200"/>
              <a:buFont typeface="Calibri"/>
              <a:buNone/>
              <a:defRPr/>
            </a:lvl8pPr>
            <a:lvl9pPr marL="0" lvl="8" indent="0" algn="r">
              <a:spcBef>
                <a:spcPts val="0"/>
              </a:spcBef>
              <a:spcAft>
                <a:spcPts val="0"/>
              </a:spcAft>
              <a:buClr>
                <a:srgbClr val="888888"/>
              </a:buClr>
              <a:buSzPts val="1200"/>
              <a:buFont typeface="Calibri"/>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23"/>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23"/>
          <p:cNvSpPr txBox="1">
            <a:spLocks noGrp="1"/>
          </p:cNvSpPr>
          <p:nvPr>
            <p:ph type="body" idx="1"/>
          </p:nvPr>
        </p:nvSpPr>
        <p:spPr>
          <a:xfrm rot="5400000">
            <a:off x="2396331" y="57944"/>
            <a:ext cx="4351338" cy="78867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23"/>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23"/>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23"/>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rgbClr val="888888"/>
              </a:buClr>
              <a:buSzPts val="1200"/>
              <a:buFont typeface="Calibri"/>
              <a:buNone/>
              <a:defRPr/>
            </a:lvl1pPr>
            <a:lvl2pPr marL="0" lvl="1" indent="0" algn="r">
              <a:spcBef>
                <a:spcPts val="0"/>
              </a:spcBef>
              <a:spcAft>
                <a:spcPts val="0"/>
              </a:spcAft>
              <a:buClr>
                <a:srgbClr val="888888"/>
              </a:buClr>
              <a:buSzPts val="1200"/>
              <a:buFont typeface="Calibri"/>
              <a:buNone/>
              <a:defRPr/>
            </a:lvl2pPr>
            <a:lvl3pPr marL="0" lvl="2" indent="0" algn="r">
              <a:spcBef>
                <a:spcPts val="0"/>
              </a:spcBef>
              <a:spcAft>
                <a:spcPts val="0"/>
              </a:spcAft>
              <a:buClr>
                <a:srgbClr val="888888"/>
              </a:buClr>
              <a:buSzPts val="1200"/>
              <a:buFont typeface="Calibri"/>
              <a:buNone/>
              <a:defRPr/>
            </a:lvl3pPr>
            <a:lvl4pPr marL="0" lvl="3" indent="0" algn="r">
              <a:spcBef>
                <a:spcPts val="0"/>
              </a:spcBef>
              <a:spcAft>
                <a:spcPts val="0"/>
              </a:spcAft>
              <a:buClr>
                <a:srgbClr val="888888"/>
              </a:buClr>
              <a:buSzPts val="1200"/>
              <a:buFont typeface="Calibri"/>
              <a:buNone/>
              <a:defRPr/>
            </a:lvl4pPr>
            <a:lvl5pPr marL="0" lvl="4" indent="0" algn="r">
              <a:spcBef>
                <a:spcPts val="0"/>
              </a:spcBef>
              <a:spcAft>
                <a:spcPts val="0"/>
              </a:spcAft>
              <a:buClr>
                <a:srgbClr val="888888"/>
              </a:buClr>
              <a:buSzPts val="1200"/>
              <a:buFont typeface="Calibri"/>
              <a:buNone/>
              <a:defRPr/>
            </a:lvl5pPr>
            <a:lvl6pPr marL="0" lvl="5" indent="0" algn="r">
              <a:spcBef>
                <a:spcPts val="0"/>
              </a:spcBef>
              <a:spcAft>
                <a:spcPts val="0"/>
              </a:spcAft>
              <a:buClr>
                <a:srgbClr val="888888"/>
              </a:buClr>
              <a:buSzPts val="1200"/>
              <a:buFont typeface="Calibri"/>
              <a:buNone/>
              <a:defRPr/>
            </a:lvl6pPr>
            <a:lvl7pPr marL="0" lvl="6" indent="0" algn="r">
              <a:spcBef>
                <a:spcPts val="0"/>
              </a:spcBef>
              <a:spcAft>
                <a:spcPts val="0"/>
              </a:spcAft>
              <a:buClr>
                <a:srgbClr val="888888"/>
              </a:buClr>
              <a:buSzPts val="1200"/>
              <a:buFont typeface="Calibri"/>
              <a:buNone/>
              <a:defRPr/>
            </a:lvl7pPr>
            <a:lvl8pPr marL="0" lvl="7" indent="0" algn="r">
              <a:spcBef>
                <a:spcPts val="0"/>
              </a:spcBef>
              <a:spcAft>
                <a:spcPts val="0"/>
              </a:spcAft>
              <a:buClr>
                <a:srgbClr val="888888"/>
              </a:buClr>
              <a:buSzPts val="1200"/>
              <a:buFont typeface="Calibri"/>
              <a:buNone/>
              <a:defRPr/>
            </a:lvl8pPr>
            <a:lvl9pPr marL="0" lvl="8" indent="0" algn="r">
              <a:spcBef>
                <a:spcPts val="0"/>
              </a:spcBef>
              <a:spcAft>
                <a:spcPts val="0"/>
              </a:spcAft>
              <a:buClr>
                <a:srgbClr val="888888"/>
              </a:buClr>
              <a:buSzPts val="1200"/>
              <a:buFont typeface="Calibri"/>
              <a:buNone/>
              <a:defRPr/>
            </a:lvl9pPr>
          </a:lstStyle>
          <a:p>
            <a:pPr marL="0" lvl="0" indent="0" algn="r" rtl="0">
              <a:spcBef>
                <a:spcPts val="0"/>
              </a:spcBef>
              <a:spcAft>
                <a:spcPts val="0"/>
              </a:spcAft>
              <a:buNone/>
            </a:pPr>
            <a:fld id="{00000000-1234-1234-1234-123412341234}" type="slidenum">
              <a:rPr lang="en-US"/>
              <a:t>‹#›</a:t>
            </a:fld>
            <a:endParaRPr sz="1400">
              <a:solidFill>
                <a:srgbClr val="000000"/>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24"/>
          <p:cNvSpPr txBox="1">
            <a:spLocks noGrp="1"/>
          </p:cNvSpPr>
          <p:nvPr>
            <p:ph type="title"/>
          </p:nvPr>
        </p:nvSpPr>
        <p:spPr>
          <a:xfrm rot="5400000">
            <a:off x="4623593" y="2285206"/>
            <a:ext cx="5811838" cy="197167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24"/>
          <p:cNvSpPr txBox="1">
            <a:spLocks noGrp="1"/>
          </p:cNvSpPr>
          <p:nvPr>
            <p:ph type="body" idx="1"/>
          </p:nvPr>
        </p:nvSpPr>
        <p:spPr>
          <a:xfrm rot="5400000">
            <a:off x="623093" y="370681"/>
            <a:ext cx="5811838" cy="58007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24"/>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24"/>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24"/>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rgbClr val="888888"/>
              </a:buClr>
              <a:buSzPts val="1200"/>
              <a:buFont typeface="Calibri"/>
              <a:buNone/>
              <a:defRPr/>
            </a:lvl1pPr>
            <a:lvl2pPr marL="0" lvl="1" indent="0" algn="r">
              <a:spcBef>
                <a:spcPts val="0"/>
              </a:spcBef>
              <a:spcAft>
                <a:spcPts val="0"/>
              </a:spcAft>
              <a:buClr>
                <a:srgbClr val="888888"/>
              </a:buClr>
              <a:buSzPts val="1200"/>
              <a:buFont typeface="Calibri"/>
              <a:buNone/>
              <a:defRPr/>
            </a:lvl2pPr>
            <a:lvl3pPr marL="0" lvl="2" indent="0" algn="r">
              <a:spcBef>
                <a:spcPts val="0"/>
              </a:spcBef>
              <a:spcAft>
                <a:spcPts val="0"/>
              </a:spcAft>
              <a:buClr>
                <a:srgbClr val="888888"/>
              </a:buClr>
              <a:buSzPts val="1200"/>
              <a:buFont typeface="Calibri"/>
              <a:buNone/>
              <a:defRPr/>
            </a:lvl3pPr>
            <a:lvl4pPr marL="0" lvl="3" indent="0" algn="r">
              <a:spcBef>
                <a:spcPts val="0"/>
              </a:spcBef>
              <a:spcAft>
                <a:spcPts val="0"/>
              </a:spcAft>
              <a:buClr>
                <a:srgbClr val="888888"/>
              </a:buClr>
              <a:buSzPts val="1200"/>
              <a:buFont typeface="Calibri"/>
              <a:buNone/>
              <a:defRPr/>
            </a:lvl4pPr>
            <a:lvl5pPr marL="0" lvl="4" indent="0" algn="r">
              <a:spcBef>
                <a:spcPts val="0"/>
              </a:spcBef>
              <a:spcAft>
                <a:spcPts val="0"/>
              </a:spcAft>
              <a:buClr>
                <a:srgbClr val="888888"/>
              </a:buClr>
              <a:buSzPts val="1200"/>
              <a:buFont typeface="Calibri"/>
              <a:buNone/>
              <a:defRPr/>
            </a:lvl5pPr>
            <a:lvl6pPr marL="0" lvl="5" indent="0" algn="r">
              <a:spcBef>
                <a:spcPts val="0"/>
              </a:spcBef>
              <a:spcAft>
                <a:spcPts val="0"/>
              </a:spcAft>
              <a:buClr>
                <a:srgbClr val="888888"/>
              </a:buClr>
              <a:buSzPts val="1200"/>
              <a:buFont typeface="Calibri"/>
              <a:buNone/>
              <a:defRPr/>
            </a:lvl6pPr>
            <a:lvl7pPr marL="0" lvl="6" indent="0" algn="r">
              <a:spcBef>
                <a:spcPts val="0"/>
              </a:spcBef>
              <a:spcAft>
                <a:spcPts val="0"/>
              </a:spcAft>
              <a:buClr>
                <a:srgbClr val="888888"/>
              </a:buClr>
              <a:buSzPts val="1200"/>
              <a:buFont typeface="Calibri"/>
              <a:buNone/>
              <a:defRPr/>
            </a:lvl7pPr>
            <a:lvl8pPr marL="0" lvl="7" indent="0" algn="r">
              <a:spcBef>
                <a:spcPts val="0"/>
              </a:spcBef>
              <a:spcAft>
                <a:spcPts val="0"/>
              </a:spcAft>
              <a:buClr>
                <a:srgbClr val="888888"/>
              </a:buClr>
              <a:buSzPts val="1200"/>
              <a:buFont typeface="Calibri"/>
              <a:buNone/>
              <a:defRPr/>
            </a:lvl8pPr>
            <a:lvl9pPr marL="0" lvl="8" indent="0" algn="r">
              <a:spcBef>
                <a:spcPts val="0"/>
              </a:spcBef>
              <a:spcAft>
                <a:spcPts val="0"/>
              </a:spcAft>
              <a:buClr>
                <a:srgbClr val="888888"/>
              </a:buClr>
              <a:buSzPts val="1200"/>
              <a:buFont typeface="Calibri"/>
              <a:buNone/>
              <a:defRPr/>
            </a:lvl9pPr>
          </a:lstStyle>
          <a:p>
            <a:pPr marL="0" lvl="0" indent="0" algn="r" rtl="0">
              <a:spcBef>
                <a:spcPts val="0"/>
              </a:spcBef>
              <a:spcAft>
                <a:spcPts val="0"/>
              </a:spcAft>
              <a:buNone/>
            </a:pPr>
            <a:fld id="{00000000-1234-1234-1234-123412341234}" type="slidenum">
              <a:rPr lang="en-US"/>
              <a:t>‹#›</a:t>
            </a:fld>
            <a:endParaRPr sz="1400">
              <a:solidFill>
                <a:srgbClr val="000000"/>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7"/>
        <p:cNvGrpSpPr/>
        <p:nvPr/>
      </p:nvGrpSpPr>
      <p:grpSpPr>
        <a:xfrm>
          <a:off x="0" y="0"/>
          <a:ext cx="0" cy="0"/>
          <a:chOff x="0" y="0"/>
          <a:chExt cx="0" cy="0"/>
        </a:xfrm>
      </p:grpSpPr>
      <p:sp>
        <p:nvSpPr>
          <p:cNvPr id="18" name="Google Shape;18;p15"/>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15"/>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15"/>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rgbClr val="888888"/>
              </a:buClr>
              <a:buSzPts val="1200"/>
              <a:buFont typeface="Calibri"/>
              <a:buNone/>
              <a:defRPr/>
            </a:lvl1pPr>
            <a:lvl2pPr marL="0" lvl="1" indent="0" algn="r">
              <a:spcBef>
                <a:spcPts val="0"/>
              </a:spcBef>
              <a:spcAft>
                <a:spcPts val="0"/>
              </a:spcAft>
              <a:buClr>
                <a:srgbClr val="888888"/>
              </a:buClr>
              <a:buSzPts val="1200"/>
              <a:buFont typeface="Calibri"/>
              <a:buNone/>
              <a:defRPr/>
            </a:lvl2pPr>
            <a:lvl3pPr marL="0" lvl="2" indent="0" algn="r">
              <a:spcBef>
                <a:spcPts val="0"/>
              </a:spcBef>
              <a:spcAft>
                <a:spcPts val="0"/>
              </a:spcAft>
              <a:buClr>
                <a:srgbClr val="888888"/>
              </a:buClr>
              <a:buSzPts val="1200"/>
              <a:buFont typeface="Calibri"/>
              <a:buNone/>
              <a:defRPr/>
            </a:lvl3pPr>
            <a:lvl4pPr marL="0" lvl="3" indent="0" algn="r">
              <a:spcBef>
                <a:spcPts val="0"/>
              </a:spcBef>
              <a:spcAft>
                <a:spcPts val="0"/>
              </a:spcAft>
              <a:buClr>
                <a:srgbClr val="888888"/>
              </a:buClr>
              <a:buSzPts val="1200"/>
              <a:buFont typeface="Calibri"/>
              <a:buNone/>
              <a:defRPr/>
            </a:lvl4pPr>
            <a:lvl5pPr marL="0" lvl="4" indent="0" algn="r">
              <a:spcBef>
                <a:spcPts val="0"/>
              </a:spcBef>
              <a:spcAft>
                <a:spcPts val="0"/>
              </a:spcAft>
              <a:buClr>
                <a:srgbClr val="888888"/>
              </a:buClr>
              <a:buSzPts val="1200"/>
              <a:buFont typeface="Calibri"/>
              <a:buNone/>
              <a:defRPr/>
            </a:lvl5pPr>
            <a:lvl6pPr marL="0" lvl="5" indent="0" algn="r">
              <a:spcBef>
                <a:spcPts val="0"/>
              </a:spcBef>
              <a:spcAft>
                <a:spcPts val="0"/>
              </a:spcAft>
              <a:buClr>
                <a:srgbClr val="888888"/>
              </a:buClr>
              <a:buSzPts val="1200"/>
              <a:buFont typeface="Calibri"/>
              <a:buNone/>
              <a:defRPr/>
            </a:lvl6pPr>
            <a:lvl7pPr marL="0" lvl="6" indent="0" algn="r">
              <a:spcBef>
                <a:spcPts val="0"/>
              </a:spcBef>
              <a:spcAft>
                <a:spcPts val="0"/>
              </a:spcAft>
              <a:buClr>
                <a:srgbClr val="888888"/>
              </a:buClr>
              <a:buSzPts val="1200"/>
              <a:buFont typeface="Calibri"/>
              <a:buNone/>
              <a:defRPr/>
            </a:lvl7pPr>
            <a:lvl8pPr marL="0" lvl="7" indent="0" algn="r">
              <a:spcBef>
                <a:spcPts val="0"/>
              </a:spcBef>
              <a:spcAft>
                <a:spcPts val="0"/>
              </a:spcAft>
              <a:buClr>
                <a:srgbClr val="888888"/>
              </a:buClr>
              <a:buSzPts val="1200"/>
              <a:buFont typeface="Calibri"/>
              <a:buNone/>
              <a:defRPr/>
            </a:lvl8pPr>
            <a:lvl9pPr marL="0" lvl="8" indent="0" algn="r">
              <a:spcBef>
                <a:spcPts val="0"/>
              </a:spcBef>
              <a:spcAft>
                <a:spcPts val="0"/>
              </a:spcAft>
              <a:buClr>
                <a:srgbClr val="888888"/>
              </a:buClr>
              <a:buSzPts val="1200"/>
              <a:buFont typeface="Calibri"/>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1"/>
        <p:cNvGrpSpPr/>
        <p:nvPr/>
      </p:nvGrpSpPr>
      <p:grpSpPr>
        <a:xfrm>
          <a:off x="0" y="0"/>
          <a:ext cx="0" cy="0"/>
          <a:chOff x="0" y="0"/>
          <a:chExt cx="0" cy="0"/>
        </a:xfrm>
      </p:grpSpPr>
      <p:sp>
        <p:nvSpPr>
          <p:cNvPr id="22" name="Google Shape;22;p16"/>
          <p:cNvSpPr txBox="1">
            <a:spLocks noGrp="1"/>
          </p:cNvSpPr>
          <p:nvPr>
            <p:ph type="ctrTitle"/>
          </p:nvPr>
        </p:nvSpPr>
        <p:spPr>
          <a:xfrm>
            <a:off x="685800" y="1122363"/>
            <a:ext cx="77724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16"/>
          <p:cNvSpPr txBox="1">
            <a:spLocks noGrp="1"/>
          </p:cNvSpPr>
          <p:nvPr>
            <p:ph type="subTitle" idx="1"/>
          </p:nvPr>
        </p:nvSpPr>
        <p:spPr>
          <a:xfrm>
            <a:off x="1143000" y="3602038"/>
            <a:ext cx="6858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4" name="Google Shape;24;p16"/>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16"/>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16"/>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rgbClr val="888888"/>
              </a:buClr>
              <a:buSzPts val="1200"/>
              <a:buFont typeface="Calibri"/>
              <a:buNone/>
              <a:defRPr/>
            </a:lvl1pPr>
            <a:lvl2pPr marL="0" lvl="1" indent="0" algn="r">
              <a:spcBef>
                <a:spcPts val="0"/>
              </a:spcBef>
              <a:spcAft>
                <a:spcPts val="0"/>
              </a:spcAft>
              <a:buClr>
                <a:srgbClr val="888888"/>
              </a:buClr>
              <a:buSzPts val="1200"/>
              <a:buFont typeface="Calibri"/>
              <a:buNone/>
              <a:defRPr/>
            </a:lvl2pPr>
            <a:lvl3pPr marL="0" lvl="2" indent="0" algn="r">
              <a:spcBef>
                <a:spcPts val="0"/>
              </a:spcBef>
              <a:spcAft>
                <a:spcPts val="0"/>
              </a:spcAft>
              <a:buClr>
                <a:srgbClr val="888888"/>
              </a:buClr>
              <a:buSzPts val="1200"/>
              <a:buFont typeface="Calibri"/>
              <a:buNone/>
              <a:defRPr/>
            </a:lvl3pPr>
            <a:lvl4pPr marL="0" lvl="3" indent="0" algn="r">
              <a:spcBef>
                <a:spcPts val="0"/>
              </a:spcBef>
              <a:spcAft>
                <a:spcPts val="0"/>
              </a:spcAft>
              <a:buClr>
                <a:srgbClr val="888888"/>
              </a:buClr>
              <a:buSzPts val="1200"/>
              <a:buFont typeface="Calibri"/>
              <a:buNone/>
              <a:defRPr/>
            </a:lvl4pPr>
            <a:lvl5pPr marL="0" lvl="4" indent="0" algn="r">
              <a:spcBef>
                <a:spcPts val="0"/>
              </a:spcBef>
              <a:spcAft>
                <a:spcPts val="0"/>
              </a:spcAft>
              <a:buClr>
                <a:srgbClr val="888888"/>
              </a:buClr>
              <a:buSzPts val="1200"/>
              <a:buFont typeface="Calibri"/>
              <a:buNone/>
              <a:defRPr/>
            </a:lvl5pPr>
            <a:lvl6pPr marL="0" lvl="5" indent="0" algn="r">
              <a:spcBef>
                <a:spcPts val="0"/>
              </a:spcBef>
              <a:spcAft>
                <a:spcPts val="0"/>
              </a:spcAft>
              <a:buClr>
                <a:srgbClr val="888888"/>
              </a:buClr>
              <a:buSzPts val="1200"/>
              <a:buFont typeface="Calibri"/>
              <a:buNone/>
              <a:defRPr/>
            </a:lvl6pPr>
            <a:lvl7pPr marL="0" lvl="6" indent="0" algn="r">
              <a:spcBef>
                <a:spcPts val="0"/>
              </a:spcBef>
              <a:spcAft>
                <a:spcPts val="0"/>
              </a:spcAft>
              <a:buClr>
                <a:srgbClr val="888888"/>
              </a:buClr>
              <a:buSzPts val="1200"/>
              <a:buFont typeface="Calibri"/>
              <a:buNone/>
              <a:defRPr/>
            </a:lvl7pPr>
            <a:lvl8pPr marL="0" lvl="7" indent="0" algn="r">
              <a:spcBef>
                <a:spcPts val="0"/>
              </a:spcBef>
              <a:spcAft>
                <a:spcPts val="0"/>
              </a:spcAft>
              <a:buClr>
                <a:srgbClr val="888888"/>
              </a:buClr>
              <a:buSzPts val="1200"/>
              <a:buFont typeface="Calibri"/>
              <a:buNone/>
              <a:defRPr/>
            </a:lvl8pPr>
            <a:lvl9pPr marL="0" lvl="8" indent="0" algn="r">
              <a:spcBef>
                <a:spcPts val="0"/>
              </a:spcBef>
              <a:spcAft>
                <a:spcPts val="0"/>
              </a:spcAft>
              <a:buClr>
                <a:srgbClr val="888888"/>
              </a:buClr>
              <a:buSzPts val="1200"/>
              <a:buFont typeface="Calibri"/>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17"/>
          <p:cNvSpPr txBox="1">
            <a:spLocks noGrp="1"/>
          </p:cNvSpPr>
          <p:nvPr>
            <p:ph type="title"/>
          </p:nvPr>
        </p:nvSpPr>
        <p:spPr>
          <a:xfrm>
            <a:off x="623888" y="1709739"/>
            <a:ext cx="78867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17"/>
          <p:cNvSpPr txBox="1">
            <a:spLocks noGrp="1"/>
          </p:cNvSpPr>
          <p:nvPr>
            <p:ph type="body" idx="1"/>
          </p:nvPr>
        </p:nvSpPr>
        <p:spPr>
          <a:xfrm>
            <a:off x="623888" y="4589464"/>
            <a:ext cx="78867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2400"/>
              <a:buNone/>
              <a:defRPr sz="2400">
                <a:solidFill>
                  <a:schemeClr val="dk1"/>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0" name="Google Shape;30;p17"/>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17"/>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17"/>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rgbClr val="888888"/>
              </a:buClr>
              <a:buSzPts val="1200"/>
              <a:buFont typeface="Calibri"/>
              <a:buNone/>
              <a:defRPr/>
            </a:lvl1pPr>
            <a:lvl2pPr marL="0" lvl="1" indent="0" algn="r">
              <a:spcBef>
                <a:spcPts val="0"/>
              </a:spcBef>
              <a:spcAft>
                <a:spcPts val="0"/>
              </a:spcAft>
              <a:buClr>
                <a:srgbClr val="888888"/>
              </a:buClr>
              <a:buSzPts val="1200"/>
              <a:buFont typeface="Calibri"/>
              <a:buNone/>
              <a:defRPr/>
            </a:lvl2pPr>
            <a:lvl3pPr marL="0" lvl="2" indent="0" algn="r">
              <a:spcBef>
                <a:spcPts val="0"/>
              </a:spcBef>
              <a:spcAft>
                <a:spcPts val="0"/>
              </a:spcAft>
              <a:buClr>
                <a:srgbClr val="888888"/>
              </a:buClr>
              <a:buSzPts val="1200"/>
              <a:buFont typeface="Calibri"/>
              <a:buNone/>
              <a:defRPr/>
            </a:lvl3pPr>
            <a:lvl4pPr marL="0" lvl="3" indent="0" algn="r">
              <a:spcBef>
                <a:spcPts val="0"/>
              </a:spcBef>
              <a:spcAft>
                <a:spcPts val="0"/>
              </a:spcAft>
              <a:buClr>
                <a:srgbClr val="888888"/>
              </a:buClr>
              <a:buSzPts val="1200"/>
              <a:buFont typeface="Calibri"/>
              <a:buNone/>
              <a:defRPr/>
            </a:lvl4pPr>
            <a:lvl5pPr marL="0" lvl="4" indent="0" algn="r">
              <a:spcBef>
                <a:spcPts val="0"/>
              </a:spcBef>
              <a:spcAft>
                <a:spcPts val="0"/>
              </a:spcAft>
              <a:buClr>
                <a:srgbClr val="888888"/>
              </a:buClr>
              <a:buSzPts val="1200"/>
              <a:buFont typeface="Calibri"/>
              <a:buNone/>
              <a:defRPr/>
            </a:lvl5pPr>
            <a:lvl6pPr marL="0" lvl="5" indent="0" algn="r">
              <a:spcBef>
                <a:spcPts val="0"/>
              </a:spcBef>
              <a:spcAft>
                <a:spcPts val="0"/>
              </a:spcAft>
              <a:buClr>
                <a:srgbClr val="888888"/>
              </a:buClr>
              <a:buSzPts val="1200"/>
              <a:buFont typeface="Calibri"/>
              <a:buNone/>
              <a:defRPr/>
            </a:lvl6pPr>
            <a:lvl7pPr marL="0" lvl="6" indent="0" algn="r">
              <a:spcBef>
                <a:spcPts val="0"/>
              </a:spcBef>
              <a:spcAft>
                <a:spcPts val="0"/>
              </a:spcAft>
              <a:buClr>
                <a:srgbClr val="888888"/>
              </a:buClr>
              <a:buSzPts val="1200"/>
              <a:buFont typeface="Calibri"/>
              <a:buNone/>
              <a:defRPr/>
            </a:lvl7pPr>
            <a:lvl8pPr marL="0" lvl="7" indent="0" algn="r">
              <a:spcBef>
                <a:spcPts val="0"/>
              </a:spcBef>
              <a:spcAft>
                <a:spcPts val="0"/>
              </a:spcAft>
              <a:buClr>
                <a:srgbClr val="888888"/>
              </a:buClr>
              <a:buSzPts val="1200"/>
              <a:buFont typeface="Calibri"/>
              <a:buNone/>
              <a:defRPr/>
            </a:lvl8pPr>
            <a:lvl9pPr marL="0" lvl="8" indent="0" algn="r">
              <a:spcBef>
                <a:spcPts val="0"/>
              </a:spcBef>
              <a:spcAft>
                <a:spcPts val="0"/>
              </a:spcAft>
              <a:buClr>
                <a:srgbClr val="888888"/>
              </a:buClr>
              <a:buSzPts val="1200"/>
              <a:buFont typeface="Calibri"/>
              <a:buNone/>
              <a:defRPr/>
            </a:lvl9pPr>
          </a:lstStyle>
          <a:p>
            <a:pPr marL="0" lvl="0" indent="0" algn="r" rtl="0">
              <a:spcBef>
                <a:spcPts val="0"/>
              </a:spcBef>
              <a:spcAft>
                <a:spcPts val="0"/>
              </a:spcAft>
              <a:buNone/>
            </a:pPr>
            <a:fld id="{00000000-1234-1234-1234-123412341234}" type="slidenum">
              <a:rPr lang="en-US"/>
              <a:t>‹#›</a:t>
            </a:fld>
            <a:endParaRPr sz="1400">
              <a:solidFill>
                <a:srgbClr val="000000"/>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18"/>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18"/>
          <p:cNvSpPr txBox="1">
            <a:spLocks noGrp="1"/>
          </p:cNvSpPr>
          <p:nvPr>
            <p:ph type="body" idx="1"/>
          </p:nvPr>
        </p:nvSpPr>
        <p:spPr>
          <a:xfrm>
            <a:off x="628650" y="1825625"/>
            <a:ext cx="38862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18"/>
          <p:cNvSpPr txBox="1">
            <a:spLocks noGrp="1"/>
          </p:cNvSpPr>
          <p:nvPr>
            <p:ph type="body" idx="2"/>
          </p:nvPr>
        </p:nvSpPr>
        <p:spPr>
          <a:xfrm>
            <a:off x="4629150" y="1825625"/>
            <a:ext cx="38862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18"/>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8"/>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18"/>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rgbClr val="888888"/>
              </a:buClr>
              <a:buSzPts val="1200"/>
              <a:buFont typeface="Calibri"/>
              <a:buNone/>
              <a:defRPr/>
            </a:lvl1pPr>
            <a:lvl2pPr marL="0" lvl="1" indent="0" algn="r">
              <a:spcBef>
                <a:spcPts val="0"/>
              </a:spcBef>
              <a:spcAft>
                <a:spcPts val="0"/>
              </a:spcAft>
              <a:buClr>
                <a:srgbClr val="888888"/>
              </a:buClr>
              <a:buSzPts val="1200"/>
              <a:buFont typeface="Calibri"/>
              <a:buNone/>
              <a:defRPr/>
            </a:lvl2pPr>
            <a:lvl3pPr marL="0" lvl="2" indent="0" algn="r">
              <a:spcBef>
                <a:spcPts val="0"/>
              </a:spcBef>
              <a:spcAft>
                <a:spcPts val="0"/>
              </a:spcAft>
              <a:buClr>
                <a:srgbClr val="888888"/>
              </a:buClr>
              <a:buSzPts val="1200"/>
              <a:buFont typeface="Calibri"/>
              <a:buNone/>
              <a:defRPr/>
            </a:lvl3pPr>
            <a:lvl4pPr marL="0" lvl="3" indent="0" algn="r">
              <a:spcBef>
                <a:spcPts val="0"/>
              </a:spcBef>
              <a:spcAft>
                <a:spcPts val="0"/>
              </a:spcAft>
              <a:buClr>
                <a:srgbClr val="888888"/>
              </a:buClr>
              <a:buSzPts val="1200"/>
              <a:buFont typeface="Calibri"/>
              <a:buNone/>
              <a:defRPr/>
            </a:lvl4pPr>
            <a:lvl5pPr marL="0" lvl="4" indent="0" algn="r">
              <a:spcBef>
                <a:spcPts val="0"/>
              </a:spcBef>
              <a:spcAft>
                <a:spcPts val="0"/>
              </a:spcAft>
              <a:buClr>
                <a:srgbClr val="888888"/>
              </a:buClr>
              <a:buSzPts val="1200"/>
              <a:buFont typeface="Calibri"/>
              <a:buNone/>
              <a:defRPr/>
            </a:lvl5pPr>
            <a:lvl6pPr marL="0" lvl="5" indent="0" algn="r">
              <a:spcBef>
                <a:spcPts val="0"/>
              </a:spcBef>
              <a:spcAft>
                <a:spcPts val="0"/>
              </a:spcAft>
              <a:buClr>
                <a:srgbClr val="888888"/>
              </a:buClr>
              <a:buSzPts val="1200"/>
              <a:buFont typeface="Calibri"/>
              <a:buNone/>
              <a:defRPr/>
            </a:lvl6pPr>
            <a:lvl7pPr marL="0" lvl="6" indent="0" algn="r">
              <a:spcBef>
                <a:spcPts val="0"/>
              </a:spcBef>
              <a:spcAft>
                <a:spcPts val="0"/>
              </a:spcAft>
              <a:buClr>
                <a:srgbClr val="888888"/>
              </a:buClr>
              <a:buSzPts val="1200"/>
              <a:buFont typeface="Calibri"/>
              <a:buNone/>
              <a:defRPr/>
            </a:lvl7pPr>
            <a:lvl8pPr marL="0" lvl="7" indent="0" algn="r">
              <a:spcBef>
                <a:spcPts val="0"/>
              </a:spcBef>
              <a:spcAft>
                <a:spcPts val="0"/>
              </a:spcAft>
              <a:buClr>
                <a:srgbClr val="888888"/>
              </a:buClr>
              <a:buSzPts val="1200"/>
              <a:buFont typeface="Calibri"/>
              <a:buNone/>
              <a:defRPr/>
            </a:lvl8pPr>
            <a:lvl9pPr marL="0" lvl="8" indent="0" algn="r">
              <a:spcBef>
                <a:spcPts val="0"/>
              </a:spcBef>
              <a:spcAft>
                <a:spcPts val="0"/>
              </a:spcAft>
              <a:buClr>
                <a:srgbClr val="888888"/>
              </a:buClr>
              <a:buSzPts val="1200"/>
              <a:buFont typeface="Calibri"/>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19"/>
          <p:cNvSpPr txBox="1">
            <a:spLocks noGrp="1"/>
          </p:cNvSpPr>
          <p:nvPr>
            <p:ph type="title"/>
          </p:nvPr>
        </p:nvSpPr>
        <p:spPr>
          <a:xfrm>
            <a:off x="629841" y="365126"/>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9"/>
          <p:cNvSpPr txBox="1">
            <a:spLocks noGrp="1"/>
          </p:cNvSpPr>
          <p:nvPr>
            <p:ph type="body" idx="1"/>
          </p:nvPr>
        </p:nvSpPr>
        <p:spPr>
          <a:xfrm>
            <a:off x="629842" y="1681163"/>
            <a:ext cx="3868340"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19"/>
          <p:cNvSpPr txBox="1">
            <a:spLocks noGrp="1"/>
          </p:cNvSpPr>
          <p:nvPr>
            <p:ph type="body" idx="2"/>
          </p:nvPr>
        </p:nvSpPr>
        <p:spPr>
          <a:xfrm>
            <a:off x="629842" y="2505075"/>
            <a:ext cx="3868340"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19"/>
          <p:cNvSpPr txBox="1">
            <a:spLocks noGrp="1"/>
          </p:cNvSpPr>
          <p:nvPr>
            <p:ph type="body" idx="3"/>
          </p:nvPr>
        </p:nvSpPr>
        <p:spPr>
          <a:xfrm>
            <a:off x="4629150" y="1681163"/>
            <a:ext cx="3887391"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19"/>
          <p:cNvSpPr txBox="1">
            <a:spLocks noGrp="1"/>
          </p:cNvSpPr>
          <p:nvPr>
            <p:ph type="body" idx="4"/>
          </p:nvPr>
        </p:nvSpPr>
        <p:spPr>
          <a:xfrm>
            <a:off x="4629150" y="2505075"/>
            <a:ext cx="3887391"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19"/>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19"/>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9"/>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rgbClr val="888888"/>
              </a:buClr>
              <a:buSzPts val="1200"/>
              <a:buFont typeface="Calibri"/>
              <a:buNone/>
              <a:defRPr/>
            </a:lvl1pPr>
            <a:lvl2pPr marL="0" lvl="1" indent="0" algn="r">
              <a:spcBef>
                <a:spcPts val="0"/>
              </a:spcBef>
              <a:spcAft>
                <a:spcPts val="0"/>
              </a:spcAft>
              <a:buClr>
                <a:srgbClr val="888888"/>
              </a:buClr>
              <a:buSzPts val="1200"/>
              <a:buFont typeface="Calibri"/>
              <a:buNone/>
              <a:defRPr/>
            </a:lvl2pPr>
            <a:lvl3pPr marL="0" lvl="2" indent="0" algn="r">
              <a:spcBef>
                <a:spcPts val="0"/>
              </a:spcBef>
              <a:spcAft>
                <a:spcPts val="0"/>
              </a:spcAft>
              <a:buClr>
                <a:srgbClr val="888888"/>
              </a:buClr>
              <a:buSzPts val="1200"/>
              <a:buFont typeface="Calibri"/>
              <a:buNone/>
              <a:defRPr/>
            </a:lvl3pPr>
            <a:lvl4pPr marL="0" lvl="3" indent="0" algn="r">
              <a:spcBef>
                <a:spcPts val="0"/>
              </a:spcBef>
              <a:spcAft>
                <a:spcPts val="0"/>
              </a:spcAft>
              <a:buClr>
                <a:srgbClr val="888888"/>
              </a:buClr>
              <a:buSzPts val="1200"/>
              <a:buFont typeface="Calibri"/>
              <a:buNone/>
              <a:defRPr/>
            </a:lvl4pPr>
            <a:lvl5pPr marL="0" lvl="4" indent="0" algn="r">
              <a:spcBef>
                <a:spcPts val="0"/>
              </a:spcBef>
              <a:spcAft>
                <a:spcPts val="0"/>
              </a:spcAft>
              <a:buClr>
                <a:srgbClr val="888888"/>
              </a:buClr>
              <a:buSzPts val="1200"/>
              <a:buFont typeface="Calibri"/>
              <a:buNone/>
              <a:defRPr/>
            </a:lvl5pPr>
            <a:lvl6pPr marL="0" lvl="5" indent="0" algn="r">
              <a:spcBef>
                <a:spcPts val="0"/>
              </a:spcBef>
              <a:spcAft>
                <a:spcPts val="0"/>
              </a:spcAft>
              <a:buClr>
                <a:srgbClr val="888888"/>
              </a:buClr>
              <a:buSzPts val="1200"/>
              <a:buFont typeface="Calibri"/>
              <a:buNone/>
              <a:defRPr/>
            </a:lvl6pPr>
            <a:lvl7pPr marL="0" lvl="6" indent="0" algn="r">
              <a:spcBef>
                <a:spcPts val="0"/>
              </a:spcBef>
              <a:spcAft>
                <a:spcPts val="0"/>
              </a:spcAft>
              <a:buClr>
                <a:srgbClr val="888888"/>
              </a:buClr>
              <a:buSzPts val="1200"/>
              <a:buFont typeface="Calibri"/>
              <a:buNone/>
              <a:defRPr/>
            </a:lvl7pPr>
            <a:lvl8pPr marL="0" lvl="7" indent="0" algn="r">
              <a:spcBef>
                <a:spcPts val="0"/>
              </a:spcBef>
              <a:spcAft>
                <a:spcPts val="0"/>
              </a:spcAft>
              <a:buClr>
                <a:srgbClr val="888888"/>
              </a:buClr>
              <a:buSzPts val="1200"/>
              <a:buFont typeface="Calibri"/>
              <a:buNone/>
              <a:defRPr/>
            </a:lvl8pPr>
            <a:lvl9pPr marL="0" lvl="8" indent="0" algn="r">
              <a:spcBef>
                <a:spcPts val="0"/>
              </a:spcBef>
              <a:spcAft>
                <a:spcPts val="0"/>
              </a:spcAft>
              <a:buClr>
                <a:srgbClr val="888888"/>
              </a:buClr>
              <a:buSzPts val="1200"/>
              <a:buFont typeface="Calibri"/>
              <a:buNone/>
              <a:defRPr/>
            </a:lvl9pPr>
          </a:lstStyle>
          <a:p>
            <a:pPr marL="0" lvl="0" indent="0" algn="r" rtl="0">
              <a:spcBef>
                <a:spcPts val="0"/>
              </a:spcBef>
              <a:spcAft>
                <a:spcPts val="0"/>
              </a:spcAft>
              <a:buNone/>
            </a:pPr>
            <a:fld id="{00000000-1234-1234-1234-123412341234}" type="slidenum">
              <a:rPr lang="en-US"/>
              <a:t>‹#›</a:t>
            </a:fld>
            <a:endParaRPr sz="1400">
              <a:solidFill>
                <a:srgbClr val="000000"/>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20"/>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20"/>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20"/>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20"/>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rgbClr val="888888"/>
              </a:buClr>
              <a:buSzPts val="1200"/>
              <a:buFont typeface="Calibri"/>
              <a:buNone/>
              <a:defRPr/>
            </a:lvl1pPr>
            <a:lvl2pPr marL="0" lvl="1" indent="0" algn="r">
              <a:spcBef>
                <a:spcPts val="0"/>
              </a:spcBef>
              <a:spcAft>
                <a:spcPts val="0"/>
              </a:spcAft>
              <a:buClr>
                <a:srgbClr val="888888"/>
              </a:buClr>
              <a:buSzPts val="1200"/>
              <a:buFont typeface="Calibri"/>
              <a:buNone/>
              <a:defRPr/>
            </a:lvl2pPr>
            <a:lvl3pPr marL="0" lvl="2" indent="0" algn="r">
              <a:spcBef>
                <a:spcPts val="0"/>
              </a:spcBef>
              <a:spcAft>
                <a:spcPts val="0"/>
              </a:spcAft>
              <a:buClr>
                <a:srgbClr val="888888"/>
              </a:buClr>
              <a:buSzPts val="1200"/>
              <a:buFont typeface="Calibri"/>
              <a:buNone/>
              <a:defRPr/>
            </a:lvl3pPr>
            <a:lvl4pPr marL="0" lvl="3" indent="0" algn="r">
              <a:spcBef>
                <a:spcPts val="0"/>
              </a:spcBef>
              <a:spcAft>
                <a:spcPts val="0"/>
              </a:spcAft>
              <a:buClr>
                <a:srgbClr val="888888"/>
              </a:buClr>
              <a:buSzPts val="1200"/>
              <a:buFont typeface="Calibri"/>
              <a:buNone/>
              <a:defRPr/>
            </a:lvl4pPr>
            <a:lvl5pPr marL="0" lvl="4" indent="0" algn="r">
              <a:spcBef>
                <a:spcPts val="0"/>
              </a:spcBef>
              <a:spcAft>
                <a:spcPts val="0"/>
              </a:spcAft>
              <a:buClr>
                <a:srgbClr val="888888"/>
              </a:buClr>
              <a:buSzPts val="1200"/>
              <a:buFont typeface="Calibri"/>
              <a:buNone/>
              <a:defRPr/>
            </a:lvl5pPr>
            <a:lvl6pPr marL="0" lvl="5" indent="0" algn="r">
              <a:spcBef>
                <a:spcPts val="0"/>
              </a:spcBef>
              <a:spcAft>
                <a:spcPts val="0"/>
              </a:spcAft>
              <a:buClr>
                <a:srgbClr val="888888"/>
              </a:buClr>
              <a:buSzPts val="1200"/>
              <a:buFont typeface="Calibri"/>
              <a:buNone/>
              <a:defRPr/>
            </a:lvl6pPr>
            <a:lvl7pPr marL="0" lvl="6" indent="0" algn="r">
              <a:spcBef>
                <a:spcPts val="0"/>
              </a:spcBef>
              <a:spcAft>
                <a:spcPts val="0"/>
              </a:spcAft>
              <a:buClr>
                <a:srgbClr val="888888"/>
              </a:buClr>
              <a:buSzPts val="1200"/>
              <a:buFont typeface="Calibri"/>
              <a:buNone/>
              <a:defRPr/>
            </a:lvl7pPr>
            <a:lvl8pPr marL="0" lvl="7" indent="0" algn="r">
              <a:spcBef>
                <a:spcPts val="0"/>
              </a:spcBef>
              <a:spcAft>
                <a:spcPts val="0"/>
              </a:spcAft>
              <a:buClr>
                <a:srgbClr val="888888"/>
              </a:buClr>
              <a:buSzPts val="1200"/>
              <a:buFont typeface="Calibri"/>
              <a:buNone/>
              <a:defRPr/>
            </a:lvl8pPr>
            <a:lvl9pPr marL="0" lvl="8" indent="0" algn="r">
              <a:spcBef>
                <a:spcPts val="0"/>
              </a:spcBef>
              <a:spcAft>
                <a:spcPts val="0"/>
              </a:spcAft>
              <a:buClr>
                <a:srgbClr val="888888"/>
              </a:buClr>
              <a:buSzPts val="1200"/>
              <a:buFont typeface="Calibri"/>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21"/>
          <p:cNvSpPr txBox="1">
            <a:spLocks noGrp="1"/>
          </p:cNvSpPr>
          <p:nvPr>
            <p:ph type="title"/>
          </p:nvPr>
        </p:nvSpPr>
        <p:spPr>
          <a:xfrm>
            <a:off x="629841" y="457200"/>
            <a:ext cx="2949178"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21"/>
          <p:cNvSpPr txBox="1">
            <a:spLocks noGrp="1"/>
          </p:cNvSpPr>
          <p:nvPr>
            <p:ph type="body" idx="1"/>
          </p:nvPr>
        </p:nvSpPr>
        <p:spPr>
          <a:xfrm>
            <a:off x="3887391" y="987426"/>
            <a:ext cx="462915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21"/>
          <p:cNvSpPr txBox="1">
            <a:spLocks noGrp="1"/>
          </p:cNvSpPr>
          <p:nvPr>
            <p:ph type="body" idx="2"/>
          </p:nvPr>
        </p:nvSpPr>
        <p:spPr>
          <a:xfrm>
            <a:off x="629841" y="2057400"/>
            <a:ext cx="2949178"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21"/>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21"/>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21"/>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rgbClr val="888888"/>
              </a:buClr>
              <a:buSzPts val="1200"/>
              <a:buFont typeface="Calibri"/>
              <a:buNone/>
              <a:defRPr/>
            </a:lvl1pPr>
            <a:lvl2pPr marL="0" lvl="1" indent="0" algn="r">
              <a:spcBef>
                <a:spcPts val="0"/>
              </a:spcBef>
              <a:spcAft>
                <a:spcPts val="0"/>
              </a:spcAft>
              <a:buClr>
                <a:srgbClr val="888888"/>
              </a:buClr>
              <a:buSzPts val="1200"/>
              <a:buFont typeface="Calibri"/>
              <a:buNone/>
              <a:defRPr/>
            </a:lvl2pPr>
            <a:lvl3pPr marL="0" lvl="2" indent="0" algn="r">
              <a:spcBef>
                <a:spcPts val="0"/>
              </a:spcBef>
              <a:spcAft>
                <a:spcPts val="0"/>
              </a:spcAft>
              <a:buClr>
                <a:srgbClr val="888888"/>
              </a:buClr>
              <a:buSzPts val="1200"/>
              <a:buFont typeface="Calibri"/>
              <a:buNone/>
              <a:defRPr/>
            </a:lvl3pPr>
            <a:lvl4pPr marL="0" lvl="3" indent="0" algn="r">
              <a:spcBef>
                <a:spcPts val="0"/>
              </a:spcBef>
              <a:spcAft>
                <a:spcPts val="0"/>
              </a:spcAft>
              <a:buClr>
                <a:srgbClr val="888888"/>
              </a:buClr>
              <a:buSzPts val="1200"/>
              <a:buFont typeface="Calibri"/>
              <a:buNone/>
              <a:defRPr/>
            </a:lvl4pPr>
            <a:lvl5pPr marL="0" lvl="4" indent="0" algn="r">
              <a:spcBef>
                <a:spcPts val="0"/>
              </a:spcBef>
              <a:spcAft>
                <a:spcPts val="0"/>
              </a:spcAft>
              <a:buClr>
                <a:srgbClr val="888888"/>
              </a:buClr>
              <a:buSzPts val="1200"/>
              <a:buFont typeface="Calibri"/>
              <a:buNone/>
              <a:defRPr/>
            </a:lvl5pPr>
            <a:lvl6pPr marL="0" lvl="5" indent="0" algn="r">
              <a:spcBef>
                <a:spcPts val="0"/>
              </a:spcBef>
              <a:spcAft>
                <a:spcPts val="0"/>
              </a:spcAft>
              <a:buClr>
                <a:srgbClr val="888888"/>
              </a:buClr>
              <a:buSzPts val="1200"/>
              <a:buFont typeface="Calibri"/>
              <a:buNone/>
              <a:defRPr/>
            </a:lvl6pPr>
            <a:lvl7pPr marL="0" lvl="6" indent="0" algn="r">
              <a:spcBef>
                <a:spcPts val="0"/>
              </a:spcBef>
              <a:spcAft>
                <a:spcPts val="0"/>
              </a:spcAft>
              <a:buClr>
                <a:srgbClr val="888888"/>
              </a:buClr>
              <a:buSzPts val="1200"/>
              <a:buFont typeface="Calibri"/>
              <a:buNone/>
              <a:defRPr/>
            </a:lvl7pPr>
            <a:lvl8pPr marL="0" lvl="7" indent="0" algn="r">
              <a:spcBef>
                <a:spcPts val="0"/>
              </a:spcBef>
              <a:spcAft>
                <a:spcPts val="0"/>
              </a:spcAft>
              <a:buClr>
                <a:srgbClr val="888888"/>
              </a:buClr>
              <a:buSzPts val="1200"/>
              <a:buFont typeface="Calibri"/>
              <a:buNone/>
              <a:defRPr/>
            </a:lvl8pPr>
            <a:lvl9pPr marL="0" lvl="8" indent="0" algn="r">
              <a:spcBef>
                <a:spcPts val="0"/>
              </a:spcBef>
              <a:spcAft>
                <a:spcPts val="0"/>
              </a:spcAft>
              <a:buClr>
                <a:srgbClr val="888888"/>
              </a:buClr>
              <a:buSzPts val="1200"/>
              <a:buFont typeface="Calibri"/>
              <a:buNone/>
              <a:defRPr/>
            </a:lvl9pPr>
          </a:lstStyle>
          <a:p>
            <a:pPr marL="0" lvl="0" indent="0" algn="r" rtl="0">
              <a:spcBef>
                <a:spcPts val="0"/>
              </a:spcBef>
              <a:spcAft>
                <a:spcPts val="0"/>
              </a:spcAft>
              <a:buNone/>
            </a:pPr>
            <a:fld id="{00000000-1234-1234-1234-123412341234}" type="slidenum">
              <a:rPr lang="en-US"/>
              <a:t>‹#›</a:t>
            </a:fld>
            <a:endParaRPr sz="1400">
              <a:solidFill>
                <a:srgbClr val="000000"/>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22"/>
          <p:cNvSpPr txBox="1">
            <a:spLocks noGrp="1"/>
          </p:cNvSpPr>
          <p:nvPr>
            <p:ph type="title"/>
          </p:nvPr>
        </p:nvSpPr>
        <p:spPr>
          <a:xfrm>
            <a:off x="629841" y="457200"/>
            <a:ext cx="2949178"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22"/>
          <p:cNvSpPr>
            <a:spLocks noGrp="1"/>
          </p:cNvSpPr>
          <p:nvPr>
            <p:ph type="pic" idx="2"/>
          </p:nvPr>
        </p:nvSpPr>
        <p:spPr>
          <a:xfrm>
            <a:off x="3887391" y="987426"/>
            <a:ext cx="4629150" cy="4873625"/>
          </a:xfrm>
          <a:prstGeom prst="rect">
            <a:avLst/>
          </a:prstGeom>
          <a:noFill/>
          <a:ln>
            <a:noFill/>
          </a:ln>
        </p:spPr>
      </p:sp>
      <p:sp>
        <p:nvSpPr>
          <p:cNvPr id="64" name="Google Shape;64;p22"/>
          <p:cNvSpPr txBox="1">
            <a:spLocks noGrp="1"/>
          </p:cNvSpPr>
          <p:nvPr>
            <p:ph type="body" idx="1"/>
          </p:nvPr>
        </p:nvSpPr>
        <p:spPr>
          <a:xfrm>
            <a:off x="629841" y="2057400"/>
            <a:ext cx="2949178"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22"/>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22"/>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22"/>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rgbClr val="888888"/>
              </a:buClr>
              <a:buSzPts val="1200"/>
              <a:buFont typeface="Calibri"/>
              <a:buNone/>
              <a:defRPr/>
            </a:lvl1pPr>
            <a:lvl2pPr marL="0" lvl="1" indent="0" algn="r">
              <a:spcBef>
                <a:spcPts val="0"/>
              </a:spcBef>
              <a:spcAft>
                <a:spcPts val="0"/>
              </a:spcAft>
              <a:buClr>
                <a:srgbClr val="888888"/>
              </a:buClr>
              <a:buSzPts val="1200"/>
              <a:buFont typeface="Calibri"/>
              <a:buNone/>
              <a:defRPr/>
            </a:lvl2pPr>
            <a:lvl3pPr marL="0" lvl="2" indent="0" algn="r">
              <a:spcBef>
                <a:spcPts val="0"/>
              </a:spcBef>
              <a:spcAft>
                <a:spcPts val="0"/>
              </a:spcAft>
              <a:buClr>
                <a:srgbClr val="888888"/>
              </a:buClr>
              <a:buSzPts val="1200"/>
              <a:buFont typeface="Calibri"/>
              <a:buNone/>
              <a:defRPr/>
            </a:lvl3pPr>
            <a:lvl4pPr marL="0" lvl="3" indent="0" algn="r">
              <a:spcBef>
                <a:spcPts val="0"/>
              </a:spcBef>
              <a:spcAft>
                <a:spcPts val="0"/>
              </a:spcAft>
              <a:buClr>
                <a:srgbClr val="888888"/>
              </a:buClr>
              <a:buSzPts val="1200"/>
              <a:buFont typeface="Calibri"/>
              <a:buNone/>
              <a:defRPr/>
            </a:lvl4pPr>
            <a:lvl5pPr marL="0" lvl="4" indent="0" algn="r">
              <a:spcBef>
                <a:spcPts val="0"/>
              </a:spcBef>
              <a:spcAft>
                <a:spcPts val="0"/>
              </a:spcAft>
              <a:buClr>
                <a:srgbClr val="888888"/>
              </a:buClr>
              <a:buSzPts val="1200"/>
              <a:buFont typeface="Calibri"/>
              <a:buNone/>
              <a:defRPr/>
            </a:lvl5pPr>
            <a:lvl6pPr marL="0" lvl="5" indent="0" algn="r">
              <a:spcBef>
                <a:spcPts val="0"/>
              </a:spcBef>
              <a:spcAft>
                <a:spcPts val="0"/>
              </a:spcAft>
              <a:buClr>
                <a:srgbClr val="888888"/>
              </a:buClr>
              <a:buSzPts val="1200"/>
              <a:buFont typeface="Calibri"/>
              <a:buNone/>
              <a:defRPr/>
            </a:lvl6pPr>
            <a:lvl7pPr marL="0" lvl="6" indent="0" algn="r">
              <a:spcBef>
                <a:spcPts val="0"/>
              </a:spcBef>
              <a:spcAft>
                <a:spcPts val="0"/>
              </a:spcAft>
              <a:buClr>
                <a:srgbClr val="888888"/>
              </a:buClr>
              <a:buSzPts val="1200"/>
              <a:buFont typeface="Calibri"/>
              <a:buNone/>
              <a:defRPr/>
            </a:lvl7pPr>
            <a:lvl8pPr marL="0" lvl="7" indent="0" algn="r">
              <a:spcBef>
                <a:spcPts val="0"/>
              </a:spcBef>
              <a:spcAft>
                <a:spcPts val="0"/>
              </a:spcAft>
              <a:buClr>
                <a:srgbClr val="888888"/>
              </a:buClr>
              <a:buSzPts val="1200"/>
              <a:buFont typeface="Calibri"/>
              <a:buNone/>
              <a:defRPr/>
            </a:lvl8pPr>
            <a:lvl9pPr marL="0" lvl="8" indent="0" algn="r">
              <a:spcBef>
                <a:spcPts val="0"/>
              </a:spcBef>
              <a:spcAft>
                <a:spcPts val="0"/>
              </a:spcAft>
              <a:buClr>
                <a:srgbClr val="888888"/>
              </a:buClr>
              <a:buSzPts val="1200"/>
              <a:buFont typeface="Calibri"/>
              <a:buNone/>
              <a:defRPr/>
            </a:lvl9pPr>
          </a:lstStyle>
          <a:p>
            <a:pPr marL="0" lvl="0" indent="0" algn="r" rtl="0">
              <a:spcBef>
                <a:spcPts val="0"/>
              </a:spcBef>
              <a:spcAft>
                <a:spcPts val="0"/>
              </a:spcAft>
              <a:buNone/>
            </a:pPr>
            <a:fld id="{00000000-1234-1234-1234-123412341234}" type="slidenum">
              <a:rPr lang="en-US"/>
              <a:t>‹#›</a:t>
            </a:fld>
            <a:endParaRPr sz="1400">
              <a:solidFill>
                <a:srgbClr val="000000"/>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6"/>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6"/>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6"/>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6"/>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6"/>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rtl="0">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rtl="0">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rtl="0">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rtl="0">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rtl="0">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rtl="0">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rtl="0">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rtl="0">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sz="1400">
              <a:solidFill>
                <a:srgbClr val="000000"/>
              </a:solidFil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hyperlink" Target="https://github.com/rohith-33/resume/blob/master/current_data%20(2).csv" TargetMode="Externa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Shape 83"/>
        <p:cNvGrpSpPr/>
        <p:nvPr/>
      </p:nvGrpSpPr>
      <p:grpSpPr>
        <a:xfrm>
          <a:off x="0" y="0"/>
          <a:ext cx="0" cy="0"/>
          <a:chOff x="0" y="0"/>
          <a:chExt cx="0" cy="0"/>
        </a:xfrm>
      </p:grpSpPr>
      <p:sp>
        <p:nvSpPr>
          <p:cNvPr id="84" name="Google Shape;84;p1"/>
          <p:cNvSpPr txBox="1">
            <a:spLocks noGrp="1"/>
          </p:cNvSpPr>
          <p:nvPr>
            <p:ph type="title"/>
          </p:nvPr>
        </p:nvSpPr>
        <p:spPr>
          <a:xfrm>
            <a:off x="188536" y="1803626"/>
            <a:ext cx="8710500" cy="968100"/>
          </a:xfrm>
          <a:prstGeom prst="rect">
            <a:avLst/>
          </a:prstGeom>
          <a:noFill/>
          <a:ln>
            <a:noFill/>
          </a:ln>
        </p:spPr>
        <p:txBody>
          <a:bodyPr spcFirstLastPara="1" wrap="square" lIns="0" tIns="12050" rIns="0" bIns="0" anchor="t" anchorCtr="0">
            <a:noAutofit/>
          </a:bodyPr>
          <a:lstStyle/>
          <a:p>
            <a:pPr marL="0" lvl="0" indent="0" algn="ctr" rtl="0">
              <a:lnSpc>
                <a:spcPct val="90000"/>
              </a:lnSpc>
              <a:spcBef>
                <a:spcPts val="0"/>
              </a:spcBef>
              <a:spcAft>
                <a:spcPts val="0"/>
              </a:spcAft>
              <a:buClr>
                <a:schemeClr val="dk1"/>
              </a:buClr>
              <a:buSzPts val="1100"/>
              <a:buFont typeface="Arial"/>
              <a:buNone/>
            </a:pPr>
            <a:r>
              <a:rPr lang="en-US" sz="2500" b="1">
                <a:solidFill>
                  <a:srgbClr val="548135"/>
                </a:solidFill>
                <a:latin typeface="Bitter"/>
                <a:ea typeface="Bitter"/>
                <a:cs typeface="Bitter"/>
                <a:sym typeface="Bitter"/>
              </a:rPr>
              <a:t> SENTIMENTAL ANALYSIS FOR REPORT MANAGEMENT SYSTEM USING MACHINE LEARNING ALGORITHMS</a:t>
            </a:r>
            <a:r>
              <a:rPr lang="en-US"/>
              <a:t>       </a:t>
            </a:r>
            <a:endParaRPr/>
          </a:p>
        </p:txBody>
      </p:sp>
      <p:sp>
        <p:nvSpPr>
          <p:cNvPr id="85" name="Google Shape;85;p1"/>
          <p:cNvSpPr txBox="1"/>
          <p:nvPr/>
        </p:nvSpPr>
        <p:spPr>
          <a:xfrm>
            <a:off x="4317476" y="3660272"/>
            <a:ext cx="4507987" cy="936785"/>
          </a:xfrm>
          <a:prstGeom prst="rect">
            <a:avLst/>
          </a:prstGeom>
          <a:noFill/>
          <a:ln>
            <a:noFill/>
          </a:ln>
        </p:spPr>
        <p:txBody>
          <a:bodyPr spcFirstLastPara="1" wrap="square" lIns="0" tIns="13325" rIns="0" bIns="0" anchor="t" anchorCtr="0">
            <a:spAutoFit/>
          </a:bodyPr>
          <a:lstStyle/>
          <a:p>
            <a:pPr marL="0" marR="0" lvl="0" indent="0" algn="l" rtl="0">
              <a:spcBef>
                <a:spcPts val="0"/>
              </a:spcBef>
              <a:spcAft>
                <a:spcPts val="0"/>
              </a:spcAft>
              <a:buClr>
                <a:schemeClr val="dk1"/>
              </a:buClr>
              <a:buSzPts val="1100"/>
              <a:buFont typeface="Arial"/>
              <a:buNone/>
            </a:pPr>
            <a:r>
              <a:rPr lang="en-US" sz="1500" b="0" i="0" u="none" strike="noStrike" cap="none" dirty="0">
                <a:solidFill>
                  <a:srgbClr val="534741"/>
                </a:solidFill>
                <a:latin typeface="Source Sans Pro"/>
                <a:ea typeface="Source Sans Pro"/>
                <a:cs typeface="Source Sans Pro"/>
                <a:sym typeface="Source Sans Pro"/>
              </a:rPr>
              <a:t>                BATCH NO: </a:t>
            </a:r>
            <a:r>
              <a:rPr lang="en-US" sz="1500" b="0" i="0" u="none" strike="noStrike" cap="none" dirty="0" smtClean="0">
                <a:solidFill>
                  <a:srgbClr val="534741"/>
                </a:solidFill>
                <a:latin typeface="Source Sans Pro"/>
                <a:ea typeface="Source Sans Pro"/>
                <a:cs typeface="Source Sans Pro"/>
                <a:sym typeface="Source Sans Pro"/>
              </a:rPr>
              <a:t>43</a:t>
            </a:r>
          </a:p>
          <a:p>
            <a:pPr marL="0" marR="0" lvl="0" indent="0" algn="l" rtl="0">
              <a:spcBef>
                <a:spcPts val="0"/>
              </a:spcBef>
              <a:spcAft>
                <a:spcPts val="0"/>
              </a:spcAft>
              <a:buClr>
                <a:schemeClr val="dk1"/>
              </a:buClr>
              <a:buSzPts val="1100"/>
              <a:buFont typeface="Arial"/>
              <a:buNone/>
            </a:pPr>
            <a:r>
              <a:rPr lang="en-US" sz="1500" dirty="0">
                <a:solidFill>
                  <a:srgbClr val="534741"/>
                </a:solidFill>
                <a:latin typeface="Source Sans Pro"/>
                <a:ea typeface="Source Sans Pro"/>
                <a:cs typeface="Source Sans Pro"/>
                <a:sym typeface="Source Sans Pro"/>
              </a:rPr>
              <a:t> </a:t>
            </a:r>
            <a:r>
              <a:rPr lang="en-US" sz="1500" dirty="0" smtClean="0">
                <a:solidFill>
                  <a:srgbClr val="534741"/>
                </a:solidFill>
                <a:latin typeface="Source Sans Pro"/>
                <a:ea typeface="Source Sans Pro"/>
                <a:cs typeface="Source Sans Pro"/>
                <a:sym typeface="Source Sans Pro"/>
              </a:rPr>
              <a:t>               ANDE HEMANTH                                       (16H51A0566)</a:t>
            </a:r>
            <a:endParaRPr sz="1500" b="0" i="0" u="none" strike="noStrike" cap="none" dirty="0">
              <a:solidFill>
                <a:srgbClr val="534741"/>
              </a:solidFill>
              <a:latin typeface="Source Sans Pro"/>
              <a:ea typeface="Source Sans Pro"/>
              <a:cs typeface="Source Sans Pro"/>
              <a:sym typeface="Source Sans Pro"/>
            </a:endParaRPr>
          </a:p>
          <a:p>
            <a:pPr marL="0" marR="0" lvl="0" indent="0" algn="l" rtl="0">
              <a:spcBef>
                <a:spcPts val="0"/>
              </a:spcBef>
              <a:spcAft>
                <a:spcPts val="0"/>
              </a:spcAft>
              <a:buClr>
                <a:schemeClr val="dk1"/>
              </a:buClr>
              <a:buSzPts val="1100"/>
              <a:buFont typeface="Arial"/>
              <a:buNone/>
            </a:pPr>
            <a:r>
              <a:rPr lang="en-US" sz="1500" b="0" i="0" u="none" strike="noStrike" cap="none" dirty="0">
                <a:solidFill>
                  <a:srgbClr val="534741"/>
                </a:solidFill>
                <a:latin typeface="Source Sans Pro"/>
                <a:ea typeface="Source Sans Pro"/>
                <a:cs typeface="Source Sans Pro"/>
                <a:sym typeface="Source Sans Pro"/>
              </a:rPr>
              <a:t>                MEDIDHI </a:t>
            </a:r>
            <a:r>
              <a:rPr lang="en-US" sz="1500" b="0" i="0" u="none" strike="noStrike" cap="none" dirty="0" smtClean="0">
                <a:solidFill>
                  <a:srgbClr val="534741"/>
                </a:solidFill>
                <a:latin typeface="Source Sans Pro"/>
                <a:ea typeface="Source Sans Pro"/>
                <a:cs typeface="Source Sans Pro"/>
                <a:sym typeface="Source Sans Pro"/>
              </a:rPr>
              <a:t>HENIN                                        (</a:t>
            </a:r>
            <a:r>
              <a:rPr lang="en-US" sz="1500" b="0" i="0" u="none" strike="noStrike" cap="none" dirty="0">
                <a:solidFill>
                  <a:srgbClr val="534741"/>
                </a:solidFill>
                <a:latin typeface="Source Sans Pro"/>
                <a:ea typeface="Source Sans Pro"/>
                <a:cs typeface="Source Sans Pro"/>
                <a:sym typeface="Source Sans Pro"/>
              </a:rPr>
              <a:t>18H51A05A3)</a:t>
            </a:r>
            <a:endParaRPr dirty="0"/>
          </a:p>
          <a:p>
            <a:pPr marL="0" marR="0" lvl="0" indent="0" algn="l" rtl="0">
              <a:spcBef>
                <a:spcPts val="0"/>
              </a:spcBef>
              <a:spcAft>
                <a:spcPts val="0"/>
              </a:spcAft>
              <a:buClr>
                <a:schemeClr val="dk1"/>
              </a:buClr>
              <a:buSzPts val="1100"/>
              <a:buFont typeface="Arial"/>
              <a:buNone/>
            </a:pPr>
            <a:r>
              <a:rPr lang="en-US" sz="1500" b="0" i="0" u="none" strike="noStrike" cap="none" dirty="0">
                <a:solidFill>
                  <a:srgbClr val="534741"/>
                </a:solidFill>
                <a:latin typeface="Source Sans Pro"/>
                <a:ea typeface="Source Sans Pro"/>
                <a:cs typeface="Source Sans Pro"/>
                <a:sym typeface="Source Sans Pro"/>
              </a:rPr>
              <a:t>                MUTHYALA VENKATA SIVA ROHITH (18H51A05D2)</a:t>
            </a:r>
            <a:endParaRPr sz="1500" b="0" i="0" u="none" strike="noStrike" cap="none" dirty="0">
              <a:solidFill>
                <a:srgbClr val="17375E"/>
              </a:solidFill>
              <a:latin typeface="Calibri"/>
              <a:ea typeface="Calibri"/>
              <a:cs typeface="Calibri"/>
              <a:sym typeface="Calibri"/>
            </a:endParaRPr>
          </a:p>
        </p:txBody>
      </p:sp>
      <p:sp>
        <p:nvSpPr>
          <p:cNvPr id="86" name="Google Shape;86;p1"/>
          <p:cNvSpPr txBox="1"/>
          <p:nvPr/>
        </p:nvSpPr>
        <p:spPr>
          <a:xfrm>
            <a:off x="286470" y="5047082"/>
            <a:ext cx="4890900" cy="1573487"/>
          </a:xfrm>
          <a:prstGeom prst="rect">
            <a:avLst/>
          </a:prstGeom>
          <a:noFill/>
          <a:ln>
            <a:noFill/>
          </a:ln>
        </p:spPr>
        <p:txBody>
          <a:bodyPr spcFirstLastPara="1" wrap="square" lIns="0" tIns="140950" rIns="0" bIns="0" anchor="t" anchorCtr="0">
            <a:spAutoFit/>
          </a:bodyPr>
          <a:lstStyle/>
          <a:p>
            <a:pPr marL="12700" marR="0" lvl="0" indent="0" algn="l" rtl="0">
              <a:lnSpc>
                <a:spcPct val="100000"/>
              </a:lnSpc>
              <a:spcBef>
                <a:spcPts val="0"/>
              </a:spcBef>
              <a:spcAft>
                <a:spcPts val="0"/>
              </a:spcAft>
              <a:buClr>
                <a:srgbClr val="C00000"/>
              </a:buClr>
              <a:buSzPts val="2800"/>
              <a:buFont typeface="Arial"/>
              <a:buNone/>
            </a:pPr>
            <a:r>
              <a:rPr lang="en-US" sz="2800" b="1" i="0" u="none" strike="noStrike" cap="none" dirty="0">
                <a:solidFill>
                  <a:srgbClr val="C00000"/>
                </a:solidFill>
                <a:latin typeface="Arial"/>
                <a:ea typeface="Arial"/>
                <a:cs typeface="Arial"/>
                <a:sym typeface="Arial"/>
              </a:rPr>
              <a:t>Under </a:t>
            </a:r>
            <a:r>
              <a:rPr lang="en-US" sz="2800" b="1" dirty="0" smtClean="0">
                <a:solidFill>
                  <a:srgbClr val="C00000"/>
                </a:solidFill>
                <a:latin typeface="Calibri"/>
                <a:cs typeface="Calibri"/>
                <a:sym typeface="Calibri"/>
              </a:rPr>
              <a:t>esteemed</a:t>
            </a:r>
            <a:r>
              <a:rPr lang="en-US" sz="2800" b="1" i="0" u="none" strike="noStrike" cap="none" dirty="0" smtClean="0">
                <a:solidFill>
                  <a:srgbClr val="C00000"/>
                </a:solidFill>
                <a:latin typeface="Arial"/>
                <a:ea typeface="Arial"/>
                <a:cs typeface="Arial"/>
                <a:sym typeface="Arial"/>
              </a:rPr>
              <a:t> </a:t>
            </a:r>
            <a:r>
              <a:rPr lang="en-US" sz="2800" b="1" i="0" u="none" strike="noStrike" cap="none" dirty="0">
                <a:solidFill>
                  <a:srgbClr val="C00000"/>
                </a:solidFill>
                <a:latin typeface="Arial"/>
                <a:ea typeface="Arial"/>
                <a:cs typeface="Arial"/>
                <a:sym typeface="Arial"/>
              </a:rPr>
              <a:t>guidance of</a:t>
            </a:r>
            <a:endParaRPr sz="2800" b="0" i="0" u="none" strike="noStrike" cap="none" dirty="0">
              <a:solidFill>
                <a:schemeClr val="dk1"/>
              </a:solidFill>
              <a:latin typeface="Calibri"/>
              <a:ea typeface="Calibri"/>
              <a:cs typeface="Calibri"/>
              <a:sym typeface="Calibri"/>
            </a:endParaRPr>
          </a:p>
          <a:p>
            <a:pPr marL="12700" marR="0" lvl="0" indent="0" algn="l" rtl="0">
              <a:lnSpc>
                <a:spcPct val="100000"/>
              </a:lnSpc>
              <a:spcBef>
                <a:spcPts val="0"/>
              </a:spcBef>
              <a:spcAft>
                <a:spcPts val="0"/>
              </a:spcAft>
              <a:buClr>
                <a:srgbClr val="534741"/>
              </a:buClr>
              <a:buSzPts val="2100"/>
              <a:buFont typeface="Source Sans Pro"/>
              <a:buNone/>
            </a:pPr>
            <a:r>
              <a:rPr lang="en-US" sz="2100" b="1" i="0" u="none" strike="noStrike" cap="none" dirty="0">
                <a:solidFill>
                  <a:srgbClr val="534741"/>
                </a:solidFill>
                <a:latin typeface="Source Sans Pro"/>
                <a:ea typeface="Source Sans Pro"/>
                <a:cs typeface="Source Sans Pro"/>
                <a:sym typeface="Source Sans Pro"/>
              </a:rPr>
              <a:t>   MR. G. RAVI KUMAR </a:t>
            </a:r>
            <a:endParaRPr sz="1800" b="0" i="0" u="none" strike="noStrike" cap="none" dirty="0">
              <a:solidFill>
                <a:schemeClr val="dk1"/>
              </a:solidFill>
              <a:latin typeface="Cambria"/>
              <a:ea typeface="Cambria"/>
              <a:cs typeface="Cambria"/>
              <a:sym typeface="Cambria"/>
            </a:endParaRPr>
          </a:p>
          <a:p>
            <a:pPr marL="0" marR="0" lvl="0" indent="0" algn="l" rtl="0">
              <a:spcBef>
                <a:spcPts val="0"/>
              </a:spcBef>
              <a:spcAft>
                <a:spcPts val="0"/>
              </a:spcAft>
              <a:buNone/>
            </a:pPr>
            <a:r>
              <a:rPr lang="en-US" sz="1800" b="1" i="0" u="none" strike="noStrike" cap="none" dirty="0">
                <a:solidFill>
                  <a:schemeClr val="dk1"/>
                </a:solidFill>
                <a:latin typeface="Arial"/>
                <a:ea typeface="Arial"/>
                <a:cs typeface="Arial"/>
                <a:sym typeface="Arial"/>
              </a:rPr>
              <a:t/>
            </a:r>
            <a:br>
              <a:rPr lang="en-US" sz="1800" b="1" i="0" u="none" strike="noStrike" cap="none" dirty="0">
                <a:solidFill>
                  <a:schemeClr val="dk1"/>
                </a:solidFill>
                <a:latin typeface="Arial"/>
                <a:ea typeface="Arial"/>
                <a:cs typeface="Arial"/>
                <a:sym typeface="Arial"/>
              </a:rPr>
            </a:br>
            <a:endParaRPr sz="2600" b="1" i="0" u="none" strike="noStrike" cap="none" dirty="0">
              <a:solidFill>
                <a:schemeClr val="dk1"/>
              </a:solidFill>
              <a:latin typeface="Calibri"/>
              <a:ea typeface="Calibri"/>
              <a:cs typeface="Calibri"/>
              <a:sym typeface="Calibri"/>
            </a:endParaRPr>
          </a:p>
        </p:txBody>
      </p:sp>
      <p:graphicFrame>
        <p:nvGraphicFramePr>
          <p:cNvPr id="87" name="Google Shape;87;p1"/>
          <p:cNvGraphicFramePr/>
          <p:nvPr/>
        </p:nvGraphicFramePr>
        <p:xfrm>
          <a:off x="1795398" y="249384"/>
          <a:ext cx="6468100" cy="1045464"/>
        </p:xfrm>
        <a:graphic>
          <a:graphicData uri="http://schemas.openxmlformats.org/drawingml/2006/table">
            <a:tbl>
              <a:tblPr firstRow="1" bandRow="1">
                <a:noFill/>
                <a:tableStyleId>{53C716A0-C3CB-43A3-BAF8-A0BD9C955D03}</a:tableStyleId>
              </a:tblPr>
              <a:tblGrid>
                <a:gridCol w="6468100">
                  <a:extLst>
                    <a:ext uri="{9D8B030D-6E8A-4147-A177-3AD203B41FA5}">
                      <a16:colId xmlns="" xmlns:a16="http://schemas.microsoft.com/office/drawing/2014/main" val="20000"/>
                    </a:ext>
                  </a:extLst>
                </a:gridCol>
              </a:tblGrid>
              <a:tr h="302625">
                <a:tc>
                  <a:txBody>
                    <a:bodyPr/>
                    <a:lstStyle/>
                    <a:p>
                      <a:pPr marL="0" marR="0" lvl="0" indent="0" algn="ctr" rtl="0">
                        <a:lnSpc>
                          <a:spcPct val="110749"/>
                        </a:lnSpc>
                        <a:spcBef>
                          <a:spcPts val="0"/>
                        </a:spcBef>
                        <a:spcAft>
                          <a:spcPts val="0"/>
                        </a:spcAft>
                        <a:buClr>
                          <a:srgbClr val="001F5F"/>
                        </a:buClr>
                        <a:buSzPts val="2000"/>
                        <a:buFont typeface="Arial"/>
                        <a:buNone/>
                      </a:pPr>
                      <a:r>
                        <a:rPr lang="en-US" sz="2000" u="none" strike="noStrike" cap="none">
                          <a:solidFill>
                            <a:srgbClr val="001F5F"/>
                          </a:solidFill>
                          <a:latin typeface="Arial"/>
                          <a:ea typeface="Arial"/>
                          <a:cs typeface="Arial"/>
                          <a:sym typeface="Arial"/>
                        </a:rPr>
                        <a:t>CMR COLLEGE OF ENGINEERING &amp; TECHNOLOGY</a:t>
                      </a:r>
                      <a:endParaRPr sz="2000" u="none" strike="noStrike" cap="none">
                        <a:latin typeface="Arial"/>
                        <a:ea typeface="Arial"/>
                        <a:cs typeface="Arial"/>
                        <a:sym typeface="Arial"/>
                      </a:endParaRPr>
                    </a:p>
                  </a:txBody>
                  <a:tcPr marL="0" marR="0" marT="0" marB="0"/>
                </a:tc>
                <a:extLst>
                  <a:ext uri="{0D108BD9-81ED-4DB2-BD59-A6C34878D82A}">
                    <a16:rowId xmlns="" xmlns:a16="http://schemas.microsoft.com/office/drawing/2014/main" val="10000"/>
                  </a:ext>
                </a:extLst>
              </a:tr>
              <a:tr h="318475">
                <a:tc>
                  <a:txBody>
                    <a:bodyPr/>
                    <a:lstStyle/>
                    <a:p>
                      <a:pPr marL="1905" marR="0" lvl="0" indent="0" algn="ctr" rtl="0">
                        <a:lnSpc>
                          <a:spcPct val="117750"/>
                        </a:lnSpc>
                        <a:spcBef>
                          <a:spcPts val="0"/>
                        </a:spcBef>
                        <a:spcAft>
                          <a:spcPts val="0"/>
                        </a:spcAft>
                        <a:buClr>
                          <a:srgbClr val="001F5F"/>
                        </a:buClr>
                        <a:buSzPts val="2000"/>
                        <a:buFont typeface="Arial"/>
                        <a:buNone/>
                      </a:pPr>
                      <a:r>
                        <a:rPr lang="en-US" sz="2000" u="none" strike="noStrike" cap="none">
                          <a:solidFill>
                            <a:srgbClr val="001F5F"/>
                          </a:solidFill>
                          <a:latin typeface="Arial"/>
                          <a:ea typeface="Arial"/>
                          <a:cs typeface="Arial"/>
                          <a:sym typeface="Arial"/>
                        </a:rPr>
                        <a:t>Kandlakoya, Medchal, Hyderabad - 501401</a:t>
                      </a:r>
                      <a:endParaRPr sz="2000" u="none" strike="noStrike" cap="none">
                        <a:latin typeface="Arial"/>
                        <a:ea typeface="Arial"/>
                        <a:cs typeface="Arial"/>
                        <a:sym typeface="Arial"/>
                      </a:endParaRPr>
                    </a:p>
                  </a:txBody>
                  <a:tcPr marL="0" marR="0" marT="0" marB="0"/>
                </a:tc>
                <a:extLst>
                  <a:ext uri="{0D108BD9-81ED-4DB2-BD59-A6C34878D82A}">
                    <a16:rowId xmlns="" xmlns:a16="http://schemas.microsoft.com/office/drawing/2014/main" val="10001"/>
                  </a:ext>
                </a:extLst>
              </a:tr>
              <a:tr h="300875">
                <a:tc>
                  <a:txBody>
                    <a:bodyPr/>
                    <a:lstStyle/>
                    <a:p>
                      <a:pPr marL="0" marR="0" lvl="0" indent="0" algn="ctr" rtl="0">
                        <a:lnSpc>
                          <a:spcPct val="113500"/>
                        </a:lnSpc>
                        <a:spcBef>
                          <a:spcPts val="0"/>
                        </a:spcBef>
                        <a:spcAft>
                          <a:spcPts val="0"/>
                        </a:spcAft>
                        <a:buClr>
                          <a:srgbClr val="001F5F"/>
                        </a:buClr>
                        <a:buSzPts val="2000"/>
                        <a:buFont typeface="Arial"/>
                        <a:buNone/>
                      </a:pPr>
                      <a:r>
                        <a:rPr lang="en-US" sz="2000" u="none" strike="noStrike" cap="none">
                          <a:solidFill>
                            <a:srgbClr val="001F5F"/>
                          </a:solidFill>
                          <a:latin typeface="Arial"/>
                          <a:ea typeface="Arial"/>
                          <a:cs typeface="Arial"/>
                          <a:sym typeface="Arial"/>
                        </a:rPr>
                        <a:t>Department of Computer Science and Engineering</a:t>
                      </a:r>
                      <a:endParaRPr sz="2000" u="none" strike="noStrike" cap="none">
                        <a:latin typeface="Arial"/>
                        <a:ea typeface="Arial"/>
                        <a:cs typeface="Arial"/>
                        <a:sym typeface="Arial"/>
                      </a:endParaRPr>
                    </a:p>
                  </a:txBody>
                  <a:tcPr marL="0" marR="0" marT="0" marB="0"/>
                </a:tc>
                <a:extLst>
                  <a:ext uri="{0D108BD9-81ED-4DB2-BD59-A6C34878D82A}">
                    <a16:rowId xmlns="" xmlns:a16="http://schemas.microsoft.com/office/drawing/2014/main" val="10002"/>
                  </a:ext>
                </a:extLst>
              </a:tr>
            </a:tbl>
          </a:graphicData>
        </a:graphic>
      </p:graphicFrame>
      <p:sp>
        <p:nvSpPr>
          <p:cNvPr id="88" name="Google Shape;88;p1"/>
          <p:cNvSpPr/>
          <p:nvPr/>
        </p:nvSpPr>
        <p:spPr>
          <a:xfrm>
            <a:off x="486439" y="252046"/>
            <a:ext cx="1084520" cy="1090246"/>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89" name="Google Shape;89;p1"/>
          <p:cNvSpPr txBox="1"/>
          <p:nvPr/>
        </p:nvSpPr>
        <p:spPr>
          <a:xfrm>
            <a:off x="3153266" y="4381613"/>
            <a:ext cx="5990734" cy="21544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800" b="1">
                <a:solidFill>
                  <a:schemeClr val="dk1"/>
                </a:solidFill>
                <a:latin typeface="Times New Roman"/>
                <a:ea typeface="Times New Roman"/>
                <a:cs typeface="Times New Roman"/>
                <a:sym typeface="Times New Roman"/>
              </a:rPr>
              <a:t> </a:t>
            </a:r>
            <a:endParaRPr sz="36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Shape 112"/>
        <p:cNvGrpSpPr/>
        <p:nvPr/>
      </p:nvGrpSpPr>
      <p:grpSpPr>
        <a:xfrm>
          <a:off x="0" y="0"/>
          <a:ext cx="0" cy="0"/>
          <a:chOff x="0" y="0"/>
          <a:chExt cx="0" cy="0"/>
        </a:xfrm>
      </p:grpSpPr>
      <p:graphicFrame>
        <p:nvGraphicFramePr>
          <p:cNvPr id="113" name="Google Shape;113;g10159b2d16e_0_962"/>
          <p:cNvGraphicFramePr/>
          <p:nvPr>
            <p:extLst>
              <p:ext uri="{D42A27DB-BD31-4B8C-83A1-F6EECF244321}">
                <p14:modId xmlns:p14="http://schemas.microsoft.com/office/powerpoint/2010/main" val="987850479"/>
              </p:ext>
            </p:extLst>
          </p:nvPr>
        </p:nvGraphicFramePr>
        <p:xfrm>
          <a:off x="422425" y="356025"/>
          <a:ext cx="8363175" cy="5976850"/>
        </p:xfrm>
        <a:graphic>
          <a:graphicData uri="http://schemas.openxmlformats.org/drawingml/2006/table">
            <a:tbl>
              <a:tblPr>
                <a:noFill/>
                <a:tableStyleId>{4002C7A9-1128-4865-AE2E-3F74B182FD61}</a:tableStyleId>
              </a:tblPr>
              <a:tblGrid>
                <a:gridCol w="8363175">
                  <a:extLst>
                    <a:ext uri="{9D8B030D-6E8A-4147-A177-3AD203B41FA5}">
                      <a16:colId xmlns="" xmlns:a16="http://schemas.microsoft.com/office/drawing/2014/main" val="20000"/>
                    </a:ext>
                  </a:extLst>
                </a:gridCol>
              </a:tblGrid>
              <a:tr h="5976850">
                <a:tc>
                  <a:txBody>
                    <a:bodyPr/>
                    <a:lstStyle/>
                    <a:p>
                      <a:pPr marL="0" marR="0" lvl="0" indent="0" algn="l" defTabSz="914400" rtl="0" eaLnBrk="1" fontAlgn="auto" latinLnBrk="0" hangingPunct="1">
                        <a:lnSpc>
                          <a:spcPct val="100000"/>
                        </a:lnSpc>
                        <a:spcBef>
                          <a:spcPts val="0"/>
                        </a:spcBef>
                        <a:spcAft>
                          <a:spcPts val="0"/>
                        </a:spcAft>
                        <a:buClr>
                          <a:schemeClr val="dk1"/>
                        </a:buClr>
                        <a:buSzPts val="3000"/>
                        <a:buFont typeface="Calibri"/>
                        <a:buNone/>
                        <a:tabLst/>
                        <a:defRPr/>
                      </a:pPr>
                      <a:endParaRPr lang="en-US" sz="2200" b="0" dirty="0">
                        <a:latin typeface="Times New Roman"/>
                        <a:cs typeface="Times New Roman"/>
                        <a:sym typeface="Times New Roman"/>
                      </a:endParaRPr>
                    </a:p>
                    <a:p>
                      <a:pPr marL="0" marR="0" lvl="0" indent="0" algn="l" defTabSz="914400" rtl="0" eaLnBrk="1" fontAlgn="auto" latinLnBrk="0" hangingPunct="1">
                        <a:lnSpc>
                          <a:spcPct val="100000"/>
                        </a:lnSpc>
                        <a:spcBef>
                          <a:spcPts val="0"/>
                        </a:spcBef>
                        <a:spcAft>
                          <a:spcPts val="0"/>
                        </a:spcAft>
                        <a:buClr>
                          <a:schemeClr val="dk1"/>
                        </a:buClr>
                        <a:buSzPts val="3000"/>
                        <a:buFont typeface="Calibri"/>
                        <a:buNone/>
                        <a:tabLst/>
                        <a:defRPr/>
                      </a:pPr>
                      <a:r>
                        <a:rPr lang="en-US" sz="2000" b="1" dirty="0"/>
                        <a:t>2. Faculty Rating System Based On Student Feedbacks Using Sentimental Analysis :</a:t>
                      </a:r>
                    </a:p>
                    <a:p>
                      <a:pPr marL="0" marR="0" lvl="0" indent="0" algn="l" defTabSz="914400" rtl="0" eaLnBrk="1" fontAlgn="auto" latinLnBrk="0" hangingPunct="1">
                        <a:lnSpc>
                          <a:spcPct val="100000"/>
                        </a:lnSpc>
                        <a:spcBef>
                          <a:spcPts val="0"/>
                        </a:spcBef>
                        <a:spcAft>
                          <a:spcPts val="0"/>
                        </a:spcAft>
                        <a:buClr>
                          <a:schemeClr val="dk1"/>
                        </a:buClr>
                        <a:buSzPts val="3000"/>
                        <a:buFont typeface="Calibri"/>
                        <a:buNone/>
                        <a:tabLst/>
                        <a:defRPr/>
                      </a:pPr>
                      <a:r>
                        <a:rPr lang="en-US" sz="2000" b="1" dirty="0"/>
                        <a:t>            </a:t>
                      </a:r>
                    </a:p>
                    <a:p>
                      <a:pPr marL="0" marR="0" lvl="0" indent="0" algn="l" defTabSz="914400" rtl="0" eaLnBrk="1" fontAlgn="auto" latinLnBrk="0" hangingPunct="1">
                        <a:lnSpc>
                          <a:spcPct val="100000"/>
                        </a:lnSpc>
                        <a:spcBef>
                          <a:spcPts val="0"/>
                        </a:spcBef>
                        <a:spcAft>
                          <a:spcPts val="0"/>
                        </a:spcAft>
                        <a:buClr>
                          <a:schemeClr val="dk1"/>
                        </a:buClr>
                        <a:buSzPts val="3000"/>
                        <a:buFont typeface="Calibri"/>
                        <a:buNone/>
                        <a:tabLst/>
                        <a:defRPr/>
                      </a:pPr>
                      <a:r>
                        <a:rPr lang="en-US" sz="2000" b="0" dirty="0">
                          <a:solidFill>
                            <a:schemeClr val="tx2">
                              <a:lumMod val="25000"/>
                            </a:schemeClr>
                          </a:solidFill>
                        </a:rPr>
                        <a:t>Merits:</a:t>
                      </a:r>
                    </a:p>
                    <a:p>
                      <a:pPr marL="0" marR="0" lvl="0" indent="0" algn="just" defTabSz="914400" rtl="0" eaLnBrk="1" fontAlgn="auto" latinLnBrk="0" hangingPunct="1">
                        <a:lnSpc>
                          <a:spcPct val="100000"/>
                        </a:lnSpc>
                        <a:spcBef>
                          <a:spcPts val="0"/>
                        </a:spcBef>
                        <a:spcAft>
                          <a:spcPts val="0"/>
                        </a:spcAft>
                        <a:buClr>
                          <a:schemeClr val="dk1"/>
                        </a:buClr>
                        <a:buSzPts val="3000"/>
                        <a:buFont typeface="Calibri"/>
                        <a:buNone/>
                        <a:tabLst/>
                        <a:defRPr/>
                      </a:pPr>
                      <a:r>
                        <a:rPr lang="en-US" sz="1600" b="0" dirty="0"/>
                        <a:t>1)The proposed model is about sentimental analysis and machine learning for capturing emotions from the student feedback system.</a:t>
                      </a:r>
                    </a:p>
                    <a:p>
                      <a:pPr marL="0" marR="0" lvl="0" indent="0" algn="just" defTabSz="914400" rtl="0" eaLnBrk="1" fontAlgn="auto" latinLnBrk="0" hangingPunct="1">
                        <a:lnSpc>
                          <a:spcPct val="100000"/>
                        </a:lnSpc>
                        <a:spcBef>
                          <a:spcPts val="0"/>
                        </a:spcBef>
                        <a:spcAft>
                          <a:spcPts val="0"/>
                        </a:spcAft>
                        <a:buClr>
                          <a:schemeClr val="dk1"/>
                        </a:buClr>
                        <a:buSzPts val="3000"/>
                        <a:buFont typeface="Calibri"/>
                        <a:buNone/>
                        <a:tabLst/>
                        <a:defRPr/>
                      </a:pPr>
                      <a:r>
                        <a:rPr lang="en-US" sz="1600" b="0" dirty="0"/>
                        <a:t>2)this model gives an accurate and efficiency to rate the faculty belongings to a particular educational institute.</a:t>
                      </a:r>
                    </a:p>
                    <a:p>
                      <a:pPr marL="0" marR="0" lvl="0" indent="0" algn="just" defTabSz="914400" rtl="0" eaLnBrk="1" fontAlgn="auto" latinLnBrk="0" hangingPunct="1">
                        <a:lnSpc>
                          <a:spcPct val="100000"/>
                        </a:lnSpc>
                        <a:spcBef>
                          <a:spcPts val="0"/>
                        </a:spcBef>
                        <a:spcAft>
                          <a:spcPts val="0"/>
                        </a:spcAft>
                        <a:buClr>
                          <a:schemeClr val="dk1"/>
                        </a:buClr>
                        <a:buSzPts val="3000"/>
                        <a:buFont typeface="Calibri"/>
                        <a:buNone/>
                        <a:tabLst/>
                        <a:defRPr/>
                      </a:pPr>
                      <a:endParaRPr lang="en-US" sz="1600" b="0" dirty="0"/>
                    </a:p>
                    <a:p>
                      <a:pPr marL="0" marR="0" lvl="0" indent="0" algn="just" defTabSz="914400" rtl="0" eaLnBrk="1" fontAlgn="auto" latinLnBrk="0" hangingPunct="1">
                        <a:lnSpc>
                          <a:spcPct val="100000"/>
                        </a:lnSpc>
                        <a:spcBef>
                          <a:spcPts val="0"/>
                        </a:spcBef>
                        <a:spcAft>
                          <a:spcPts val="0"/>
                        </a:spcAft>
                        <a:buClr>
                          <a:schemeClr val="dk1"/>
                        </a:buClr>
                        <a:buSzPts val="3000"/>
                        <a:buFont typeface="Calibri"/>
                        <a:buNone/>
                        <a:tabLst/>
                        <a:defRPr/>
                      </a:pPr>
                      <a:r>
                        <a:rPr lang="en-US" sz="2000" b="0" dirty="0"/>
                        <a:t>Demerits:</a:t>
                      </a:r>
                    </a:p>
                    <a:p>
                      <a:pPr marL="0" marR="0" lvl="0" indent="0" algn="just" defTabSz="914400" rtl="0" eaLnBrk="1" fontAlgn="auto" latinLnBrk="0" hangingPunct="1">
                        <a:lnSpc>
                          <a:spcPct val="100000"/>
                        </a:lnSpc>
                        <a:spcBef>
                          <a:spcPts val="0"/>
                        </a:spcBef>
                        <a:spcAft>
                          <a:spcPts val="0"/>
                        </a:spcAft>
                        <a:buClr>
                          <a:schemeClr val="dk1"/>
                        </a:buClr>
                        <a:buSzPts val="3000"/>
                        <a:buFont typeface="Calibri"/>
                        <a:buNone/>
                        <a:tabLst/>
                        <a:defRPr/>
                      </a:pPr>
                      <a:r>
                        <a:rPr lang="en-US" sz="1800" b="0" dirty="0"/>
                        <a:t>1</a:t>
                      </a:r>
                      <a:r>
                        <a:rPr lang="en-US" sz="1600" b="0" dirty="0"/>
                        <a:t>)To keep track of performance of each faculty in each department is critical.</a:t>
                      </a:r>
                    </a:p>
                    <a:p>
                      <a:pPr marL="0" marR="0" lvl="0" indent="0" algn="just" defTabSz="914400" rtl="0" eaLnBrk="1" fontAlgn="auto" latinLnBrk="0" hangingPunct="1">
                        <a:lnSpc>
                          <a:spcPct val="100000"/>
                        </a:lnSpc>
                        <a:spcBef>
                          <a:spcPts val="0"/>
                        </a:spcBef>
                        <a:spcAft>
                          <a:spcPts val="0"/>
                        </a:spcAft>
                        <a:buClr>
                          <a:schemeClr val="dk1"/>
                        </a:buClr>
                        <a:buSzPts val="3000"/>
                        <a:buFont typeface="Calibri"/>
                        <a:buNone/>
                        <a:tabLst/>
                        <a:defRPr/>
                      </a:pPr>
                      <a:r>
                        <a:rPr lang="en-US" sz="1600" b="0" dirty="0"/>
                        <a:t>2)This system is using reviews from various web sources and using machine learning algorithms to predict sentiment of users.</a:t>
                      </a:r>
                    </a:p>
                    <a:p>
                      <a:pPr marL="0" marR="0" lvl="0" indent="0" algn="just" defTabSz="914400" rtl="0" eaLnBrk="1" fontAlgn="auto" latinLnBrk="0" hangingPunct="1">
                        <a:lnSpc>
                          <a:spcPct val="100000"/>
                        </a:lnSpc>
                        <a:spcBef>
                          <a:spcPts val="0"/>
                        </a:spcBef>
                        <a:spcAft>
                          <a:spcPts val="0"/>
                        </a:spcAft>
                        <a:buClr>
                          <a:schemeClr val="dk1"/>
                        </a:buClr>
                        <a:buSzPts val="3000"/>
                        <a:buFont typeface="Calibri"/>
                        <a:buNone/>
                        <a:tabLst/>
                        <a:defRPr/>
                      </a:pPr>
                      <a:r>
                        <a:rPr lang="en-US" sz="1600" b="0" dirty="0"/>
                        <a:t>   </a:t>
                      </a:r>
                    </a:p>
                    <a:p>
                      <a:pPr marL="0" lvl="0" indent="0" algn="l" rtl="0">
                        <a:spcBef>
                          <a:spcPts val="1000"/>
                        </a:spcBef>
                        <a:spcAft>
                          <a:spcPts val="0"/>
                        </a:spcAft>
                        <a:buNone/>
                      </a:pPr>
                      <a:r>
                        <a:rPr lang="en-US" sz="1600" dirty="0" smtClean="0"/>
                        <a:t>                             </a:t>
                      </a:r>
                      <a:endParaRPr lang="en-US" sz="2000" b="0" dirty="0"/>
                    </a:p>
                    <a:p>
                      <a:pPr marL="0" marR="0" lvl="0" indent="0" algn="just" defTabSz="914400" rtl="0" eaLnBrk="1" fontAlgn="auto" latinLnBrk="0" hangingPunct="1">
                        <a:lnSpc>
                          <a:spcPct val="100000"/>
                        </a:lnSpc>
                        <a:spcBef>
                          <a:spcPts val="0"/>
                        </a:spcBef>
                        <a:spcAft>
                          <a:spcPts val="0"/>
                        </a:spcAft>
                        <a:buClr>
                          <a:schemeClr val="dk1"/>
                        </a:buClr>
                        <a:buSzPts val="3000"/>
                        <a:buFont typeface="Calibri"/>
                        <a:buNone/>
                        <a:tabLst/>
                        <a:defRPr/>
                      </a:pPr>
                      <a:r>
                        <a:rPr lang="en-US" sz="2000" b="0" dirty="0"/>
                        <a:t> </a:t>
                      </a:r>
                      <a:endParaRPr sz="2000" b="1" dirty="0">
                        <a:solidFill>
                          <a:srgbClr val="534741"/>
                        </a:solidFill>
                        <a:latin typeface="Times New Roman"/>
                        <a:ea typeface="Times New Roman"/>
                        <a:cs typeface="Times New Roman"/>
                        <a:sym typeface="Times New Roman"/>
                      </a:endParaRPr>
                    </a:p>
                    <a:p>
                      <a:pPr marL="0" marR="0" lvl="0" indent="0" algn="l" rtl="0">
                        <a:spcBef>
                          <a:spcPts val="0"/>
                        </a:spcBef>
                        <a:spcAft>
                          <a:spcPts val="0"/>
                        </a:spcAft>
                        <a:buClr>
                          <a:schemeClr val="dk1"/>
                        </a:buClr>
                        <a:buSzPts val="1800"/>
                        <a:buFont typeface="Calibri"/>
                        <a:buNone/>
                      </a:pPr>
                      <a:endParaRPr sz="1800" dirty="0"/>
                    </a:p>
                  </a:txBody>
                  <a:tcPr marL="91425" marR="91425" marT="91425" marB="91425"/>
                </a:tc>
                <a:extLst>
                  <a:ext uri="{0D108BD9-81ED-4DB2-BD59-A6C34878D82A}">
                    <a16:rowId xmlns="" xmlns:a16="http://schemas.microsoft.com/office/drawing/2014/main" val="10000"/>
                  </a:ext>
                </a:extLst>
              </a:tr>
            </a:tbl>
          </a:graphicData>
        </a:graphic>
      </p:graphicFrame>
    </p:spTree>
    <p:extLst>
      <p:ext uri="{BB962C8B-B14F-4D97-AF65-F5344CB8AC3E}">
        <p14:creationId xmlns:p14="http://schemas.microsoft.com/office/powerpoint/2010/main" val="25263479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Shape 112"/>
        <p:cNvGrpSpPr/>
        <p:nvPr/>
      </p:nvGrpSpPr>
      <p:grpSpPr>
        <a:xfrm>
          <a:off x="0" y="0"/>
          <a:ext cx="0" cy="0"/>
          <a:chOff x="0" y="0"/>
          <a:chExt cx="0" cy="0"/>
        </a:xfrm>
      </p:grpSpPr>
      <p:graphicFrame>
        <p:nvGraphicFramePr>
          <p:cNvPr id="113" name="Google Shape;113;g10159b2d16e_0_962"/>
          <p:cNvGraphicFramePr/>
          <p:nvPr>
            <p:extLst>
              <p:ext uri="{D42A27DB-BD31-4B8C-83A1-F6EECF244321}">
                <p14:modId xmlns:p14="http://schemas.microsoft.com/office/powerpoint/2010/main" val="1745076972"/>
              </p:ext>
            </p:extLst>
          </p:nvPr>
        </p:nvGraphicFramePr>
        <p:xfrm>
          <a:off x="422425" y="356025"/>
          <a:ext cx="8363175" cy="5976850"/>
        </p:xfrm>
        <a:graphic>
          <a:graphicData uri="http://schemas.openxmlformats.org/drawingml/2006/table">
            <a:tbl>
              <a:tblPr>
                <a:noFill/>
                <a:tableStyleId>{4002C7A9-1128-4865-AE2E-3F74B182FD61}</a:tableStyleId>
              </a:tblPr>
              <a:tblGrid>
                <a:gridCol w="8363175">
                  <a:extLst>
                    <a:ext uri="{9D8B030D-6E8A-4147-A177-3AD203B41FA5}">
                      <a16:colId xmlns="" xmlns:a16="http://schemas.microsoft.com/office/drawing/2014/main" val="20000"/>
                    </a:ext>
                  </a:extLst>
                </a:gridCol>
              </a:tblGrid>
              <a:tr h="5976850">
                <a:tc>
                  <a:txBody>
                    <a:bodyPr/>
                    <a:lstStyle/>
                    <a:p>
                      <a:pPr marL="0" marR="0" lvl="0" indent="0" algn="l" defTabSz="914400" rtl="0" eaLnBrk="1" fontAlgn="auto" latinLnBrk="0" hangingPunct="1">
                        <a:lnSpc>
                          <a:spcPct val="100000"/>
                        </a:lnSpc>
                        <a:spcBef>
                          <a:spcPts val="0"/>
                        </a:spcBef>
                        <a:spcAft>
                          <a:spcPts val="0"/>
                        </a:spcAft>
                        <a:buClr>
                          <a:schemeClr val="dk1"/>
                        </a:buClr>
                        <a:buSzPts val="3000"/>
                        <a:buFont typeface="Calibri"/>
                        <a:buNone/>
                        <a:tabLst/>
                        <a:defRPr/>
                      </a:pPr>
                      <a:endParaRPr lang="en-US" sz="2200" b="0" dirty="0">
                        <a:latin typeface="Times New Roman"/>
                        <a:cs typeface="Times New Roman"/>
                        <a:sym typeface="Times New Roman"/>
                      </a:endParaRPr>
                    </a:p>
                    <a:p>
                      <a:pPr marL="0" marR="0" lvl="0" indent="0" algn="l" defTabSz="914400" rtl="0" eaLnBrk="1" fontAlgn="auto" latinLnBrk="0" hangingPunct="1">
                        <a:lnSpc>
                          <a:spcPct val="100000"/>
                        </a:lnSpc>
                        <a:spcBef>
                          <a:spcPts val="0"/>
                        </a:spcBef>
                        <a:spcAft>
                          <a:spcPts val="0"/>
                        </a:spcAft>
                        <a:buClr>
                          <a:schemeClr val="dk1"/>
                        </a:buClr>
                        <a:buSzPts val="3000"/>
                        <a:buFont typeface="Calibri"/>
                        <a:buNone/>
                        <a:tabLst/>
                        <a:defRPr/>
                      </a:pPr>
                      <a:r>
                        <a:rPr lang="en-US" sz="2000" b="1" dirty="0"/>
                        <a:t>3. Performance Analysis on Student Feedback using Machine Learning Algorithms :</a:t>
                      </a:r>
                    </a:p>
                    <a:p>
                      <a:pPr marL="0" marR="0" lvl="0" indent="0" algn="l" defTabSz="914400" rtl="0" eaLnBrk="1" fontAlgn="auto" latinLnBrk="0" hangingPunct="1">
                        <a:lnSpc>
                          <a:spcPct val="100000"/>
                        </a:lnSpc>
                        <a:spcBef>
                          <a:spcPts val="0"/>
                        </a:spcBef>
                        <a:spcAft>
                          <a:spcPts val="0"/>
                        </a:spcAft>
                        <a:buClr>
                          <a:schemeClr val="dk1"/>
                        </a:buClr>
                        <a:buSzPts val="3000"/>
                        <a:buFont typeface="Calibri"/>
                        <a:buNone/>
                        <a:tabLst/>
                        <a:defRPr/>
                      </a:pPr>
                      <a:r>
                        <a:rPr lang="en-US" sz="2000" b="1" dirty="0"/>
                        <a:t>            </a:t>
                      </a:r>
                    </a:p>
                    <a:p>
                      <a:pPr marL="0" marR="0" lvl="0" indent="0" algn="l" defTabSz="914400" rtl="0" eaLnBrk="1" fontAlgn="auto" latinLnBrk="0" hangingPunct="1">
                        <a:lnSpc>
                          <a:spcPct val="100000"/>
                        </a:lnSpc>
                        <a:spcBef>
                          <a:spcPts val="0"/>
                        </a:spcBef>
                        <a:spcAft>
                          <a:spcPts val="0"/>
                        </a:spcAft>
                        <a:buClr>
                          <a:schemeClr val="dk1"/>
                        </a:buClr>
                        <a:buSzPts val="3000"/>
                        <a:buFont typeface="Calibri"/>
                        <a:buNone/>
                        <a:tabLst/>
                        <a:defRPr/>
                      </a:pPr>
                      <a:r>
                        <a:rPr lang="en-US" sz="2000" b="0" dirty="0">
                          <a:solidFill>
                            <a:schemeClr val="tx2">
                              <a:lumMod val="25000"/>
                            </a:schemeClr>
                          </a:solidFill>
                        </a:rPr>
                        <a:t>Merits:</a:t>
                      </a:r>
                    </a:p>
                    <a:p>
                      <a:pPr marL="0" marR="0" lvl="0" indent="0" algn="just" defTabSz="914400" rtl="0" eaLnBrk="1" fontAlgn="auto" latinLnBrk="0" hangingPunct="1">
                        <a:lnSpc>
                          <a:spcPct val="100000"/>
                        </a:lnSpc>
                        <a:spcBef>
                          <a:spcPts val="0"/>
                        </a:spcBef>
                        <a:spcAft>
                          <a:spcPts val="0"/>
                        </a:spcAft>
                        <a:buClr>
                          <a:schemeClr val="dk1"/>
                        </a:buClr>
                        <a:buSzPts val="3000"/>
                        <a:buFont typeface="Calibri"/>
                        <a:buNone/>
                        <a:tabLst/>
                        <a:defRPr/>
                      </a:pPr>
                      <a:r>
                        <a:rPr lang="en-US" sz="1600" b="0" dirty="0"/>
                        <a:t>1) It investigates opinion mining by means of supervised learning techniques to search out the emotion of the each student.</a:t>
                      </a:r>
                    </a:p>
                    <a:p>
                      <a:pPr marL="0" marR="0" lvl="0" indent="0" algn="just" defTabSz="914400" rtl="0" eaLnBrk="1" fontAlgn="auto" latinLnBrk="0" hangingPunct="1">
                        <a:lnSpc>
                          <a:spcPct val="100000"/>
                        </a:lnSpc>
                        <a:spcBef>
                          <a:spcPts val="0"/>
                        </a:spcBef>
                        <a:spcAft>
                          <a:spcPts val="0"/>
                        </a:spcAft>
                        <a:buClr>
                          <a:schemeClr val="dk1"/>
                        </a:buClr>
                        <a:buSzPts val="3000"/>
                        <a:buFont typeface="Calibri"/>
                        <a:buNone/>
                        <a:tabLst/>
                        <a:defRPr/>
                      </a:pPr>
                      <a:r>
                        <a:rPr lang="en-US" sz="1600" b="0" dirty="0"/>
                        <a:t>2)clarification of the technique of accomplishment of opinion mining on after scholar remarks using the open source tool.</a:t>
                      </a:r>
                    </a:p>
                    <a:p>
                      <a:pPr marL="0" marR="0" lvl="0" indent="0" algn="just" defTabSz="914400" rtl="0" eaLnBrk="1" fontAlgn="auto" latinLnBrk="0" hangingPunct="1">
                        <a:lnSpc>
                          <a:spcPct val="100000"/>
                        </a:lnSpc>
                        <a:spcBef>
                          <a:spcPts val="0"/>
                        </a:spcBef>
                        <a:spcAft>
                          <a:spcPts val="0"/>
                        </a:spcAft>
                        <a:buClr>
                          <a:schemeClr val="dk1"/>
                        </a:buClr>
                        <a:buSzPts val="3000"/>
                        <a:buFont typeface="Calibri"/>
                        <a:buNone/>
                        <a:tabLst/>
                        <a:defRPr/>
                      </a:pPr>
                      <a:r>
                        <a:rPr lang="en-US" sz="1600" b="0" dirty="0"/>
                        <a:t>3) Python, the work additionally offers a comparative overall performance take a look remarks supported, extracted alternatives like examination, teaching and so on. </a:t>
                      </a:r>
                    </a:p>
                    <a:p>
                      <a:pPr marL="0" marR="0" lvl="0" indent="0" algn="just" defTabSz="914400" rtl="0" eaLnBrk="1" fontAlgn="auto" latinLnBrk="0" hangingPunct="1">
                        <a:lnSpc>
                          <a:spcPct val="100000"/>
                        </a:lnSpc>
                        <a:spcBef>
                          <a:spcPts val="0"/>
                        </a:spcBef>
                        <a:spcAft>
                          <a:spcPts val="0"/>
                        </a:spcAft>
                        <a:buClr>
                          <a:schemeClr val="dk1"/>
                        </a:buClr>
                        <a:buSzPts val="3000"/>
                        <a:buFont typeface="Calibri"/>
                        <a:buNone/>
                        <a:tabLst/>
                        <a:defRPr/>
                      </a:pPr>
                      <a:endParaRPr lang="en-US" sz="1600" b="0" dirty="0"/>
                    </a:p>
                    <a:p>
                      <a:pPr marL="0" marR="0" lvl="0" indent="0" algn="just" defTabSz="914400" rtl="0" eaLnBrk="1" fontAlgn="auto" latinLnBrk="0" hangingPunct="1">
                        <a:lnSpc>
                          <a:spcPct val="100000"/>
                        </a:lnSpc>
                        <a:spcBef>
                          <a:spcPts val="0"/>
                        </a:spcBef>
                        <a:spcAft>
                          <a:spcPts val="0"/>
                        </a:spcAft>
                        <a:buClr>
                          <a:schemeClr val="dk1"/>
                        </a:buClr>
                        <a:buSzPts val="3000"/>
                        <a:buFont typeface="Calibri"/>
                        <a:buNone/>
                        <a:tabLst/>
                        <a:defRPr/>
                      </a:pPr>
                      <a:r>
                        <a:rPr lang="en-US" sz="2000" b="0" dirty="0"/>
                        <a:t>Demerits:</a:t>
                      </a:r>
                    </a:p>
                    <a:p>
                      <a:pPr marL="0" marR="0" lvl="0" indent="0" algn="just" defTabSz="914400" rtl="0" eaLnBrk="1" fontAlgn="auto" latinLnBrk="0" hangingPunct="1">
                        <a:lnSpc>
                          <a:spcPct val="100000"/>
                        </a:lnSpc>
                        <a:spcBef>
                          <a:spcPts val="0"/>
                        </a:spcBef>
                        <a:spcAft>
                          <a:spcPts val="0"/>
                        </a:spcAft>
                        <a:buClr>
                          <a:schemeClr val="dk1"/>
                        </a:buClr>
                        <a:buSzPts val="3000"/>
                        <a:buFont typeface="Calibri"/>
                        <a:buNone/>
                        <a:tabLst/>
                        <a:defRPr/>
                      </a:pPr>
                      <a:r>
                        <a:rPr lang="en-US" sz="1600" b="0" dirty="0"/>
                        <a:t>1)The total of information that whichever organization within the humankind managing is huge.</a:t>
                      </a:r>
                    </a:p>
                    <a:p>
                      <a:pPr marL="0" marR="0" lvl="0" indent="0" algn="just" defTabSz="914400" rtl="0" eaLnBrk="1" fontAlgn="auto" latinLnBrk="0" hangingPunct="1">
                        <a:lnSpc>
                          <a:spcPct val="100000"/>
                        </a:lnSpc>
                        <a:spcBef>
                          <a:spcPts val="0"/>
                        </a:spcBef>
                        <a:spcAft>
                          <a:spcPts val="0"/>
                        </a:spcAft>
                        <a:buClr>
                          <a:schemeClr val="dk1"/>
                        </a:buClr>
                        <a:buSzPts val="3000"/>
                        <a:buFont typeface="Calibri"/>
                        <a:buNone/>
                        <a:tabLst/>
                        <a:defRPr/>
                      </a:pPr>
                      <a:r>
                        <a:rPr lang="en-US" sz="1600" b="0" dirty="0"/>
                        <a:t>2)It is usually a lot of concerning of these three dimensions coming back along than considering any of them on an individual basis</a:t>
                      </a:r>
                      <a:r>
                        <a:rPr lang="en-US" sz="1600" b="0" dirty="0" smtClean="0"/>
                        <a:t>.</a:t>
                      </a:r>
                      <a:endParaRPr lang="en-US" sz="1600" b="0" dirty="0"/>
                    </a:p>
                    <a:p>
                      <a:pPr marL="0" marR="0" lvl="0" indent="0" algn="just" defTabSz="914400" rtl="0" eaLnBrk="1" fontAlgn="auto" latinLnBrk="0" hangingPunct="1">
                        <a:lnSpc>
                          <a:spcPct val="100000"/>
                        </a:lnSpc>
                        <a:spcBef>
                          <a:spcPts val="0"/>
                        </a:spcBef>
                        <a:spcAft>
                          <a:spcPts val="0"/>
                        </a:spcAft>
                        <a:buClr>
                          <a:schemeClr val="dk1"/>
                        </a:buClr>
                        <a:buSzPts val="3000"/>
                        <a:buFont typeface="Calibri"/>
                        <a:buNone/>
                        <a:tabLst/>
                        <a:defRPr/>
                      </a:pPr>
                      <a:endParaRPr lang="en-US" sz="1600" b="0" dirty="0"/>
                    </a:p>
                  </a:txBody>
                  <a:tcPr marL="91425" marR="91425" marT="91425" marB="91425"/>
                </a:tc>
                <a:extLst>
                  <a:ext uri="{0D108BD9-81ED-4DB2-BD59-A6C34878D82A}">
                    <a16:rowId xmlns="" xmlns:a16="http://schemas.microsoft.com/office/drawing/2014/main" val="10000"/>
                  </a:ext>
                </a:extLst>
              </a:tr>
            </a:tbl>
          </a:graphicData>
        </a:graphic>
      </p:graphicFrame>
    </p:spTree>
    <p:extLst>
      <p:ext uri="{BB962C8B-B14F-4D97-AF65-F5344CB8AC3E}">
        <p14:creationId xmlns:p14="http://schemas.microsoft.com/office/powerpoint/2010/main" val="21043434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Shape 112"/>
        <p:cNvGrpSpPr/>
        <p:nvPr/>
      </p:nvGrpSpPr>
      <p:grpSpPr>
        <a:xfrm>
          <a:off x="0" y="0"/>
          <a:ext cx="0" cy="0"/>
          <a:chOff x="0" y="0"/>
          <a:chExt cx="0" cy="0"/>
        </a:xfrm>
      </p:grpSpPr>
      <p:graphicFrame>
        <p:nvGraphicFramePr>
          <p:cNvPr id="113" name="Google Shape;113;g10159b2d16e_0_962"/>
          <p:cNvGraphicFramePr/>
          <p:nvPr>
            <p:extLst>
              <p:ext uri="{D42A27DB-BD31-4B8C-83A1-F6EECF244321}">
                <p14:modId xmlns:p14="http://schemas.microsoft.com/office/powerpoint/2010/main" val="2817437397"/>
              </p:ext>
            </p:extLst>
          </p:nvPr>
        </p:nvGraphicFramePr>
        <p:xfrm>
          <a:off x="422425" y="356025"/>
          <a:ext cx="8363175" cy="5976850"/>
        </p:xfrm>
        <a:graphic>
          <a:graphicData uri="http://schemas.openxmlformats.org/drawingml/2006/table">
            <a:tbl>
              <a:tblPr>
                <a:noFill/>
                <a:tableStyleId>{4002C7A9-1128-4865-AE2E-3F74B182FD61}</a:tableStyleId>
              </a:tblPr>
              <a:tblGrid>
                <a:gridCol w="8363175">
                  <a:extLst>
                    <a:ext uri="{9D8B030D-6E8A-4147-A177-3AD203B41FA5}">
                      <a16:colId xmlns="" xmlns:a16="http://schemas.microsoft.com/office/drawing/2014/main" val="20000"/>
                    </a:ext>
                  </a:extLst>
                </a:gridCol>
              </a:tblGrid>
              <a:tr h="5976850">
                <a:tc>
                  <a:txBody>
                    <a:bodyPr/>
                    <a:lstStyle/>
                    <a:p>
                      <a:pPr marL="0" marR="0" lvl="0" indent="0" algn="ctr" rtl="0">
                        <a:spcBef>
                          <a:spcPts val="0"/>
                        </a:spcBef>
                        <a:spcAft>
                          <a:spcPts val="0"/>
                        </a:spcAft>
                        <a:buClr>
                          <a:srgbClr val="534741"/>
                        </a:buClr>
                        <a:buSzPts val="3000"/>
                        <a:buFont typeface="Bitter"/>
                        <a:buNone/>
                      </a:pPr>
                      <a:endParaRPr lang="en-US" sz="1600" b="1" u="none" strike="noStrike" cap="none" dirty="0">
                        <a:solidFill>
                          <a:srgbClr val="534741"/>
                        </a:solidFill>
                        <a:latin typeface="Bitter"/>
                        <a:ea typeface="Bitter"/>
                        <a:cs typeface="Bitter"/>
                        <a:sym typeface="Bitter"/>
                      </a:endParaRPr>
                    </a:p>
                    <a:p>
                      <a:pPr marL="0" marR="0" lvl="0" indent="0" algn="ctr" rtl="0">
                        <a:spcBef>
                          <a:spcPts val="0"/>
                        </a:spcBef>
                        <a:spcAft>
                          <a:spcPts val="0"/>
                        </a:spcAft>
                        <a:buClr>
                          <a:srgbClr val="534741"/>
                        </a:buClr>
                        <a:buSzPts val="3000"/>
                        <a:buFont typeface="Bitter"/>
                        <a:buNone/>
                      </a:pPr>
                      <a:endParaRPr lang="en-US" sz="1600" b="1" u="none" strike="noStrike" cap="none" dirty="0">
                        <a:solidFill>
                          <a:srgbClr val="534741"/>
                        </a:solidFill>
                        <a:latin typeface="Bitter"/>
                        <a:ea typeface="Bitter"/>
                        <a:cs typeface="Bitter"/>
                        <a:sym typeface="Bitter"/>
                      </a:endParaRPr>
                    </a:p>
                    <a:p>
                      <a:pPr marL="0" marR="0" lvl="0" indent="0" algn="ctr" rtl="0">
                        <a:spcBef>
                          <a:spcPts val="0"/>
                        </a:spcBef>
                        <a:spcAft>
                          <a:spcPts val="0"/>
                        </a:spcAft>
                        <a:buClr>
                          <a:srgbClr val="534741"/>
                        </a:buClr>
                        <a:buSzPts val="3000"/>
                        <a:buFont typeface="Bitter"/>
                        <a:buNone/>
                      </a:pPr>
                      <a:endParaRPr lang="en-US" sz="1600" b="1" u="none" strike="noStrike" cap="none" dirty="0">
                        <a:solidFill>
                          <a:srgbClr val="534741"/>
                        </a:solidFill>
                        <a:latin typeface="Bitter"/>
                        <a:ea typeface="Bitter"/>
                        <a:cs typeface="Bitter"/>
                        <a:sym typeface="Bitter"/>
                      </a:endParaRPr>
                    </a:p>
                    <a:p>
                      <a:pPr marL="0" marR="0" lvl="0" indent="0" algn="ctr" rtl="0">
                        <a:spcBef>
                          <a:spcPts val="0"/>
                        </a:spcBef>
                        <a:spcAft>
                          <a:spcPts val="0"/>
                        </a:spcAft>
                        <a:buClr>
                          <a:srgbClr val="534741"/>
                        </a:buClr>
                        <a:buSzPts val="3000"/>
                        <a:buFont typeface="Bitter"/>
                        <a:buNone/>
                      </a:pPr>
                      <a:endParaRPr lang="en-US" sz="1600" b="1" u="none" strike="noStrike" cap="none" dirty="0">
                        <a:solidFill>
                          <a:srgbClr val="534741"/>
                        </a:solidFill>
                        <a:latin typeface="Bitter"/>
                        <a:ea typeface="Bitter"/>
                        <a:cs typeface="Bitter"/>
                        <a:sym typeface="Bitter"/>
                      </a:endParaRPr>
                    </a:p>
                    <a:p>
                      <a:pPr marL="0" marR="0" lvl="0" indent="0" algn="ctr" rtl="0">
                        <a:spcBef>
                          <a:spcPts val="0"/>
                        </a:spcBef>
                        <a:spcAft>
                          <a:spcPts val="0"/>
                        </a:spcAft>
                        <a:buClr>
                          <a:srgbClr val="534741"/>
                        </a:buClr>
                        <a:buSzPts val="3000"/>
                        <a:buFont typeface="Bitter"/>
                        <a:buNone/>
                      </a:pPr>
                      <a:endParaRPr lang="en-US" sz="1600" b="1" u="none" strike="noStrike" cap="none" dirty="0">
                        <a:solidFill>
                          <a:srgbClr val="534741"/>
                        </a:solidFill>
                        <a:latin typeface="Bitter"/>
                        <a:ea typeface="Bitter"/>
                        <a:cs typeface="Bitter"/>
                        <a:sym typeface="Bitter"/>
                      </a:endParaRPr>
                    </a:p>
                    <a:p>
                      <a:pPr marL="0" marR="0" lvl="0" indent="0" algn="ctr" rtl="0">
                        <a:spcBef>
                          <a:spcPts val="0"/>
                        </a:spcBef>
                        <a:spcAft>
                          <a:spcPts val="0"/>
                        </a:spcAft>
                        <a:buClr>
                          <a:srgbClr val="534741"/>
                        </a:buClr>
                        <a:buSzPts val="3000"/>
                        <a:buFont typeface="Bitter"/>
                        <a:buNone/>
                      </a:pPr>
                      <a:endParaRPr lang="en-US" sz="1600" b="1" u="none" strike="noStrike" cap="none" dirty="0">
                        <a:solidFill>
                          <a:srgbClr val="534741"/>
                        </a:solidFill>
                        <a:latin typeface="Bitter"/>
                        <a:ea typeface="Bitter"/>
                        <a:cs typeface="Times New Roman" pitchFamily="18" charset="0"/>
                        <a:sym typeface="Bitter"/>
                      </a:endParaRPr>
                    </a:p>
                    <a:p>
                      <a:pPr marL="0" marR="0" lvl="0" indent="0" algn="ctr" rtl="0">
                        <a:spcBef>
                          <a:spcPts val="0"/>
                        </a:spcBef>
                        <a:spcAft>
                          <a:spcPts val="0"/>
                        </a:spcAft>
                        <a:buClr>
                          <a:srgbClr val="534741"/>
                        </a:buClr>
                        <a:buSzPts val="3000"/>
                        <a:buFont typeface="Bitter"/>
                        <a:buNone/>
                      </a:pPr>
                      <a:endParaRPr lang="en-US" sz="1600" b="1" u="none" strike="noStrike" cap="none" dirty="0">
                        <a:solidFill>
                          <a:srgbClr val="534741"/>
                        </a:solidFill>
                        <a:latin typeface="Bitter"/>
                        <a:ea typeface="Bitter"/>
                        <a:cs typeface="Times New Roman" pitchFamily="18" charset="0"/>
                        <a:sym typeface="Bitter"/>
                      </a:endParaRPr>
                    </a:p>
                    <a:p>
                      <a:pPr marL="0" marR="0" lvl="0" indent="0" algn="ctr" rtl="0">
                        <a:spcBef>
                          <a:spcPts val="0"/>
                        </a:spcBef>
                        <a:spcAft>
                          <a:spcPts val="0"/>
                        </a:spcAft>
                        <a:buClr>
                          <a:srgbClr val="534741"/>
                        </a:buClr>
                        <a:buSzPts val="3000"/>
                        <a:buFont typeface="Bitter"/>
                        <a:buNone/>
                      </a:pPr>
                      <a:endParaRPr lang="en-US" sz="1600" b="1" u="none" strike="noStrike" cap="none" dirty="0">
                        <a:solidFill>
                          <a:srgbClr val="534741"/>
                        </a:solidFill>
                        <a:latin typeface="Bitter"/>
                        <a:ea typeface="Bitter"/>
                        <a:cs typeface="Times New Roman" pitchFamily="18" charset="0"/>
                        <a:sym typeface="Bitter"/>
                      </a:endParaRPr>
                    </a:p>
                    <a:p>
                      <a:pPr marL="0" marR="0" lvl="0" indent="0" algn="ctr" rtl="0">
                        <a:spcBef>
                          <a:spcPts val="0"/>
                        </a:spcBef>
                        <a:spcAft>
                          <a:spcPts val="0"/>
                        </a:spcAft>
                        <a:buClr>
                          <a:srgbClr val="534741"/>
                        </a:buClr>
                        <a:buSzPts val="3000"/>
                        <a:buFont typeface="Bitter"/>
                        <a:buNone/>
                      </a:pPr>
                      <a:r>
                        <a:rPr lang="en-US" sz="4400" b="1" dirty="0" smtClean="0">
                          <a:solidFill>
                            <a:srgbClr val="534741"/>
                          </a:solidFill>
                          <a:latin typeface="Times New Roman" pitchFamily="18" charset="0"/>
                          <a:ea typeface="Bitter"/>
                          <a:cs typeface="Times New Roman" pitchFamily="18" charset="0"/>
                          <a:sym typeface="Bitter"/>
                        </a:rPr>
                        <a:t>RESEARCH</a:t>
                      </a:r>
                    </a:p>
                    <a:p>
                      <a:pPr marL="0" marR="0" lvl="0" indent="0" algn="ctr" rtl="0">
                        <a:spcBef>
                          <a:spcPts val="0"/>
                        </a:spcBef>
                        <a:spcAft>
                          <a:spcPts val="0"/>
                        </a:spcAft>
                        <a:buClr>
                          <a:srgbClr val="534741"/>
                        </a:buClr>
                        <a:buSzPts val="3000"/>
                        <a:buFont typeface="Bitter"/>
                        <a:buNone/>
                      </a:pPr>
                      <a:r>
                        <a:rPr lang="en-US" sz="4400" b="1" u="none" strike="noStrike" cap="none" dirty="0" smtClean="0">
                          <a:solidFill>
                            <a:srgbClr val="534741"/>
                          </a:solidFill>
                          <a:latin typeface="Times New Roman" pitchFamily="18" charset="0"/>
                          <a:ea typeface="Bitter"/>
                          <a:cs typeface="Times New Roman" pitchFamily="18" charset="0"/>
                          <a:sym typeface="Bitter"/>
                        </a:rPr>
                        <a:t>OBJECTIVES</a:t>
                      </a:r>
                      <a:endParaRPr sz="4400" b="1" u="none" strike="noStrike" cap="none" dirty="0">
                        <a:solidFill>
                          <a:srgbClr val="534741"/>
                        </a:solidFill>
                        <a:latin typeface="Times New Roman" pitchFamily="18" charset="0"/>
                        <a:ea typeface="Bitter"/>
                        <a:cs typeface="Times New Roman" pitchFamily="18" charset="0"/>
                        <a:sym typeface="Bitter"/>
                      </a:endParaRPr>
                    </a:p>
                    <a:p>
                      <a:pPr marL="457200" marR="0" lvl="0" indent="0" algn="just" rtl="0">
                        <a:spcBef>
                          <a:spcPts val="0"/>
                        </a:spcBef>
                        <a:spcAft>
                          <a:spcPts val="0"/>
                        </a:spcAft>
                        <a:buNone/>
                      </a:pPr>
                      <a:endParaRPr sz="2200" dirty="0">
                        <a:latin typeface="Times New Roman"/>
                        <a:ea typeface="Times New Roman"/>
                        <a:cs typeface="Times New Roman"/>
                        <a:sym typeface="Times New Roman"/>
                      </a:endParaRPr>
                    </a:p>
                    <a:p>
                      <a:pPr marL="0" marR="0" lvl="0" indent="0" algn="just" rtl="0">
                        <a:spcBef>
                          <a:spcPts val="0"/>
                        </a:spcBef>
                        <a:spcAft>
                          <a:spcPts val="0"/>
                        </a:spcAft>
                        <a:buClr>
                          <a:srgbClr val="000000"/>
                        </a:buClr>
                        <a:buSzPts val="2200"/>
                        <a:buFont typeface="Noto Sans Symbols"/>
                        <a:buNone/>
                      </a:pPr>
                      <a:endParaRPr sz="2200" dirty="0">
                        <a:latin typeface="Times New Roman"/>
                        <a:ea typeface="Times New Roman"/>
                        <a:cs typeface="Times New Roman"/>
                        <a:sym typeface="Times New Roman"/>
                      </a:endParaRPr>
                    </a:p>
                    <a:p>
                      <a:pPr marL="0" marR="0" lvl="0" indent="0" algn="just" rtl="0">
                        <a:lnSpc>
                          <a:spcPct val="115000"/>
                        </a:lnSpc>
                        <a:spcBef>
                          <a:spcPts val="0"/>
                        </a:spcBef>
                        <a:spcAft>
                          <a:spcPts val="0"/>
                        </a:spcAft>
                        <a:buClr>
                          <a:schemeClr val="dk1"/>
                        </a:buClr>
                        <a:buSzPts val="1600"/>
                        <a:buFont typeface="Calibri"/>
                        <a:buNone/>
                      </a:pPr>
                      <a:endParaRPr sz="2200" dirty="0">
                        <a:latin typeface="Times New Roman"/>
                        <a:ea typeface="Times New Roman"/>
                        <a:cs typeface="Times New Roman"/>
                        <a:sym typeface="Times New Roman"/>
                      </a:endParaRPr>
                    </a:p>
                    <a:p>
                      <a:pPr marL="0" marR="0" lvl="0" indent="0" algn="l" rtl="0">
                        <a:spcBef>
                          <a:spcPts val="0"/>
                        </a:spcBef>
                        <a:spcAft>
                          <a:spcPts val="0"/>
                        </a:spcAft>
                        <a:buClr>
                          <a:schemeClr val="dk1"/>
                        </a:buClr>
                        <a:buSzPts val="3000"/>
                        <a:buFont typeface="Calibri"/>
                        <a:buNone/>
                      </a:pPr>
                      <a:endParaRPr sz="3000" b="1" dirty="0">
                        <a:solidFill>
                          <a:srgbClr val="534741"/>
                        </a:solidFill>
                        <a:latin typeface="Times New Roman"/>
                        <a:ea typeface="Times New Roman"/>
                        <a:cs typeface="Times New Roman"/>
                        <a:sym typeface="Times New Roman"/>
                      </a:endParaRPr>
                    </a:p>
                    <a:p>
                      <a:pPr marL="0" marR="0" lvl="0" indent="0" algn="l" rtl="0">
                        <a:spcBef>
                          <a:spcPts val="0"/>
                        </a:spcBef>
                        <a:spcAft>
                          <a:spcPts val="0"/>
                        </a:spcAft>
                        <a:buClr>
                          <a:schemeClr val="dk1"/>
                        </a:buClr>
                        <a:buSzPts val="1800"/>
                        <a:buFont typeface="Calibri"/>
                        <a:buNone/>
                      </a:pPr>
                      <a:endParaRPr sz="1800" dirty="0"/>
                    </a:p>
                  </a:txBody>
                  <a:tcPr marL="91425" marR="91425" marT="91425" marB="91425"/>
                </a:tc>
                <a:extLst>
                  <a:ext uri="{0D108BD9-81ED-4DB2-BD59-A6C34878D82A}">
                    <a16:rowId xmlns="" xmlns:a16="http://schemas.microsoft.com/office/drawing/2014/main" val="10000"/>
                  </a:ext>
                </a:extLst>
              </a:tr>
            </a:tbl>
          </a:graphicData>
        </a:graphic>
      </p:graphicFrame>
    </p:spTree>
    <p:extLst>
      <p:ext uri="{BB962C8B-B14F-4D97-AF65-F5344CB8AC3E}">
        <p14:creationId xmlns:p14="http://schemas.microsoft.com/office/powerpoint/2010/main" val="37338656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Shape 176"/>
        <p:cNvGrpSpPr/>
        <p:nvPr/>
      </p:nvGrpSpPr>
      <p:grpSpPr>
        <a:xfrm>
          <a:off x="0" y="0"/>
          <a:ext cx="0" cy="0"/>
          <a:chOff x="0" y="0"/>
          <a:chExt cx="0" cy="0"/>
        </a:xfrm>
      </p:grpSpPr>
      <p:graphicFrame>
        <p:nvGraphicFramePr>
          <p:cNvPr id="177" name="Google Shape;177;g10467174720_0_8"/>
          <p:cNvGraphicFramePr/>
          <p:nvPr>
            <p:extLst>
              <p:ext uri="{D42A27DB-BD31-4B8C-83A1-F6EECF244321}">
                <p14:modId xmlns:p14="http://schemas.microsoft.com/office/powerpoint/2010/main" val="925023312"/>
              </p:ext>
            </p:extLst>
          </p:nvPr>
        </p:nvGraphicFramePr>
        <p:xfrm>
          <a:off x="424325" y="451425"/>
          <a:ext cx="8295325" cy="6049775"/>
        </p:xfrm>
        <a:graphic>
          <a:graphicData uri="http://schemas.openxmlformats.org/drawingml/2006/table">
            <a:tbl>
              <a:tblPr>
                <a:noFill/>
                <a:tableStyleId>{4002C7A9-1128-4865-AE2E-3F74B182FD61}</a:tableStyleId>
              </a:tblPr>
              <a:tblGrid>
                <a:gridCol w="8295325">
                  <a:extLst>
                    <a:ext uri="{9D8B030D-6E8A-4147-A177-3AD203B41FA5}">
                      <a16:colId xmlns="" xmlns:a16="http://schemas.microsoft.com/office/drawing/2014/main" val="20000"/>
                    </a:ext>
                  </a:extLst>
                </a:gridCol>
              </a:tblGrid>
              <a:tr h="6049775">
                <a:tc>
                  <a:txBody>
                    <a:bodyPr/>
                    <a:lstStyle/>
                    <a:p>
                      <a:pPr marL="0" marR="0" lvl="0" indent="0" algn="l" rtl="0">
                        <a:spcBef>
                          <a:spcPts val="0"/>
                        </a:spcBef>
                        <a:spcAft>
                          <a:spcPts val="0"/>
                        </a:spcAft>
                        <a:buClr>
                          <a:srgbClr val="534741"/>
                        </a:buClr>
                        <a:buSzPts val="3000"/>
                        <a:buFont typeface="Bitter"/>
                        <a:buNone/>
                      </a:pPr>
                      <a:endParaRPr sz="1800" b="1" dirty="0">
                        <a:solidFill>
                          <a:srgbClr val="534741"/>
                        </a:solidFill>
                        <a:latin typeface="Bitter"/>
                        <a:ea typeface="Bitter"/>
                        <a:cs typeface="Bitter"/>
                        <a:sym typeface="Bitter"/>
                      </a:endParaRPr>
                    </a:p>
                    <a:p>
                      <a:pPr marL="0" marR="0" lvl="0" indent="0" algn="l" rtl="0">
                        <a:spcBef>
                          <a:spcPts val="0"/>
                        </a:spcBef>
                        <a:spcAft>
                          <a:spcPts val="0"/>
                        </a:spcAft>
                        <a:buClr>
                          <a:srgbClr val="534741"/>
                        </a:buClr>
                        <a:buSzPts val="3000"/>
                        <a:buFont typeface="Bitter"/>
                        <a:buNone/>
                      </a:pPr>
                      <a:r>
                        <a:rPr lang="en-US" sz="3000" b="1" dirty="0">
                          <a:solidFill>
                            <a:srgbClr val="534741"/>
                          </a:solidFill>
                          <a:latin typeface="Bitter"/>
                          <a:ea typeface="Bitter"/>
                          <a:cs typeface="Bitter"/>
                          <a:sym typeface="Bitter"/>
                        </a:rPr>
                        <a:t>                                    </a:t>
                      </a:r>
                      <a:r>
                        <a:rPr lang="en-US" sz="3000" b="1" dirty="0" smtClean="0">
                          <a:solidFill>
                            <a:srgbClr val="534741"/>
                          </a:solidFill>
                          <a:latin typeface="Bitter"/>
                          <a:ea typeface="Bitter"/>
                          <a:cs typeface="Bitter"/>
                          <a:sym typeface="Bitter"/>
                        </a:rPr>
                        <a:t> </a:t>
                      </a:r>
                      <a:endParaRPr sz="3000" b="1" dirty="0">
                        <a:solidFill>
                          <a:srgbClr val="534741"/>
                        </a:solidFill>
                        <a:latin typeface="Bitter"/>
                        <a:ea typeface="Bitter"/>
                        <a:cs typeface="Bitter"/>
                        <a:sym typeface="Bitter"/>
                      </a:endParaRPr>
                    </a:p>
                    <a:p>
                      <a:pPr marL="0" marR="0" lvl="0" indent="0" algn="l" rtl="0">
                        <a:spcBef>
                          <a:spcPts val="0"/>
                        </a:spcBef>
                        <a:spcAft>
                          <a:spcPts val="0"/>
                        </a:spcAft>
                        <a:buClr>
                          <a:schemeClr val="dk1"/>
                        </a:buClr>
                        <a:buSzPts val="3000"/>
                        <a:buFont typeface="Calibri"/>
                        <a:buNone/>
                      </a:pPr>
                      <a:r>
                        <a:rPr lang="en-IN" sz="3000" b="1" dirty="0" smtClean="0">
                          <a:solidFill>
                            <a:srgbClr val="534741"/>
                          </a:solidFill>
                          <a:latin typeface="Bitter"/>
                          <a:ea typeface="Bitter"/>
                          <a:cs typeface="Bitter"/>
                          <a:sym typeface="Bitter"/>
                        </a:rPr>
                        <a:t>                        RESEARCH</a:t>
                      </a:r>
                      <a:r>
                        <a:rPr lang="en-IN" sz="3000" b="1" baseline="0" dirty="0" smtClean="0">
                          <a:solidFill>
                            <a:srgbClr val="534741"/>
                          </a:solidFill>
                          <a:latin typeface="Bitter"/>
                          <a:ea typeface="Bitter"/>
                          <a:cs typeface="Bitter"/>
                          <a:sym typeface="Bitter"/>
                        </a:rPr>
                        <a:t> </a:t>
                      </a:r>
                      <a:r>
                        <a:rPr lang="en-IN" sz="3000" b="1" dirty="0" smtClean="0">
                          <a:solidFill>
                            <a:srgbClr val="534741"/>
                          </a:solidFill>
                          <a:latin typeface="Bitter"/>
                          <a:ea typeface="Bitter"/>
                          <a:cs typeface="Bitter"/>
                          <a:sym typeface="Bitter"/>
                        </a:rPr>
                        <a:t>OBJECTIVES</a:t>
                      </a:r>
                      <a:r>
                        <a:rPr lang="en-IN" sz="3000" b="1" baseline="0" dirty="0" smtClean="0">
                          <a:solidFill>
                            <a:srgbClr val="534741"/>
                          </a:solidFill>
                          <a:latin typeface="Bitter"/>
                          <a:ea typeface="Bitter"/>
                          <a:cs typeface="Bitter"/>
                          <a:sym typeface="Bitter"/>
                        </a:rPr>
                        <a:t> </a:t>
                      </a:r>
                      <a:endParaRPr sz="3000" b="1" dirty="0">
                        <a:solidFill>
                          <a:srgbClr val="534741"/>
                        </a:solidFill>
                        <a:latin typeface="Bitter"/>
                        <a:ea typeface="Bitter"/>
                        <a:cs typeface="Bitter"/>
                        <a:sym typeface="Bitter"/>
                      </a:endParaRPr>
                    </a:p>
                    <a:p>
                      <a:r>
                        <a:rPr lang="en-US" sz="1400" b="0" i="0" u="none" strike="noStrike" cap="none" dirty="0" smtClean="0">
                          <a:solidFill>
                            <a:srgbClr val="000000"/>
                          </a:solidFill>
                          <a:effectLst/>
                          <a:latin typeface="Arial"/>
                          <a:ea typeface="Arial"/>
                          <a:cs typeface="Arial"/>
                          <a:sym typeface="Arial"/>
                        </a:rPr>
                        <a:t>1)Detection of spam and fake reviews: The web contains both authentic and spam contents. For effective Sentiment classification, this spam content should be eliminated before </a:t>
                      </a:r>
                      <a:endParaRPr lang="en-IN" sz="1400" b="0" i="0" u="none" strike="noStrike" cap="none" dirty="0" smtClean="0">
                        <a:solidFill>
                          <a:srgbClr val="000000"/>
                        </a:solidFill>
                        <a:effectLst/>
                        <a:latin typeface="Arial"/>
                        <a:ea typeface="Arial"/>
                        <a:cs typeface="Arial"/>
                        <a:sym typeface="Arial"/>
                      </a:endParaRPr>
                    </a:p>
                    <a:p>
                      <a:r>
                        <a:rPr lang="en-US" sz="1400" b="0" i="0" u="none" strike="noStrike" cap="none" dirty="0" smtClean="0">
                          <a:solidFill>
                            <a:srgbClr val="000000"/>
                          </a:solidFill>
                          <a:effectLst/>
                          <a:latin typeface="Arial"/>
                          <a:ea typeface="Arial"/>
                          <a:cs typeface="Arial"/>
                          <a:sym typeface="Arial"/>
                        </a:rPr>
                        <a:t>processing. </a:t>
                      </a:r>
                    </a:p>
                    <a:p>
                      <a:endParaRPr lang="en-US" sz="1400" b="0" i="0" u="none" strike="noStrike" cap="none" dirty="0" smtClean="0">
                        <a:solidFill>
                          <a:srgbClr val="000000"/>
                        </a:solidFill>
                        <a:effectLst/>
                        <a:latin typeface="Arial"/>
                        <a:ea typeface="Arial"/>
                        <a:cs typeface="Arial"/>
                        <a:sym typeface="Arial"/>
                      </a:endParaRPr>
                    </a:p>
                    <a:p>
                      <a:r>
                        <a:rPr lang="en-US" sz="1400" b="0" i="0" u="none" strike="noStrike" cap="none" dirty="0" smtClean="0">
                          <a:solidFill>
                            <a:srgbClr val="000000"/>
                          </a:solidFill>
                          <a:effectLst/>
                          <a:latin typeface="Arial"/>
                          <a:ea typeface="Arial"/>
                          <a:cs typeface="Arial"/>
                          <a:sym typeface="Arial"/>
                        </a:rPr>
                        <a:t>2)Limitation of classification filtering: There is a limitation in classification filtering while determining most popular thought or concept. For better sentiment classification result this limitation should be reduced.</a:t>
                      </a:r>
                    </a:p>
                    <a:p>
                      <a:r>
                        <a:rPr lang="en-US" sz="1400" b="0" i="0" u="none" strike="noStrike" cap="none" dirty="0" smtClean="0">
                          <a:solidFill>
                            <a:srgbClr val="000000"/>
                          </a:solidFill>
                          <a:effectLst/>
                          <a:latin typeface="Arial"/>
                          <a:ea typeface="Arial"/>
                          <a:cs typeface="Arial"/>
                          <a:sym typeface="Arial"/>
                        </a:rPr>
                        <a:t> </a:t>
                      </a:r>
                    </a:p>
                    <a:p>
                      <a:r>
                        <a:rPr lang="en-US" sz="1400" b="0" i="0" u="none" strike="noStrike" cap="none" dirty="0" smtClean="0">
                          <a:solidFill>
                            <a:srgbClr val="000000"/>
                          </a:solidFill>
                          <a:effectLst/>
                          <a:latin typeface="Arial"/>
                          <a:ea typeface="Arial"/>
                          <a:cs typeface="Arial"/>
                          <a:sym typeface="Arial"/>
                        </a:rPr>
                        <a:t>3)Domain-independence: The biggest challenge faced by opinion mining and sentiment analysis is the domain dependent nature of sentiment words. </a:t>
                      </a:r>
                    </a:p>
                    <a:p>
                      <a:endParaRPr lang="en-US" sz="1400" b="0" i="0" u="none" strike="noStrike" cap="none" dirty="0" smtClean="0">
                        <a:solidFill>
                          <a:srgbClr val="000000"/>
                        </a:solidFill>
                        <a:effectLst/>
                        <a:latin typeface="Arial"/>
                        <a:ea typeface="Times New Roman"/>
                        <a:cs typeface="Arial"/>
                        <a:sym typeface="Arial"/>
                      </a:endParaRPr>
                    </a:p>
                    <a:p>
                      <a:r>
                        <a:rPr lang="en-US" sz="1400" b="0" i="0" u="none" strike="noStrike" cap="none" dirty="0" smtClean="0">
                          <a:solidFill>
                            <a:srgbClr val="000000"/>
                          </a:solidFill>
                          <a:effectLst/>
                          <a:latin typeface="Arial"/>
                          <a:ea typeface="Arial"/>
                          <a:cs typeface="Arial"/>
                          <a:sym typeface="Arial"/>
                        </a:rPr>
                        <a:t>4)Incorporation of opinion with implicit and behavior data: For successful analysis of sentiment, the opinion words should integrate with implicit data. The implicit data determine the actual behavior of sentiment words.</a:t>
                      </a:r>
                    </a:p>
                    <a:p>
                      <a:endParaRPr lang="en-US" sz="1400" b="0" i="0" u="none" strike="noStrike" cap="none" dirty="0" smtClean="0">
                        <a:solidFill>
                          <a:srgbClr val="000000"/>
                        </a:solidFill>
                        <a:effectLst/>
                        <a:latin typeface="Arial"/>
                        <a:ea typeface="Times New Roman"/>
                        <a:cs typeface="Arial"/>
                        <a:sym typeface="Arial"/>
                      </a:endParaRPr>
                    </a:p>
                    <a:p>
                      <a:r>
                        <a:rPr lang="en-US" sz="1400" b="0" i="0" u="none" strike="noStrike" cap="none" dirty="0" smtClean="0">
                          <a:solidFill>
                            <a:srgbClr val="000000"/>
                          </a:solidFill>
                          <a:effectLst/>
                          <a:latin typeface="Arial"/>
                          <a:ea typeface="Arial"/>
                          <a:cs typeface="Arial"/>
                          <a:sym typeface="Arial"/>
                        </a:rPr>
                        <a:t>5)Natural language processing overheads: The natural language overhead like ambiguity, co-reference, Implicitness, inference etc. created hindrance in sentiment analysis too.</a:t>
                      </a:r>
                      <a:endParaRPr sz="2300" dirty="0">
                        <a:solidFill>
                          <a:srgbClr val="434343"/>
                        </a:solidFill>
                        <a:latin typeface="Times New Roman"/>
                        <a:ea typeface="Times New Roman"/>
                        <a:cs typeface="Times New Roman"/>
                        <a:sym typeface="Times New Roman"/>
                      </a:endParaRPr>
                    </a:p>
                  </a:txBody>
                  <a:tcPr marL="91425" marR="91425" marT="91425" marB="91425"/>
                </a:tc>
                <a:extLst>
                  <a:ext uri="{0D108BD9-81ED-4DB2-BD59-A6C34878D82A}">
                    <a16:rowId xmlns="" xmlns:a16="http://schemas.microsoft.com/office/drawing/2014/main" val="10000"/>
                  </a:ext>
                </a:extLst>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Shape 176"/>
        <p:cNvGrpSpPr/>
        <p:nvPr/>
      </p:nvGrpSpPr>
      <p:grpSpPr>
        <a:xfrm>
          <a:off x="0" y="0"/>
          <a:ext cx="0" cy="0"/>
          <a:chOff x="0" y="0"/>
          <a:chExt cx="0" cy="0"/>
        </a:xfrm>
      </p:grpSpPr>
      <p:graphicFrame>
        <p:nvGraphicFramePr>
          <p:cNvPr id="177" name="Google Shape;177;g10467174720_0_8"/>
          <p:cNvGraphicFramePr/>
          <p:nvPr>
            <p:extLst>
              <p:ext uri="{D42A27DB-BD31-4B8C-83A1-F6EECF244321}">
                <p14:modId xmlns:p14="http://schemas.microsoft.com/office/powerpoint/2010/main" val="4208559829"/>
              </p:ext>
            </p:extLst>
          </p:nvPr>
        </p:nvGraphicFramePr>
        <p:xfrm>
          <a:off x="424325" y="451425"/>
          <a:ext cx="8295325" cy="6049775"/>
        </p:xfrm>
        <a:graphic>
          <a:graphicData uri="http://schemas.openxmlformats.org/drawingml/2006/table">
            <a:tbl>
              <a:tblPr>
                <a:noFill/>
                <a:tableStyleId>{4002C7A9-1128-4865-AE2E-3F74B182FD61}</a:tableStyleId>
              </a:tblPr>
              <a:tblGrid>
                <a:gridCol w="8295325">
                  <a:extLst>
                    <a:ext uri="{9D8B030D-6E8A-4147-A177-3AD203B41FA5}">
                      <a16:colId xmlns="" xmlns:a16="http://schemas.microsoft.com/office/drawing/2014/main" val="20000"/>
                    </a:ext>
                  </a:extLst>
                </a:gridCol>
              </a:tblGrid>
              <a:tr h="6049775">
                <a:tc>
                  <a:txBody>
                    <a:bodyPr/>
                    <a:lstStyle/>
                    <a:p>
                      <a:pPr marL="0" marR="0" lvl="0" indent="0" algn="l" rtl="0">
                        <a:spcBef>
                          <a:spcPts val="0"/>
                        </a:spcBef>
                        <a:spcAft>
                          <a:spcPts val="0"/>
                        </a:spcAft>
                        <a:buClr>
                          <a:srgbClr val="534741"/>
                        </a:buClr>
                        <a:buSzPts val="3000"/>
                        <a:buFont typeface="Bitter"/>
                        <a:buNone/>
                      </a:pPr>
                      <a:endParaRPr sz="1800" b="1" dirty="0">
                        <a:solidFill>
                          <a:srgbClr val="534741"/>
                        </a:solidFill>
                        <a:latin typeface="Bitter"/>
                        <a:ea typeface="Bitter"/>
                        <a:cs typeface="Bitter"/>
                        <a:sym typeface="Bitter"/>
                      </a:endParaRPr>
                    </a:p>
                    <a:p>
                      <a:pPr marL="0" marR="0" lvl="0" indent="0" algn="l" rtl="0">
                        <a:spcBef>
                          <a:spcPts val="0"/>
                        </a:spcBef>
                        <a:spcAft>
                          <a:spcPts val="0"/>
                        </a:spcAft>
                        <a:buClr>
                          <a:srgbClr val="534741"/>
                        </a:buClr>
                        <a:buSzPts val="3000"/>
                        <a:buFont typeface="Bitter"/>
                        <a:buNone/>
                      </a:pPr>
                      <a:r>
                        <a:rPr lang="en-US" sz="3000" b="1" dirty="0">
                          <a:solidFill>
                            <a:srgbClr val="534741"/>
                          </a:solidFill>
                          <a:latin typeface="Bitter"/>
                          <a:ea typeface="Bitter"/>
                          <a:cs typeface="Bitter"/>
                          <a:sym typeface="Bitter"/>
                        </a:rPr>
                        <a:t>                                    Problem </a:t>
                      </a:r>
                      <a:r>
                        <a:rPr lang="en-US" sz="3000" b="1" dirty="0" smtClean="0">
                          <a:solidFill>
                            <a:srgbClr val="534741"/>
                          </a:solidFill>
                          <a:latin typeface="Bitter"/>
                          <a:ea typeface="Bitter"/>
                          <a:cs typeface="Bitter"/>
                          <a:sym typeface="Bitter"/>
                        </a:rPr>
                        <a:t>Definition </a:t>
                      </a:r>
                      <a:endParaRPr sz="3000" b="1" dirty="0">
                        <a:solidFill>
                          <a:srgbClr val="534741"/>
                        </a:solidFill>
                        <a:latin typeface="Bitter"/>
                        <a:ea typeface="Bitter"/>
                        <a:cs typeface="Bitter"/>
                        <a:sym typeface="Bitter"/>
                      </a:endParaRPr>
                    </a:p>
                    <a:p>
                      <a:pPr marL="0" marR="0" lvl="0" indent="0" algn="l" rtl="0">
                        <a:spcBef>
                          <a:spcPts val="0"/>
                        </a:spcBef>
                        <a:spcAft>
                          <a:spcPts val="0"/>
                        </a:spcAft>
                        <a:buClr>
                          <a:schemeClr val="dk1"/>
                        </a:buClr>
                        <a:buSzPts val="3000"/>
                        <a:buFont typeface="Calibri"/>
                        <a:buNone/>
                      </a:pPr>
                      <a:endParaRPr sz="3000" b="1" dirty="0">
                        <a:solidFill>
                          <a:srgbClr val="534741"/>
                        </a:solidFill>
                        <a:latin typeface="Bitter"/>
                        <a:ea typeface="Bitter"/>
                        <a:cs typeface="Bitter"/>
                        <a:sym typeface="Bitter"/>
                      </a:endParaRPr>
                    </a:p>
                    <a:p>
                      <a:pPr marL="457200" marR="0" lvl="0" indent="-374650" algn="just" rtl="0">
                        <a:spcBef>
                          <a:spcPts val="0"/>
                        </a:spcBef>
                        <a:spcAft>
                          <a:spcPts val="0"/>
                        </a:spcAft>
                        <a:buClr>
                          <a:srgbClr val="434343"/>
                        </a:buClr>
                        <a:buSzPts val="2300"/>
                        <a:buFont typeface="Times New Roman"/>
                        <a:buChar char="●"/>
                      </a:pPr>
                      <a:r>
                        <a:rPr lang="en-US" sz="2300" dirty="0">
                          <a:solidFill>
                            <a:srgbClr val="434343"/>
                          </a:solidFill>
                          <a:latin typeface="Times New Roman"/>
                          <a:ea typeface="Times New Roman"/>
                          <a:cs typeface="Times New Roman"/>
                          <a:sym typeface="Times New Roman"/>
                        </a:rPr>
                        <a:t>Recent approaches for feedback mining use manual methods and it focus mostly on the quantitative comments. So the evaluation cannot be made through deeper analysis.</a:t>
                      </a:r>
                      <a:endParaRPr sz="2300" dirty="0">
                        <a:solidFill>
                          <a:srgbClr val="434343"/>
                        </a:solidFill>
                        <a:latin typeface="Times New Roman"/>
                        <a:ea typeface="Times New Roman"/>
                        <a:cs typeface="Times New Roman"/>
                        <a:sym typeface="Times New Roman"/>
                      </a:endParaRPr>
                    </a:p>
                    <a:p>
                      <a:pPr marL="914400" marR="0" lvl="0" indent="0" algn="just" rtl="0">
                        <a:spcBef>
                          <a:spcPts val="0"/>
                        </a:spcBef>
                        <a:spcAft>
                          <a:spcPts val="0"/>
                        </a:spcAft>
                        <a:buNone/>
                      </a:pPr>
                      <a:endParaRPr sz="2300" dirty="0">
                        <a:solidFill>
                          <a:srgbClr val="434343"/>
                        </a:solidFill>
                        <a:latin typeface="Times New Roman"/>
                        <a:ea typeface="Times New Roman"/>
                        <a:cs typeface="Times New Roman"/>
                        <a:sym typeface="Times New Roman"/>
                      </a:endParaRPr>
                    </a:p>
                    <a:p>
                      <a:pPr marL="457200" marR="0" lvl="0" indent="-374650" algn="just" rtl="0">
                        <a:spcBef>
                          <a:spcPts val="0"/>
                        </a:spcBef>
                        <a:spcAft>
                          <a:spcPts val="0"/>
                        </a:spcAft>
                        <a:buClr>
                          <a:srgbClr val="434343"/>
                        </a:buClr>
                        <a:buSzPts val="2300"/>
                        <a:buFont typeface="Times New Roman"/>
                        <a:buChar char="●"/>
                      </a:pPr>
                      <a:r>
                        <a:rPr lang="en-US" sz="2300" dirty="0">
                          <a:solidFill>
                            <a:srgbClr val="434343"/>
                          </a:solidFill>
                          <a:latin typeface="Times New Roman"/>
                          <a:ea typeface="Times New Roman"/>
                          <a:cs typeface="Times New Roman"/>
                          <a:sym typeface="Times New Roman"/>
                        </a:rPr>
                        <a:t>In this project, we will develop a student feedback mining system  which applies text analytics and sentiment analysis approach to provide instructors a quantified and deeper analysis of the qualitative feedback from students that will improve the students learning experience. </a:t>
                      </a:r>
                      <a:endParaRPr sz="2300" dirty="0">
                        <a:solidFill>
                          <a:srgbClr val="434343"/>
                        </a:solidFill>
                        <a:latin typeface="Times New Roman"/>
                        <a:ea typeface="Times New Roman"/>
                        <a:cs typeface="Times New Roman"/>
                        <a:sym typeface="Times New Roman"/>
                      </a:endParaRPr>
                    </a:p>
                    <a:p>
                      <a:pPr marL="0" marR="0" lvl="0" indent="0" algn="l" rtl="0">
                        <a:spcBef>
                          <a:spcPts val="0"/>
                        </a:spcBef>
                        <a:spcAft>
                          <a:spcPts val="0"/>
                        </a:spcAft>
                        <a:buNone/>
                      </a:pPr>
                      <a:endParaRPr sz="2300" dirty="0">
                        <a:solidFill>
                          <a:srgbClr val="434343"/>
                        </a:solidFill>
                        <a:latin typeface="Times New Roman"/>
                        <a:ea typeface="Times New Roman"/>
                        <a:cs typeface="Times New Roman"/>
                        <a:sym typeface="Times New Roman"/>
                      </a:endParaRPr>
                    </a:p>
                  </a:txBody>
                  <a:tcPr marL="91425" marR="91425" marT="91425" marB="91425"/>
                </a:tc>
                <a:extLst>
                  <a:ext uri="{0D108BD9-81ED-4DB2-BD59-A6C34878D82A}">
                    <a16:rowId xmlns="" xmlns:a16="http://schemas.microsoft.com/office/drawing/2014/main" val="10000"/>
                  </a:ext>
                </a:extLst>
              </a:tr>
            </a:tbl>
          </a:graphicData>
        </a:graphic>
      </p:graphicFrame>
    </p:spTree>
    <p:extLst>
      <p:ext uri="{BB962C8B-B14F-4D97-AF65-F5344CB8AC3E}">
        <p14:creationId xmlns:p14="http://schemas.microsoft.com/office/powerpoint/2010/main" val="19360420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Shape 112"/>
        <p:cNvGrpSpPr/>
        <p:nvPr/>
      </p:nvGrpSpPr>
      <p:grpSpPr>
        <a:xfrm>
          <a:off x="0" y="0"/>
          <a:ext cx="0" cy="0"/>
          <a:chOff x="0" y="0"/>
          <a:chExt cx="0" cy="0"/>
        </a:xfrm>
      </p:grpSpPr>
      <p:graphicFrame>
        <p:nvGraphicFramePr>
          <p:cNvPr id="113" name="Google Shape;113;g10159b2d16e_0_962"/>
          <p:cNvGraphicFramePr/>
          <p:nvPr>
            <p:extLst>
              <p:ext uri="{D42A27DB-BD31-4B8C-83A1-F6EECF244321}">
                <p14:modId xmlns:p14="http://schemas.microsoft.com/office/powerpoint/2010/main" val="3127327260"/>
              </p:ext>
            </p:extLst>
          </p:nvPr>
        </p:nvGraphicFramePr>
        <p:xfrm>
          <a:off x="422425" y="356025"/>
          <a:ext cx="8363175" cy="5976850"/>
        </p:xfrm>
        <a:graphic>
          <a:graphicData uri="http://schemas.openxmlformats.org/drawingml/2006/table">
            <a:tbl>
              <a:tblPr>
                <a:noFill/>
                <a:tableStyleId>{4002C7A9-1128-4865-AE2E-3F74B182FD61}</a:tableStyleId>
              </a:tblPr>
              <a:tblGrid>
                <a:gridCol w="8363175">
                  <a:extLst>
                    <a:ext uri="{9D8B030D-6E8A-4147-A177-3AD203B41FA5}">
                      <a16:colId xmlns="" xmlns:a16="http://schemas.microsoft.com/office/drawing/2014/main" val="20000"/>
                    </a:ext>
                  </a:extLst>
                </a:gridCol>
              </a:tblGrid>
              <a:tr h="5976850">
                <a:tc>
                  <a:txBody>
                    <a:bodyPr/>
                    <a:lstStyle/>
                    <a:p>
                      <a:pPr marL="0" marR="0" lvl="0" indent="0" algn="ctr" rtl="0">
                        <a:spcBef>
                          <a:spcPts val="0"/>
                        </a:spcBef>
                        <a:spcAft>
                          <a:spcPts val="0"/>
                        </a:spcAft>
                        <a:buClr>
                          <a:srgbClr val="534741"/>
                        </a:buClr>
                        <a:buSzPts val="3000"/>
                        <a:buFont typeface="Bitter"/>
                        <a:buNone/>
                      </a:pPr>
                      <a:endParaRPr lang="en-US" sz="1600" b="1" u="none" strike="noStrike" cap="none" dirty="0">
                        <a:solidFill>
                          <a:srgbClr val="534741"/>
                        </a:solidFill>
                        <a:latin typeface="Bitter"/>
                        <a:ea typeface="Bitter"/>
                        <a:cs typeface="Bitter"/>
                        <a:sym typeface="Bitter"/>
                      </a:endParaRPr>
                    </a:p>
                    <a:p>
                      <a:pPr marL="0" marR="0" lvl="0" indent="0" algn="ctr" rtl="0">
                        <a:spcBef>
                          <a:spcPts val="0"/>
                        </a:spcBef>
                        <a:spcAft>
                          <a:spcPts val="0"/>
                        </a:spcAft>
                        <a:buClr>
                          <a:srgbClr val="534741"/>
                        </a:buClr>
                        <a:buSzPts val="3000"/>
                        <a:buFont typeface="Bitter"/>
                        <a:buNone/>
                      </a:pPr>
                      <a:endParaRPr lang="en-US" sz="1600" b="1" u="none" strike="noStrike" cap="none" dirty="0">
                        <a:solidFill>
                          <a:srgbClr val="534741"/>
                        </a:solidFill>
                        <a:latin typeface="Bitter"/>
                        <a:ea typeface="Bitter"/>
                        <a:cs typeface="Bitter"/>
                        <a:sym typeface="Bitter"/>
                      </a:endParaRPr>
                    </a:p>
                    <a:p>
                      <a:pPr marL="0" marR="0" lvl="0" indent="0" algn="ctr" rtl="0">
                        <a:spcBef>
                          <a:spcPts val="0"/>
                        </a:spcBef>
                        <a:spcAft>
                          <a:spcPts val="0"/>
                        </a:spcAft>
                        <a:buClr>
                          <a:srgbClr val="534741"/>
                        </a:buClr>
                        <a:buSzPts val="3000"/>
                        <a:buFont typeface="Bitter"/>
                        <a:buNone/>
                      </a:pPr>
                      <a:endParaRPr lang="en-US" sz="1600" b="1" u="none" strike="noStrike" cap="none" dirty="0">
                        <a:solidFill>
                          <a:srgbClr val="534741"/>
                        </a:solidFill>
                        <a:latin typeface="Bitter"/>
                        <a:ea typeface="Bitter"/>
                        <a:cs typeface="Bitter"/>
                        <a:sym typeface="Bitter"/>
                      </a:endParaRPr>
                    </a:p>
                    <a:p>
                      <a:pPr marL="0" marR="0" lvl="0" indent="0" algn="ctr" rtl="0">
                        <a:spcBef>
                          <a:spcPts val="0"/>
                        </a:spcBef>
                        <a:spcAft>
                          <a:spcPts val="0"/>
                        </a:spcAft>
                        <a:buClr>
                          <a:srgbClr val="534741"/>
                        </a:buClr>
                        <a:buSzPts val="3000"/>
                        <a:buFont typeface="Bitter"/>
                        <a:buNone/>
                      </a:pPr>
                      <a:endParaRPr lang="en-US" sz="1600" b="1" u="none" strike="noStrike" cap="none" dirty="0">
                        <a:solidFill>
                          <a:srgbClr val="534741"/>
                        </a:solidFill>
                        <a:latin typeface="Bitter"/>
                        <a:ea typeface="Bitter"/>
                        <a:cs typeface="Bitter"/>
                        <a:sym typeface="Bitter"/>
                      </a:endParaRPr>
                    </a:p>
                    <a:p>
                      <a:pPr marL="0" marR="0" lvl="0" indent="0" algn="ctr" rtl="0">
                        <a:spcBef>
                          <a:spcPts val="0"/>
                        </a:spcBef>
                        <a:spcAft>
                          <a:spcPts val="0"/>
                        </a:spcAft>
                        <a:buClr>
                          <a:srgbClr val="534741"/>
                        </a:buClr>
                        <a:buSzPts val="3000"/>
                        <a:buFont typeface="Bitter"/>
                        <a:buNone/>
                      </a:pPr>
                      <a:endParaRPr lang="en-US" sz="1600" b="1" u="none" strike="noStrike" cap="none" dirty="0">
                        <a:solidFill>
                          <a:srgbClr val="534741"/>
                        </a:solidFill>
                        <a:latin typeface="Bitter"/>
                        <a:ea typeface="Bitter"/>
                        <a:cs typeface="Bitter"/>
                        <a:sym typeface="Bitter"/>
                      </a:endParaRPr>
                    </a:p>
                    <a:p>
                      <a:pPr marL="0" marR="0" lvl="0" indent="0" algn="ctr" rtl="0">
                        <a:spcBef>
                          <a:spcPts val="0"/>
                        </a:spcBef>
                        <a:spcAft>
                          <a:spcPts val="0"/>
                        </a:spcAft>
                        <a:buClr>
                          <a:srgbClr val="534741"/>
                        </a:buClr>
                        <a:buSzPts val="3000"/>
                        <a:buFont typeface="Bitter"/>
                        <a:buNone/>
                      </a:pPr>
                      <a:endParaRPr lang="en-US" sz="1600" b="1" u="none" strike="noStrike" cap="none" dirty="0">
                        <a:solidFill>
                          <a:srgbClr val="534741"/>
                        </a:solidFill>
                        <a:latin typeface="Bitter"/>
                        <a:ea typeface="Bitter"/>
                        <a:cs typeface="Times New Roman" pitchFamily="18" charset="0"/>
                        <a:sym typeface="Bitter"/>
                      </a:endParaRPr>
                    </a:p>
                    <a:p>
                      <a:pPr marL="0" marR="0" lvl="0" indent="0" algn="ctr" rtl="0">
                        <a:spcBef>
                          <a:spcPts val="0"/>
                        </a:spcBef>
                        <a:spcAft>
                          <a:spcPts val="0"/>
                        </a:spcAft>
                        <a:buClr>
                          <a:srgbClr val="534741"/>
                        </a:buClr>
                        <a:buSzPts val="3000"/>
                        <a:buFont typeface="Bitter"/>
                        <a:buNone/>
                      </a:pPr>
                      <a:endParaRPr lang="en-US" sz="1600" b="1" u="none" strike="noStrike" cap="none" dirty="0">
                        <a:solidFill>
                          <a:srgbClr val="534741"/>
                        </a:solidFill>
                        <a:latin typeface="Bitter"/>
                        <a:ea typeface="Bitter"/>
                        <a:cs typeface="Times New Roman" pitchFamily="18" charset="0"/>
                        <a:sym typeface="Bitter"/>
                      </a:endParaRPr>
                    </a:p>
                    <a:p>
                      <a:pPr marL="0" marR="0" lvl="0" indent="0" algn="ctr" rtl="0">
                        <a:spcBef>
                          <a:spcPts val="0"/>
                        </a:spcBef>
                        <a:spcAft>
                          <a:spcPts val="0"/>
                        </a:spcAft>
                        <a:buClr>
                          <a:srgbClr val="534741"/>
                        </a:buClr>
                        <a:buSzPts val="3000"/>
                        <a:buFont typeface="Bitter"/>
                        <a:buNone/>
                      </a:pPr>
                      <a:endParaRPr lang="en-US" sz="1600" b="1" u="none" strike="noStrike" cap="none" dirty="0">
                        <a:solidFill>
                          <a:srgbClr val="534741"/>
                        </a:solidFill>
                        <a:latin typeface="Bitter"/>
                        <a:ea typeface="Bitter"/>
                        <a:cs typeface="Times New Roman" pitchFamily="18" charset="0"/>
                        <a:sym typeface="Bitter"/>
                      </a:endParaRPr>
                    </a:p>
                    <a:p>
                      <a:pPr marL="0" marR="0" lvl="0" indent="0" algn="ctr" rtl="0">
                        <a:spcBef>
                          <a:spcPts val="0"/>
                        </a:spcBef>
                        <a:spcAft>
                          <a:spcPts val="0"/>
                        </a:spcAft>
                        <a:buClr>
                          <a:srgbClr val="534741"/>
                        </a:buClr>
                        <a:buSzPts val="3000"/>
                        <a:buFont typeface="Bitter"/>
                        <a:buNone/>
                      </a:pPr>
                      <a:r>
                        <a:rPr lang="en-US" sz="4400" b="1" u="none" strike="noStrike" cap="none" dirty="0" smtClean="0">
                          <a:solidFill>
                            <a:srgbClr val="534741"/>
                          </a:solidFill>
                          <a:latin typeface="Times New Roman" pitchFamily="18" charset="0"/>
                          <a:ea typeface="Bitter"/>
                          <a:cs typeface="Times New Roman" pitchFamily="18" charset="0"/>
                          <a:sym typeface="Bitter"/>
                        </a:rPr>
                        <a:t>RESEARCH</a:t>
                      </a:r>
                      <a:r>
                        <a:rPr lang="en-US" sz="4400" b="1" u="none" strike="noStrike" cap="none" baseline="0" dirty="0" smtClean="0">
                          <a:solidFill>
                            <a:srgbClr val="534741"/>
                          </a:solidFill>
                          <a:latin typeface="Times New Roman" pitchFamily="18" charset="0"/>
                          <a:ea typeface="Bitter"/>
                          <a:cs typeface="Times New Roman" pitchFamily="18" charset="0"/>
                          <a:sym typeface="Bitter"/>
                        </a:rPr>
                        <a:t> </a:t>
                      </a:r>
                    </a:p>
                    <a:p>
                      <a:pPr marL="0" marR="0" lvl="0" indent="0" algn="ctr" rtl="0">
                        <a:spcBef>
                          <a:spcPts val="0"/>
                        </a:spcBef>
                        <a:spcAft>
                          <a:spcPts val="0"/>
                        </a:spcAft>
                        <a:buClr>
                          <a:srgbClr val="534741"/>
                        </a:buClr>
                        <a:buSzPts val="3000"/>
                        <a:buFont typeface="Bitter"/>
                        <a:buNone/>
                      </a:pPr>
                      <a:r>
                        <a:rPr lang="en-US" sz="4400" b="1" u="none" strike="noStrike" cap="none" baseline="0" dirty="0" smtClean="0">
                          <a:solidFill>
                            <a:srgbClr val="534741"/>
                          </a:solidFill>
                          <a:latin typeface="Times New Roman" pitchFamily="18" charset="0"/>
                          <a:ea typeface="Bitter"/>
                          <a:cs typeface="Times New Roman" pitchFamily="18" charset="0"/>
                          <a:sym typeface="Bitter"/>
                        </a:rPr>
                        <a:t>WORK</a:t>
                      </a:r>
                      <a:endParaRPr sz="4400" b="1" u="none" strike="noStrike" cap="none" dirty="0">
                        <a:solidFill>
                          <a:srgbClr val="534741"/>
                        </a:solidFill>
                        <a:latin typeface="Times New Roman" pitchFamily="18" charset="0"/>
                        <a:ea typeface="Bitter"/>
                        <a:cs typeface="Times New Roman" pitchFamily="18" charset="0"/>
                        <a:sym typeface="Bitter"/>
                      </a:endParaRPr>
                    </a:p>
                    <a:p>
                      <a:pPr marL="457200" marR="0" lvl="0" indent="0" algn="just" rtl="0">
                        <a:spcBef>
                          <a:spcPts val="0"/>
                        </a:spcBef>
                        <a:spcAft>
                          <a:spcPts val="0"/>
                        </a:spcAft>
                        <a:buNone/>
                      </a:pPr>
                      <a:endParaRPr sz="2200" dirty="0">
                        <a:latin typeface="Times New Roman"/>
                        <a:ea typeface="Times New Roman"/>
                        <a:cs typeface="Times New Roman"/>
                        <a:sym typeface="Times New Roman"/>
                      </a:endParaRPr>
                    </a:p>
                    <a:p>
                      <a:pPr marL="0" marR="0" lvl="0" indent="0" algn="just" rtl="0">
                        <a:spcBef>
                          <a:spcPts val="0"/>
                        </a:spcBef>
                        <a:spcAft>
                          <a:spcPts val="0"/>
                        </a:spcAft>
                        <a:buClr>
                          <a:srgbClr val="000000"/>
                        </a:buClr>
                        <a:buSzPts val="2200"/>
                        <a:buFont typeface="Noto Sans Symbols"/>
                        <a:buNone/>
                      </a:pPr>
                      <a:endParaRPr sz="2200" dirty="0">
                        <a:latin typeface="Times New Roman"/>
                        <a:ea typeface="Times New Roman"/>
                        <a:cs typeface="Times New Roman"/>
                        <a:sym typeface="Times New Roman"/>
                      </a:endParaRPr>
                    </a:p>
                    <a:p>
                      <a:pPr marL="0" marR="0" lvl="0" indent="0" algn="just" rtl="0">
                        <a:lnSpc>
                          <a:spcPct val="115000"/>
                        </a:lnSpc>
                        <a:spcBef>
                          <a:spcPts val="0"/>
                        </a:spcBef>
                        <a:spcAft>
                          <a:spcPts val="0"/>
                        </a:spcAft>
                        <a:buClr>
                          <a:schemeClr val="dk1"/>
                        </a:buClr>
                        <a:buSzPts val="1600"/>
                        <a:buFont typeface="Calibri"/>
                        <a:buNone/>
                      </a:pPr>
                      <a:endParaRPr sz="2200" dirty="0">
                        <a:latin typeface="Times New Roman"/>
                        <a:ea typeface="Times New Roman"/>
                        <a:cs typeface="Times New Roman"/>
                        <a:sym typeface="Times New Roman"/>
                      </a:endParaRPr>
                    </a:p>
                    <a:p>
                      <a:pPr marL="0" marR="0" lvl="0" indent="0" algn="l" rtl="0">
                        <a:spcBef>
                          <a:spcPts val="0"/>
                        </a:spcBef>
                        <a:spcAft>
                          <a:spcPts val="0"/>
                        </a:spcAft>
                        <a:buClr>
                          <a:schemeClr val="dk1"/>
                        </a:buClr>
                        <a:buSzPts val="3000"/>
                        <a:buFont typeface="Calibri"/>
                        <a:buNone/>
                      </a:pPr>
                      <a:endParaRPr sz="3000" b="1" dirty="0">
                        <a:solidFill>
                          <a:srgbClr val="534741"/>
                        </a:solidFill>
                        <a:latin typeface="Times New Roman"/>
                        <a:ea typeface="Times New Roman"/>
                        <a:cs typeface="Times New Roman"/>
                        <a:sym typeface="Times New Roman"/>
                      </a:endParaRPr>
                    </a:p>
                    <a:p>
                      <a:pPr marL="0" marR="0" lvl="0" indent="0" algn="l" rtl="0">
                        <a:spcBef>
                          <a:spcPts val="0"/>
                        </a:spcBef>
                        <a:spcAft>
                          <a:spcPts val="0"/>
                        </a:spcAft>
                        <a:buClr>
                          <a:schemeClr val="dk1"/>
                        </a:buClr>
                        <a:buSzPts val="1800"/>
                        <a:buFont typeface="Calibri"/>
                        <a:buNone/>
                      </a:pPr>
                      <a:endParaRPr sz="1800" dirty="0"/>
                    </a:p>
                  </a:txBody>
                  <a:tcPr marL="91425" marR="91425" marT="91425" marB="91425"/>
                </a:tc>
                <a:extLst>
                  <a:ext uri="{0D108BD9-81ED-4DB2-BD59-A6C34878D82A}">
                    <a16:rowId xmlns="" xmlns:a16="http://schemas.microsoft.com/office/drawing/2014/main" val="10000"/>
                  </a:ext>
                </a:extLst>
              </a:tr>
            </a:tbl>
          </a:graphicData>
        </a:graphic>
      </p:graphicFrame>
    </p:spTree>
    <p:extLst>
      <p:ext uri="{BB962C8B-B14F-4D97-AF65-F5344CB8AC3E}">
        <p14:creationId xmlns:p14="http://schemas.microsoft.com/office/powerpoint/2010/main" val="3580744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Shape 176"/>
        <p:cNvGrpSpPr/>
        <p:nvPr/>
      </p:nvGrpSpPr>
      <p:grpSpPr>
        <a:xfrm>
          <a:off x="0" y="0"/>
          <a:ext cx="0" cy="0"/>
          <a:chOff x="0" y="0"/>
          <a:chExt cx="0" cy="0"/>
        </a:xfrm>
      </p:grpSpPr>
      <p:graphicFrame>
        <p:nvGraphicFramePr>
          <p:cNvPr id="177" name="Google Shape;177;g10467174720_0_8"/>
          <p:cNvGraphicFramePr/>
          <p:nvPr>
            <p:extLst>
              <p:ext uri="{D42A27DB-BD31-4B8C-83A1-F6EECF244321}">
                <p14:modId xmlns:p14="http://schemas.microsoft.com/office/powerpoint/2010/main" val="3839840119"/>
              </p:ext>
            </p:extLst>
          </p:nvPr>
        </p:nvGraphicFramePr>
        <p:xfrm>
          <a:off x="424325" y="451425"/>
          <a:ext cx="8295325" cy="6049775"/>
        </p:xfrm>
        <a:graphic>
          <a:graphicData uri="http://schemas.openxmlformats.org/drawingml/2006/table">
            <a:tbl>
              <a:tblPr>
                <a:noFill/>
                <a:tableStyleId>{4002C7A9-1128-4865-AE2E-3F74B182FD61}</a:tableStyleId>
              </a:tblPr>
              <a:tblGrid>
                <a:gridCol w="8295325">
                  <a:extLst>
                    <a:ext uri="{9D8B030D-6E8A-4147-A177-3AD203B41FA5}">
                      <a16:colId xmlns="" xmlns:a16="http://schemas.microsoft.com/office/drawing/2014/main" val="20000"/>
                    </a:ext>
                  </a:extLst>
                </a:gridCol>
              </a:tblGrid>
              <a:tr h="6049775">
                <a:tc>
                  <a:txBody>
                    <a:bodyPr/>
                    <a:lstStyle/>
                    <a:p>
                      <a:pPr marL="0" marR="0" lvl="0" indent="0" algn="l" rtl="0">
                        <a:spcBef>
                          <a:spcPts val="0"/>
                        </a:spcBef>
                        <a:spcAft>
                          <a:spcPts val="0"/>
                        </a:spcAft>
                        <a:buClr>
                          <a:srgbClr val="534741"/>
                        </a:buClr>
                        <a:buSzPts val="3000"/>
                        <a:buFont typeface="Bitter"/>
                        <a:buNone/>
                      </a:pPr>
                      <a:endParaRPr sz="1800" b="1" dirty="0">
                        <a:solidFill>
                          <a:srgbClr val="534741"/>
                        </a:solidFill>
                        <a:latin typeface="Bitter"/>
                        <a:ea typeface="Bitter"/>
                        <a:cs typeface="Bitter"/>
                        <a:sym typeface="Bitter"/>
                      </a:endParaRPr>
                    </a:p>
                    <a:p>
                      <a:pPr marL="0" marR="0" lvl="0" indent="0" algn="l" rtl="0">
                        <a:spcBef>
                          <a:spcPts val="0"/>
                        </a:spcBef>
                        <a:spcAft>
                          <a:spcPts val="0"/>
                        </a:spcAft>
                        <a:buClr>
                          <a:srgbClr val="534741"/>
                        </a:buClr>
                        <a:buSzPts val="3000"/>
                        <a:buFont typeface="Bitter"/>
                        <a:buNone/>
                      </a:pPr>
                      <a:r>
                        <a:rPr lang="en-US" sz="3000" b="1" dirty="0">
                          <a:solidFill>
                            <a:srgbClr val="534741"/>
                          </a:solidFill>
                          <a:latin typeface="Bitter"/>
                          <a:ea typeface="Bitter"/>
                          <a:cs typeface="Bitter"/>
                          <a:sym typeface="Bitter"/>
                        </a:rPr>
                        <a:t>          </a:t>
                      </a:r>
                      <a:r>
                        <a:rPr lang="en-US" sz="3000" b="1" dirty="0" smtClean="0">
                          <a:solidFill>
                            <a:srgbClr val="534741"/>
                          </a:solidFill>
                          <a:latin typeface="Bitter"/>
                          <a:ea typeface="Bitter"/>
                          <a:cs typeface="Bitter"/>
                          <a:sym typeface="Bitter"/>
                        </a:rPr>
                        <a:t>PROPOSED</a:t>
                      </a:r>
                      <a:r>
                        <a:rPr lang="en-US" sz="3000" b="1" baseline="0" dirty="0" smtClean="0">
                          <a:solidFill>
                            <a:srgbClr val="534741"/>
                          </a:solidFill>
                          <a:latin typeface="Bitter"/>
                          <a:ea typeface="Bitter"/>
                          <a:cs typeface="Bitter"/>
                          <a:sym typeface="Bitter"/>
                        </a:rPr>
                        <a:t> SYSTEM ARCHITECTURE</a:t>
                      </a:r>
                      <a:endParaRPr lang="en-US" sz="3000" b="1" dirty="0">
                        <a:solidFill>
                          <a:srgbClr val="534741"/>
                        </a:solidFill>
                        <a:latin typeface="Bitter"/>
                        <a:ea typeface="Bitter"/>
                        <a:cs typeface="Bitter"/>
                        <a:sym typeface="Bitter"/>
                      </a:endParaRPr>
                    </a:p>
                    <a:p>
                      <a:pPr marL="0" marR="0" lvl="0" indent="0" algn="l" rtl="0">
                        <a:spcBef>
                          <a:spcPts val="0"/>
                        </a:spcBef>
                        <a:spcAft>
                          <a:spcPts val="0"/>
                        </a:spcAft>
                        <a:buClr>
                          <a:srgbClr val="534741"/>
                        </a:buClr>
                        <a:buSzPts val="3000"/>
                        <a:buFont typeface="Bitter"/>
                        <a:buNone/>
                      </a:pPr>
                      <a:endParaRPr sz="3000" b="1" dirty="0">
                        <a:solidFill>
                          <a:srgbClr val="534741"/>
                        </a:solidFill>
                        <a:latin typeface="Bitter"/>
                        <a:ea typeface="Bitter"/>
                        <a:cs typeface="Bitter"/>
                        <a:sym typeface="Bitter"/>
                      </a:endParaRPr>
                    </a:p>
                  </a:txBody>
                  <a:tcPr marL="91425" marR="91425" marT="91425" marB="91425"/>
                </a:tc>
                <a:extLst>
                  <a:ext uri="{0D108BD9-81ED-4DB2-BD59-A6C34878D82A}">
                    <a16:rowId xmlns="" xmlns:a16="http://schemas.microsoft.com/office/drawing/2014/main" val="10000"/>
                  </a:ext>
                </a:extLst>
              </a:tr>
            </a:tbl>
          </a:graphicData>
        </a:graphic>
      </p:graphicFrame>
      <p:pic>
        <p:nvPicPr>
          <p:cNvPr id="4" name="Picture 3" descr="C:\Users\GENIUS\Desktop\ss.jpg"/>
          <p:cNvPicPr/>
          <p:nvPr/>
        </p:nvPicPr>
        <p:blipFill>
          <a:blip r:embed="rId3"/>
          <a:srcRect/>
          <a:stretch>
            <a:fillRect/>
          </a:stretch>
        </p:blipFill>
        <p:spPr bwMode="auto">
          <a:xfrm>
            <a:off x="2154655" y="1556716"/>
            <a:ext cx="4408805" cy="4245610"/>
          </a:xfrm>
          <a:prstGeom prst="rect">
            <a:avLst/>
          </a:prstGeom>
          <a:noFill/>
          <a:ln w="9525">
            <a:noFill/>
            <a:miter lim="800000"/>
            <a:headEnd/>
            <a:tailEnd/>
          </a:ln>
        </p:spPr>
      </p:pic>
    </p:spTree>
    <p:extLst>
      <p:ext uri="{BB962C8B-B14F-4D97-AF65-F5344CB8AC3E}">
        <p14:creationId xmlns:p14="http://schemas.microsoft.com/office/powerpoint/2010/main" val="204443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Shape 112"/>
        <p:cNvGrpSpPr/>
        <p:nvPr/>
      </p:nvGrpSpPr>
      <p:grpSpPr>
        <a:xfrm>
          <a:off x="0" y="0"/>
          <a:ext cx="0" cy="0"/>
          <a:chOff x="0" y="0"/>
          <a:chExt cx="0" cy="0"/>
        </a:xfrm>
      </p:grpSpPr>
      <p:graphicFrame>
        <p:nvGraphicFramePr>
          <p:cNvPr id="113" name="Google Shape;113;g10159b2d16e_0_962"/>
          <p:cNvGraphicFramePr/>
          <p:nvPr>
            <p:extLst>
              <p:ext uri="{D42A27DB-BD31-4B8C-83A1-F6EECF244321}">
                <p14:modId xmlns:p14="http://schemas.microsoft.com/office/powerpoint/2010/main" val="3344581244"/>
              </p:ext>
            </p:extLst>
          </p:nvPr>
        </p:nvGraphicFramePr>
        <p:xfrm>
          <a:off x="422425" y="356025"/>
          <a:ext cx="8363175" cy="5976850"/>
        </p:xfrm>
        <a:graphic>
          <a:graphicData uri="http://schemas.openxmlformats.org/drawingml/2006/table">
            <a:tbl>
              <a:tblPr>
                <a:noFill/>
                <a:tableStyleId>{4002C7A9-1128-4865-AE2E-3F74B182FD61}</a:tableStyleId>
              </a:tblPr>
              <a:tblGrid>
                <a:gridCol w="8363175">
                  <a:extLst>
                    <a:ext uri="{9D8B030D-6E8A-4147-A177-3AD203B41FA5}">
                      <a16:colId xmlns="" xmlns:a16="http://schemas.microsoft.com/office/drawing/2014/main" val="20000"/>
                    </a:ext>
                  </a:extLst>
                </a:gridCol>
              </a:tblGrid>
              <a:tr h="5976850">
                <a:tc>
                  <a:txBody>
                    <a:bodyPr/>
                    <a:lstStyle/>
                    <a:p>
                      <a:pPr marL="0" marR="0" lvl="0" indent="0" algn="ctr" rtl="0">
                        <a:spcBef>
                          <a:spcPts val="0"/>
                        </a:spcBef>
                        <a:spcAft>
                          <a:spcPts val="0"/>
                        </a:spcAft>
                        <a:buClr>
                          <a:srgbClr val="534741"/>
                        </a:buClr>
                        <a:buSzPts val="3000"/>
                        <a:buFont typeface="Bitter"/>
                        <a:buNone/>
                      </a:pPr>
                      <a:endParaRPr lang="en-US" sz="1600" b="1" u="none" strike="noStrike" cap="none" dirty="0">
                        <a:solidFill>
                          <a:srgbClr val="534741"/>
                        </a:solidFill>
                        <a:latin typeface="Bitter"/>
                        <a:ea typeface="Bitter"/>
                        <a:cs typeface="Bitter"/>
                        <a:sym typeface="Bitter"/>
                      </a:endParaRPr>
                    </a:p>
                    <a:p>
                      <a:pPr marL="0" marR="0" lvl="0" indent="0" algn="ctr" rtl="0">
                        <a:spcBef>
                          <a:spcPts val="0"/>
                        </a:spcBef>
                        <a:spcAft>
                          <a:spcPts val="0"/>
                        </a:spcAft>
                        <a:buClr>
                          <a:srgbClr val="534741"/>
                        </a:buClr>
                        <a:buSzPts val="3000"/>
                        <a:buFont typeface="Bitter"/>
                        <a:buNone/>
                      </a:pPr>
                      <a:endParaRPr lang="en-US" sz="1600" b="1" u="none" strike="noStrike" cap="none" dirty="0">
                        <a:solidFill>
                          <a:srgbClr val="534741"/>
                        </a:solidFill>
                        <a:latin typeface="Bitter"/>
                        <a:ea typeface="Bitter"/>
                        <a:cs typeface="Bitter"/>
                        <a:sym typeface="Bitter"/>
                      </a:endParaRPr>
                    </a:p>
                    <a:p>
                      <a:pPr marL="0" marR="0" lvl="0" indent="0" algn="ctr" rtl="0">
                        <a:spcBef>
                          <a:spcPts val="0"/>
                        </a:spcBef>
                        <a:spcAft>
                          <a:spcPts val="0"/>
                        </a:spcAft>
                        <a:buClr>
                          <a:srgbClr val="534741"/>
                        </a:buClr>
                        <a:buSzPts val="3000"/>
                        <a:buFont typeface="Bitter"/>
                        <a:buNone/>
                      </a:pPr>
                      <a:endParaRPr lang="en-US" sz="1600" b="1" u="none" strike="noStrike" cap="none" dirty="0">
                        <a:solidFill>
                          <a:srgbClr val="534741"/>
                        </a:solidFill>
                        <a:latin typeface="Bitter"/>
                        <a:ea typeface="Bitter"/>
                        <a:cs typeface="Bitter"/>
                        <a:sym typeface="Bitter"/>
                      </a:endParaRPr>
                    </a:p>
                    <a:p>
                      <a:pPr marL="0" marR="0" lvl="0" indent="0" algn="ctr" rtl="0">
                        <a:spcBef>
                          <a:spcPts val="0"/>
                        </a:spcBef>
                        <a:spcAft>
                          <a:spcPts val="0"/>
                        </a:spcAft>
                        <a:buClr>
                          <a:srgbClr val="534741"/>
                        </a:buClr>
                        <a:buSzPts val="3000"/>
                        <a:buFont typeface="Bitter"/>
                        <a:buNone/>
                      </a:pPr>
                      <a:endParaRPr lang="en-US" sz="1600" b="1" u="none" strike="noStrike" cap="none" dirty="0">
                        <a:solidFill>
                          <a:srgbClr val="534741"/>
                        </a:solidFill>
                        <a:latin typeface="Bitter"/>
                        <a:ea typeface="Bitter"/>
                        <a:cs typeface="Bitter"/>
                        <a:sym typeface="Bitter"/>
                      </a:endParaRPr>
                    </a:p>
                    <a:p>
                      <a:pPr marL="0" marR="0" lvl="0" indent="0" algn="ctr" rtl="0">
                        <a:spcBef>
                          <a:spcPts val="0"/>
                        </a:spcBef>
                        <a:spcAft>
                          <a:spcPts val="0"/>
                        </a:spcAft>
                        <a:buClr>
                          <a:srgbClr val="534741"/>
                        </a:buClr>
                        <a:buSzPts val="3000"/>
                        <a:buFont typeface="Bitter"/>
                        <a:buNone/>
                      </a:pPr>
                      <a:endParaRPr lang="en-US" sz="1600" b="1" u="none" strike="noStrike" cap="none" dirty="0">
                        <a:solidFill>
                          <a:srgbClr val="534741"/>
                        </a:solidFill>
                        <a:latin typeface="Bitter"/>
                        <a:ea typeface="Bitter"/>
                        <a:cs typeface="Bitter"/>
                        <a:sym typeface="Bitter"/>
                      </a:endParaRPr>
                    </a:p>
                    <a:p>
                      <a:pPr marL="0" marR="0" lvl="0" indent="0" algn="ctr" rtl="0">
                        <a:spcBef>
                          <a:spcPts val="0"/>
                        </a:spcBef>
                        <a:spcAft>
                          <a:spcPts val="0"/>
                        </a:spcAft>
                        <a:buClr>
                          <a:srgbClr val="534741"/>
                        </a:buClr>
                        <a:buSzPts val="3000"/>
                        <a:buFont typeface="Bitter"/>
                        <a:buNone/>
                      </a:pPr>
                      <a:endParaRPr lang="en-US" sz="1600" b="1" u="none" strike="noStrike" cap="none" dirty="0">
                        <a:solidFill>
                          <a:srgbClr val="534741"/>
                        </a:solidFill>
                        <a:latin typeface="Bitter"/>
                        <a:ea typeface="Bitter"/>
                        <a:cs typeface="Times New Roman" pitchFamily="18" charset="0"/>
                        <a:sym typeface="Bitter"/>
                      </a:endParaRPr>
                    </a:p>
                    <a:p>
                      <a:pPr marL="0" marR="0" lvl="0" indent="0" algn="ctr" rtl="0">
                        <a:spcBef>
                          <a:spcPts val="0"/>
                        </a:spcBef>
                        <a:spcAft>
                          <a:spcPts val="0"/>
                        </a:spcAft>
                        <a:buClr>
                          <a:srgbClr val="534741"/>
                        </a:buClr>
                        <a:buSzPts val="3000"/>
                        <a:buFont typeface="Bitter"/>
                        <a:buNone/>
                      </a:pPr>
                      <a:endParaRPr lang="en-US" sz="1600" b="1" u="none" strike="noStrike" cap="none" dirty="0">
                        <a:solidFill>
                          <a:srgbClr val="534741"/>
                        </a:solidFill>
                        <a:latin typeface="Bitter"/>
                        <a:ea typeface="Bitter"/>
                        <a:cs typeface="Times New Roman" pitchFamily="18" charset="0"/>
                        <a:sym typeface="Bitter"/>
                      </a:endParaRPr>
                    </a:p>
                    <a:p>
                      <a:pPr marL="0" marR="0" lvl="0" indent="0" algn="ctr" rtl="0">
                        <a:spcBef>
                          <a:spcPts val="0"/>
                        </a:spcBef>
                        <a:spcAft>
                          <a:spcPts val="0"/>
                        </a:spcAft>
                        <a:buClr>
                          <a:srgbClr val="534741"/>
                        </a:buClr>
                        <a:buSzPts val="3000"/>
                        <a:buFont typeface="Bitter"/>
                        <a:buNone/>
                      </a:pPr>
                      <a:endParaRPr lang="en-US" sz="1600" b="1" u="none" strike="noStrike" cap="none" dirty="0">
                        <a:solidFill>
                          <a:srgbClr val="534741"/>
                        </a:solidFill>
                        <a:latin typeface="Bitter"/>
                        <a:ea typeface="Bitter"/>
                        <a:cs typeface="Times New Roman" pitchFamily="18" charset="0"/>
                        <a:sym typeface="Bitter"/>
                      </a:endParaRPr>
                    </a:p>
                    <a:p>
                      <a:pPr marL="0" marR="0" lvl="0" indent="0" algn="ctr" rtl="0">
                        <a:spcBef>
                          <a:spcPts val="0"/>
                        </a:spcBef>
                        <a:spcAft>
                          <a:spcPts val="0"/>
                        </a:spcAft>
                        <a:buClr>
                          <a:srgbClr val="534741"/>
                        </a:buClr>
                        <a:buSzPts val="3000"/>
                        <a:buFont typeface="Bitter"/>
                        <a:buNone/>
                      </a:pPr>
                      <a:r>
                        <a:rPr lang="en-US" sz="4400" b="1" u="none" strike="noStrike" cap="none" dirty="0" smtClean="0">
                          <a:solidFill>
                            <a:srgbClr val="534741"/>
                          </a:solidFill>
                          <a:latin typeface="Times New Roman" pitchFamily="18" charset="0"/>
                          <a:ea typeface="Bitter"/>
                          <a:cs typeface="Times New Roman" pitchFamily="18" charset="0"/>
                          <a:sym typeface="Bitter"/>
                        </a:rPr>
                        <a:t>METHODS</a:t>
                      </a:r>
                      <a:r>
                        <a:rPr lang="en-US" sz="4400" b="1" u="none" strike="noStrike" cap="none" baseline="0" dirty="0" smtClean="0">
                          <a:solidFill>
                            <a:srgbClr val="534741"/>
                          </a:solidFill>
                          <a:latin typeface="Times New Roman" pitchFamily="18" charset="0"/>
                          <a:ea typeface="Bitter"/>
                          <a:cs typeface="Times New Roman" pitchFamily="18" charset="0"/>
                          <a:sym typeface="Bitter"/>
                        </a:rPr>
                        <a:t> </a:t>
                      </a:r>
                    </a:p>
                    <a:p>
                      <a:pPr marL="0" marR="0" lvl="0" indent="0" algn="ctr" rtl="0">
                        <a:spcBef>
                          <a:spcPts val="0"/>
                        </a:spcBef>
                        <a:spcAft>
                          <a:spcPts val="0"/>
                        </a:spcAft>
                        <a:buClr>
                          <a:srgbClr val="534741"/>
                        </a:buClr>
                        <a:buSzPts val="3000"/>
                        <a:buFont typeface="Bitter"/>
                        <a:buNone/>
                      </a:pPr>
                      <a:r>
                        <a:rPr lang="en-US" sz="4400" b="1" u="none" strike="noStrike" cap="none" baseline="0" dirty="0" smtClean="0">
                          <a:solidFill>
                            <a:srgbClr val="534741"/>
                          </a:solidFill>
                          <a:latin typeface="Times New Roman" pitchFamily="18" charset="0"/>
                          <a:ea typeface="Bitter"/>
                          <a:cs typeface="Times New Roman" pitchFamily="18" charset="0"/>
                          <a:sym typeface="Bitter"/>
                        </a:rPr>
                        <a:t>USED</a:t>
                      </a:r>
                      <a:endParaRPr sz="4400" b="1" u="none" strike="noStrike" cap="none" dirty="0">
                        <a:solidFill>
                          <a:srgbClr val="534741"/>
                        </a:solidFill>
                        <a:latin typeface="Times New Roman" pitchFamily="18" charset="0"/>
                        <a:ea typeface="Bitter"/>
                        <a:cs typeface="Times New Roman" pitchFamily="18" charset="0"/>
                        <a:sym typeface="Bitter"/>
                      </a:endParaRPr>
                    </a:p>
                    <a:p>
                      <a:pPr marL="457200" marR="0" lvl="0" indent="0" algn="just" rtl="0">
                        <a:spcBef>
                          <a:spcPts val="0"/>
                        </a:spcBef>
                        <a:spcAft>
                          <a:spcPts val="0"/>
                        </a:spcAft>
                        <a:buNone/>
                      </a:pPr>
                      <a:endParaRPr sz="2200" dirty="0">
                        <a:latin typeface="Times New Roman"/>
                        <a:ea typeface="Times New Roman"/>
                        <a:cs typeface="Times New Roman"/>
                        <a:sym typeface="Times New Roman"/>
                      </a:endParaRPr>
                    </a:p>
                    <a:p>
                      <a:pPr marL="0" marR="0" lvl="0" indent="0" algn="just" rtl="0">
                        <a:spcBef>
                          <a:spcPts val="0"/>
                        </a:spcBef>
                        <a:spcAft>
                          <a:spcPts val="0"/>
                        </a:spcAft>
                        <a:buClr>
                          <a:srgbClr val="000000"/>
                        </a:buClr>
                        <a:buSzPts val="2200"/>
                        <a:buFont typeface="Noto Sans Symbols"/>
                        <a:buNone/>
                      </a:pPr>
                      <a:endParaRPr sz="2200" dirty="0">
                        <a:latin typeface="Times New Roman"/>
                        <a:ea typeface="Times New Roman"/>
                        <a:cs typeface="Times New Roman"/>
                        <a:sym typeface="Times New Roman"/>
                      </a:endParaRPr>
                    </a:p>
                    <a:p>
                      <a:pPr marL="0" marR="0" lvl="0" indent="0" algn="just" rtl="0">
                        <a:lnSpc>
                          <a:spcPct val="115000"/>
                        </a:lnSpc>
                        <a:spcBef>
                          <a:spcPts val="0"/>
                        </a:spcBef>
                        <a:spcAft>
                          <a:spcPts val="0"/>
                        </a:spcAft>
                        <a:buClr>
                          <a:schemeClr val="dk1"/>
                        </a:buClr>
                        <a:buSzPts val="1600"/>
                        <a:buFont typeface="Calibri"/>
                        <a:buNone/>
                      </a:pPr>
                      <a:endParaRPr sz="2200" dirty="0">
                        <a:latin typeface="Times New Roman"/>
                        <a:ea typeface="Times New Roman"/>
                        <a:cs typeface="Times New Roman"/>
                        <a:sym typeface="Times New Roman"/>
                      </a:endParaRPr>
                    </a:p>
                    <a:p>
                      <a:pPr marL="0" marR="0" lvl="0" indent="0" algn="l" rtl="0">
                        <a:spcBef>
                          <a:spcPts val="0"/>
                        </a:spcBef>
                        <a:spcAft>
                          <a:spcPts val="0"/>
                        </a:spcAft>
                        <a:buClr>
                          <a:schemeClr val="dk1"/>
                        </a:buClr>
                        <a:buSzPts val="3000"/>
                        <a:buFont typeface="Calibri"/>
                        <a:buNone/>
                      </a:pPr>
                      <a:endParaRPr sz="3000" b="1" dirty="0">
                        <a:solidFill>
                          <a:srgbClr val="534741"/>
                        </a:solidFill>
                        <a:latin typeface="Times New Roman"/>
                        <a:ea typeface="Times New Roman"/>
                        <a:cs typeface="Times New Roman"/>
                        <a:sym typeface="Times New Roman"/>
                      </a:endParaRPr>
                    </a:p>
                    <a:p>
                      <a:pPr marL="0" marR="0" lvl="0" indent="0" algn="l" rtl="0">
                        <a:spcBef>
                          <a:spcPts val="0"/>
                        </a:spcBef>
                        <a:spcAft>
                          <a:spcPts val="0"/>
                        </a:spcAft>
                        <a:buClr>
                          <a:schemeClr val="dk1"/>
                        </a:buClr>
                        <a:buSzPts val="1800"/>
                        <a:buFont typeface="Calibri"/>
                        <a:buNone/>
                      </a:pPr>
                      <a:endParaRPr sz="1800" dirty="0"/>
                    </a:p>
                  </a:txBody>
                  <a:tcPr marL="91425" marR="91425" marT="91425" marB="91425"/>
                </a:tc>
                <a:extLst>
                  <a:ext uri="{0D108BD9-81ED-4DB2-BD59-A6C34878D82A}">
                    <a16:rowId xmlns="" xmlns:a16="http://schemas.microsoft.com/office/drawing/2014/main" val="10000"/>
                  </a:ext>
                </a:extLst>
              </a:tr>
            </a:tbl>
          </a:graphicData>
        </a:graphic>
      </p:graphicFrame>
    </p:spTree>
    <p:extLst>
      <p:ext uri="{BB962C8B-B14F-4D97-AF65-F5344CB8AC3E}">
        <p14:creationId xmlns:p14="http://schemas.microsoft.com/office/powerpoint/2010/main" val="17174369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LOGISTIC REGRESSION</a:t>
            </a:r>
            <a:endParaRPr lang="en-IN" dirty="0"/>
          </a:p>
        </p:txBody>
      </p:sp>
      <p:sp>
        <p:nvSpPr>
          <p:cNvPr id="3" name="Text Placeholder 2"/>
          <p:cNvSpPr>
            <a:spLocks noGrp="1"/>
          </p:cNvSpPr>
          <p:nvPr>
            <p:ph type="body" idx="1"/>
          </p:nvPr>
        </p:nvSpPr>
        <p:spPr/>
        <p:txBody>
          <a:bodyPr>
            <a:normAutofit/>
          </a:bodyPr>
          <a:lstStyle/>
          <a:p>
            <a:r>
              <a:rPr lang="en-US" sz="1600" dirty="0" smtClean="0"/>
              <a:t>Logistic </a:t>
            </a:r>
            <a:r>
              <a:rPr lang="en-US" sz="1600" dirty="0"/>
              <a:t>regression is, which comes under the Supervised Learning technique. It is used for predicting the categorical dependent variable using a given set of independent variables.</a:t>
            </a:r>
          </a:p>
          <a:p>
            <a:r>
              <a:rPr lang="en-US" sz="1600" dirty="0" smtClean="0"/>
              <a:t>Logistic </a:t>
            </a:r>
            <a:r>
              <a:rPr lang="en-US" sz="1600" dirty="0"/>
              <a:t>regression predicts the output of a categorical dependent variable. Therefore the outcome must be a categorical or discrete value. It can be either Yes or No, 0 or 1, true or False, etc. but instead of giving the exact value as 0 and 1, it gives the probabilistic values which lie between 0 and 1.</a:t>
            </a:r>
          </a:p>
          <a:p>
            <a:r>
              <a:rPr lang="en-US" sz="1600" dirty="0" smtClean="0"/>
              <a:t>n </a:t>
            </a:r>
            <a:r>
              <a:rPr lang="en-US" sz="1600" dirty="0"/>
              <a:t>Logistic regression, instead of fitting a regression line, we fit an "S" shaped logistic function, which predicts two maximum values (0 or 1).</a:t>
            </a:r>
          </a:p>
          <a:p>
            <a:r>
              <a:rPr lang="en-US" sz="1600" dirty="0" smtClean="0"/>
              <a:t>Logistic </a:t>
            </a:r>
            <a:r>
              <a:rPr lang="en-US" sz="1600" dirty="0"/>
              <a:t>Regression is a significant machine learning algorithm because it has the ability to provide probabilities and classify new data using continuous and discrete datasets.</a:t>
            </a:r>
          </a:p>
          <a:p>
            <a:pPr marL="114300" indent="0">
              <a:buNone/>
            </a:pPr>
            <a:endParaRPr lang="en-IN" dirty="0"/>
          </a:p>
        </p:txBody>
      </p:sp>
      <p:pic>
        <p:nvPicPr>
          <p:cNvPr id="4" name="Picture 3" descr="Diagram&#10;&#10;Description automatically generated">
            <a:extLst>
              <a:ext uri="{FF2B5EF4-FFF2-40B4-BE49-F238E27FC236}">
                <a16:creationId xmlns:a16="http://schemas.microsoft.com/office/drawing/2014/main" xmlns="" id="{8E931B29-A966-4FA9-97A8-9F951C23E0C0}"/>
              </a:ext>
            </a:extLst>
          </p:cNvPr>
          <p:cNvPicPr>
            <a:picLocks noChangeAspect="1"/>
          </p:cNvPicPr>
          <p:nvPr/>
        </p:nvPicPr>
        <p:blipFill>
          <a:blip r:embed="rId2"/>
          <a:stretch>
            <a:fillRect/>
          </a:stretch>
        </p:blipFill>
        <p:spPr>
          <a:xfrm>
            <a:off x="1930400" y="5185775"/>
            <a:ext cx="5090160" cy="1443765"/>
          </a:xfrm>
          <a:prstGeom prst="rect">
            <a:avLst/>
          </a:prstGeom>
        </p:spPr>
      </p:pic>
    </p:spTree>
    <p:extLst>
      <p:ext uri="{BB962C8B-B14F-4D97-AF65-F5344CB8AC3E}">
        <p14:creationId xmlns:p14="http://schemas.microsoft.com/office/powerpoint/2010/main" val="12109120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RANDOM FOREST ALGORITHM</a:t>
            </a:r>
            <a:endParaRPr lang="en-IN" dirty="0"/>
          </a:p>
        </p:txBody>
      </p:sp>
      <p:sp>
        <p:nvSpPr>
          <p:cNvPr id="3" name="Text Placeholder 2"/>
          <p:cNvSpPr>
            <a:spLocks noGrp="1"/>
          </p:cNvSpPr>
          <p:nvPr>
            <p:ph type="body" idx="1"/>
          </p:nvPr>
        </p:nvSpPr>
        <p:spPr/>
        <p:txBody>
          <a:bodyPr>
            <a:normAutofit/>
          </a:bodyPr>
          <a:lstStyle/>
          <a:p>
            <a:pPr marL="114300" indent="0">
              <a:buNone/>
            </a:pPr>
            <a:r>
              <a:rPr lang="en-US" sz="1400" dirty="0"/>
              <a:t>Random Forest algorithm is a supervised classification algorithm. We can see it from its name, which is to create a forest by some way and make it random. There is a direct relationship between the number of trees in the forest and the results it can get: the larger the number of trees, the more accurate the result. But one thing to note is that creating the forest is not the same as constructing the decision with information gain or gain index approach. It uses a tree-like graph to show the possible consequences. If you input a training dataset with targets and features into the decision tree, it will formulate some set of rules. When we have our dataset categorized into 3 category so now Random forest helps to make classes from the dataset. Random forest is clusters of decision trees all together, if you input a training dataset with features and labels into a  tree, it </a:t>
            </a:r>
            <a:r>
              <a:rPr lang="en-US" sz="1400" dirty="0" err="1" smtClean="0"/>
              <a:t>willformulate</a:t>
            </a:r>
            <a:r>
              <a:rPr lang="en-US" sz="1400" dirty="0" smtClean="0"/>
              <a:t> </a:t>
            </a:r>
            <a:r>
              <a:rPr lang="en-US" sz="1400" dirty="0"/>
              <a:t>some set of rules, which will be used to make the predictions</a:t>
            </a:r>
            <a:r>
              <a:rPr lang="en-US" sz="1400" dirty="0" smtClean="0"/>
              <a:t>.</a:t>
            </a:r>
          </a:p>
          <a:p>
            <a:pPr marL="114300" indent="0">
              <a:buNone/>
            </a:pPr>
            <a:endParaRPr lang="en-US" dirty="0"/>
          </a:p>
          <a:p>
            <a:pPr marL="114300" indent="0">
              <a:buNone/>
            </a:pPr>
            <a:endParaRPr lang="en-IN" dirty="0"/>
          </a:p>
        </p:txBody>
      </p:sp>
      <p:pic>
        <p:nvPicPr>
          <p:cNvPr id="5" name="Picture 4" descr="Chart, radar chart&#10;&#10;Description automatically generated">
            <a:extLst>
              <a:ext uri="{FF2B5EF4-FFF2-40B4-BE49-F238E27FC236}">
                <a16:creationId xmlns:a16="http://schemas.microsoft.com/office/drawing/2014/main" xmlns="" id="{352E80F9-AA37-482B-9953-0A500BD974F5}"/>
              </a:ext>
            </a:extLst>
          </p:cNvPr>
          <p:cNvPicPr>
            <a:picLocks noChangeAspect="1"/>
          </p:cNvPicPr>
          <p:nvPr/>
        </p:nvPicPr>
        <p:blipFill>
          <a:blip r:embed="rId2"/>
          <a:stretch>
            <a:fillRect/>
          </a:stretch>
        </p:blipFill>
        <p:spPr>
          <a:xfrm>
            <a:off x="1066778" y="4226351"/>
            <a:ext cx="6793305" cy="1838960"/>
          </a:xfrm>
          <a:prstGeom prst="rect">
            <a:avLst/>
          </a:prstGeom>
        </p:spPr>
      </p:pic>
    </p:spTree>
    <p:extLst>
      <p:ext uri="{BB962C8B-B14F-4D97-AF65-F5344CB8AC3E}">
        <p14:creationId xmlns:p14="http://schemas.microsoft.com/office/powerpoint/2010/main" val="2873554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93"/>
        <p:cNvGrpSpPr/>
        <p:nvPr/>
      </p:nvGrpSpPr>
      <p:grpSpPr>
        <a:xfrm>
          <a:off x="0" y="0"/>
          <a:ext cx="0" cy="0"/>
          <a:chOff x="0" y="0"/>
          <a:chExt cx="0" cy="0"/>
        </a:xfrm>
      </p:grpSpPr>
      <p:grpSp>
        <p:nvGrpSpPr>
          <p:cNvPr id="94" name="Google Shape;94;p2"/>
          <p:cNvGrpSpPr/>
          <p:nvPr/>
        </p:nvGrpSpPr>
        <p:grpSpPr>
          <a:xfrm>
            <a:off x="470093" y="971381"/>
            <a:ext cx="8380730" cy="76200"/>
            <a:chOff x="410718" y="713993"/>
            <a:chExt cx="8380730" cy="76200"/>
          </a:xfrm>
        </p:grpSpPr>
        <p:sp>
          <p:nvSpPr>
            <p:cNvPr id="95" name="Google Shape;95;p2"/>
            <p:cNvSpPr/>
            <p:nvPr/>
          </p:nvSpPr>
          <p:spPr>
            <a:xfrm>
              <a:off x="410718" y="713993"/>
              <a:ext cx="8380730" cy="76200"/>
            </a:xfrm>
            <a:custGeom>
              <a:avLst/>
              <a:gdLst/>
              <a:ahLst/>
              <a:cxnLst/>
              <a:rect l="l" t="t" r="r" b="b"/>
              <a:pathLst>
                <a:path w="8380730" h="76200" extrusionOk="0">
                  <a:moveTo>
                    <a:pt x="8380476" y="0"/>
                  </a:moveTo>
                  <a:lnTo>
                    <a:pt x="0" y="0"/>
                  </a:lnTo>
                  <a:lnTo>
                    <a:pt x="0" y="76200"/>
                  </a:lnTo>
                  <a:lnTo>
                    <a:pt x="8380476" y="76200"/>
                  </a:lnTo>
                  <a:lnTo>
                    <a:pt x="8380476" y="0"/>
                  </a:lnTo>
                  <a:close/>
                </a:path>
              </a:pathLst>
            </a:custGeom>
            <a:solidFill>
              <a:srgbClr val="6F2F9F"/>
            </a:solid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96" name="Google Shape;96;p2"/>
            <p:cNvSpPr/>
            <p:nvPr/>
          </p:nvSpPr>
          <p:spPr>
            <a:xfrm>
              <a:off x="410718" y="713993"/>
              <a:ext cx="8380730" cy="76200"/>
            </a:xfrm>
            <a:custGeom>
              <a:avLst/>
              <a:gdLst/>
              <a:ahLst/>
              <a:cxnLst/>
              <a:rect l="l" t="t" r="r" b="b"/>
              <a:pathLst>
                <a:path w="8380730" h="76200" extrusionOk="0">
                  <a:moveTo>
                    <a:pt x="0" y="76200"/>
                  </a:moveTo>
                  <a:lnTo>
                    <a:pt x="8380476" y="76200"/>
                  </a:lnTo>
                  <a:lnTo>
                    <a:pt x="8380476" y="0"/>
                  </a:lnTo>
                  <a:lnTo>
                    <a:pt x="0" y="0"/>
                  </a:lnTo>
                  <a:lnTo>
                    <a:pt x="0" y="76200"/>
                  </a:lnTo>
                  <a:close/>
                </a:path>
              </a:pathLst>
            </a:custGeom>
            <a:noFill/>
            <a:ln w="25550" cap="flat" cmpd="sng">
              <a:solidFill>
                <a:srgbClr val="395F8A"/>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grpSp>
      <p:sp>
        <p:nvSpPr>
          <p:cNvPr id="97" name="Google Shape;97;p2"/>
          <p:cNvSpPr txBox="1">
            <a:spLocks noGrp="1"/>
          </p:cNvSpPr>
          <p:nvPr>
            <p:ph type="title"/>
          </p:nvPr>
        </p:nvSpPr>
        <p:spPr>
          <a:xfrm>
            <a:off x="470102" y="336175"/>
            <a:ext cx="4273200" cy="5055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Clr>
                <a:srgbClr val="C00000"/>
              </a:buClr>
              <a:buSzPts val="3200"/>
              <a:buFont typeface="Times New Roman"/>
              <a:buNone/>
            </a:pPr>
            <a:r>
              <a:rPr lang="en-US" sz="3200">
                <a:solidFill>
                  <a:srgbClr val="C00000"/>
                </a:solidFill>
                <a:latin typeface="Times New Roman"/>
                <a:ea typeface="Times New Roman"/>
                <a:cs typeface="Times New Roman"/>
                <a:sym typeface="Times New Roman"/>
              </a:rPr>
              <a:t>Table of Contents</a:t>
            </a:r>
            <a:endParaRPr sz="3200">
              <a:latin typeface="Times New Roman"/>
              <a:ea typeface="Times New Roman"/>
              <a:cs typeface="Times New Roman"/>
              <a:sym typeface="Times New Roman"/>
            </a:endParaRPr>
          </a:p>
        </p:txBody>
      </p:sp>
      <p:sp>
        <p:nvSpPr>
          <p:cNvPr id="98" name="Google Shape;98;p2"/>
          <p:cNvSpPr txBox="1"/>
          <p:nvPr/>
        </p:nvSpPr>
        <p:spPr>
          <a:xfrm>
            <a:off x="470112" y="1348740"/>
            <a:ext cx="7746962" cy="4567261"/>
          </a:xfrm>
          <a:prstGeom prst="rect">
            <a:avLst/>
          </a:prstGeom>
          <a:noFill/>
          <a:ln>
            <a:noFill/>
          </a:ln>
        </p:spPr>
        <p:txBody>
          <a:bodyPr spcFirstLastPara="1" wrap="square" lIns="0" tIns="12050" rIns="0" bIns="0" anchor="t" anchorCtr="0">
            <a:spAutoFit/>
          </a:bodyPr>
          <a:lstStyle/>
          <a:p>
            <a:pPr marL="0" marR="0" lvl="0" indent="0" algn="l" rtl="0">
              <a:lnSpc>
                <a:spcPct val="100000"/>
              </a:lnSpc>
              <a:spcBef>
                <a:spcPts val="0"/>
              </a:spcBef>
              <a:spcAft>
                <a:spcPts val="0"/>
              </a:spcAft>
              <a:buClr>
                <a:schemeClr val="dk1"/>
              </a:buClr>
              <a:buSzPts val="1600"/>
              <a:buFont typeface="Calibri"/>
              <a:buNone/>
            </a:pPr>
            <a:endParaRPr sz="1600" b="1" dirty="0" smtClean="0">
              <a:solidFill>
                <a:schemeClr val="dk1"/>
              </a:solidFill>
              <a:latin typeface="Calibri"/>
              <a:ea typeface="Calibri"/>
              <a:cs typeface="Calibri"/>
              <a:sym typeface="Calibri"/>
            </a:endParaRPr>
          </a:p>
          <a:p>
            <a:pPr marL="457200" marR="0" lvl="0" indent="-355600" algn="l" rtl="0">
              <a:lnSpc>
                <a:spcPct val="100000"/>
              </a:lnSpc>
              <a:spcBef>
                <a:spcPts val="0"/>
              </a:spcBef>
              <a:spcAft>
                <a:spcPts val="0"/>
              </a:spcAft>
              <a:buClr>
                <a:schemeClr val="dk1"/>
              </a:buClr>
              <a:buSzPts val="2000"/>
              <a:buFont typeface="Times New Roman"/>
              <a:buChar char="●"/>
            </a:pPr>
            <a:r>
              <a:rPr lang="en-US" sz="2000" b="1" dirty="0">
                <a:solidFill>
                  <a:schemeClr val="dk1"/>
                </a:solidFill>
                <a:latin typeface="Times New Roman"/>
                <a:ea typeface="Times New Roman"/>
                <a:cs typeface="Times New Roman"/>
                <a:sym typeface="Times New Roman"/>
              </a:rPr>
              <a:t>Abstract</a:t>
            </a:r>
            <a:endParaRPr sz="2000" dirty="0"/>
          </a:p>
          <a:p>
            <a:pPr marL="457200" marR="0" lvl="0" indent="-355600" algn="l" rtl="0">
              <a:lnSpc>
                <a:spcPct val="100000"/>
              </a:lnSpc>
              <a:spcBef>
                <a:spcPts val="0"/>
              </a:spcBef>
              <a:spcAft>
                <a:spcPts val="0"/>
              </a:spcAft>
              <a:buClr>
                <a:schemeClr val="dk1"/>
              </a:buClr>
              <a:buSzPts val="2000"/>
              <a:buFont typeface="Times New Roman"/>
              <a:buChar char="●"/>
            </a:pPr>
            <a:r>
              <a:rPr lang="en-US" sz="2000" b="1" dirty="0" smtClean="0">
                <a:solidFill>
                  <a:schemeClr val="dk1"/>
                </a:solidFill>
                <a:latin typeface="Times New Roman"/>
                <a:ea typeface="Times New Roman"/>
                <a:cs typeface="Times New Roman"/>
                <a:sym typeface="Times New Roman"/>
              </a:rPr>
              <a:t>Introduction </a:t>
            </a:r>
            <a:endParaRPr sz="2000" b="1" dirty="0">
              <a:solidFill>
                <a:schemeClr val="dk1"/>
              </a:solidFill>
              <a:latin typeface="Times New Roman"/>
              <a:ea typeface="Times New Roman"/>
              <a:cs typeface="Times New Roman"/>
              <a:sym typeface="Times New Roman"/>
            </a:endParaRPr>
          </a:p>
          <a:p>
            <a:pPr marL="457200" marR="0" lvl="0" indent="-355600" algn="l" rtl="0">
              <a:lnSpc>
                <a:spcPct val="100000"/>
              </a:lnSpc>
              <a:spcBef>
                <a:spcPts val="0"/>
              </a:spcBef>
              <a:spcAft>
                <a:spcPts val="0"/>
              </a:spcAft>
              <a:buClr>
                <a:schemeClr val="dk1"/>
              </a:buClr>
              <a:buSzPts val="2000"/>
              <a:buFont typeface="Times New Roman"/>
              <a:buChar char="●"/>
            </a:pPr>
            <a:r>
              <a:rPr lang="en-IN" sz="2000" b="1" dirty="0" smtClean="0">
                <a:solidFill>
                  <a:schemeClr val="dk1"/>
                </a:solidFill>
                <a:latin typeface="Times New Roman"/>
                <a:ea typeface="Times New Roman"/>
                <a:cs typeface="Times New Roman"/>
                <a:sym typeface="Times New Roman"/>
              </a:rPr>
              <a:t>Literature Survey</a:t>
            </a:r>
          </a:p>
          <a:p>
            <a:pPr marL="457200" marR="0" lvl="0" indent="-355600" algn="l" rtl="0">
              <a:lnSpc>
                <a:spcPct val="100000"/>
              </a:lnSpc>
              <a:spcBef>
                <a:spcPts val="0"/>
              </a:spcBef>
              <a:spcAft>
                <a:spcPts val="0"/>
              </a:spcAft>
              <a:buClr>
                <a:schemeClr val="dk1"/>
              </a:buClr>
              <a:buSzPts val="2000"/>
              <a:buFont typeface="Times New Roman"/>
              <a:buChar char="●"/>
            </a:pPr>
            <a:r>
              <a:rPr lang="en-IN" sz="2000" b="1" dirty="0" smtClean="0">
                <a:solidFill>
                  <a:schemeClr val="dk1"/>
                </a:solidFill>
                <a:latin typeface="Times New Roman"/>
                <a:ea typeface="Times New Roman"/>
                <a:cs typeface="Times New Roman"/>
                <a:sym typeface="Times New Roman"/>
              </a:rPr>
              <a:t>Problems in Existed System  </a:t>
            </a:r>
            <a:endParaRPr sz="2000" b="1" dirty="0">
              <a:solidFill>
                <a:schemeClr val="dk1"/>
              </a:solidFill>
              <a:latin typeface="Times New Roman"/>
              <a:ea typeface="Times New Roman"/>
              <a:cs typeface="Times New Roman"/>
              <a:sym typeface="Times New Roman"/>
            </a:endParaRPr>
          </a:p>
          <a:p>
            <a:pPr marL="457200" marR="0" lvl="0" indent="-355600" algn="l" rtl="0">
              <a:lnSpc>
                <a:spcPct val="100000"/>
              </a:lnSpc>
              <a:spcBef>
                <a:spcPts val="0"/>
              </a:spcBef>
              <a:spcAft>
                <a:spcPts val="0"/>
              </a:spcAft>
              <a:buClr>
                <a:schemeClr val="dk1"/>
              </a:buClr>
              <a:buSzPts val="2000"/>
              <a:buFont typeface="Times New Roman"/>
              <a:buChar char="●"/>
            </a:pPr>
            <a:r>
              <a:rPr lang="en-US" sz="2000" b="1" dirty="0" smtClean="0">
                <a:solidFill>
                  <a:schemeClr val="dk1"/>
                </a:solidFill>
                <a:latin typeface="Times New Roman"/>
                <a:ea typeface="Times New Roman"/>
                <a:cs typeface="Times New Roman"/>
                <a:sym typeface="Times New Roman"/>
              </a:rPr>
              <a:t>Research Objectives</a:t>
            </a:r>
            <a:endParaRPr sz="2000" b="1" dirty="0">
              <a:solidFill>
                <a:schemeClr val="dk1"/>
              </a:solidFill>
              <a:latin typeface="Times New Roman"/>
              <a:ea typeface="Times New Roman"/>
              <a:cs typeface="Times New Roman"/>
              <a:sym typeface="Times New Roman"/>
            </a:endParaRPr>
          </a:p>
          <a:p>
            <a:pPr marL="457200" marR="0" lvl="0" indent="-355600" algn="l" rtl="0">
              <a:lnSpc>
                <a:spcPct val="100000"/>
              </a:lnSpc>
              <a:spcBef>
                <a:spcPts val="0"/>
              </a:spcBef>
              <a:spcAft>
                <a:spcPts val="0"/>
              </a:spcAft>
              <a:buClr>
                <a:schemeClr val="dk1"/>
              </a:buClr>
              <a:buSzPts val="2000"/>
              <a:buFont typeface="Times New Roman"/>
              <a:buChar char="●"/>
            </a:pPr>
            <a:r>
              <a:rPr lang="en-US" sz="2000" b="1" dirty="0" smtClean="0">
                <a:solidFill>
                  <a:schemeClr val="dk1"/>
                </a:solidFill>
                <a:latin typeface="Times New Roman"/>
                <a:ea typeface="Times New Roman"/>
                <a:cs typeface="Times New Roman"/>
                <a:sym typeface="Times New Roman"/>
              </a:rPr>
              <a:t>Problem Definition</a:t>
            </a:r>
          </a:p>
          <a:p>
            <a:pPr marL="457200" marR="0" lvl="0" indent="-355600" algn="l" rtl="0">
              <a:lnSpc>
                <a:spcPct val="100000"/>
              </a:lnSpc>
              <a:spcBef>
                <a:spcPts val="0"/>
              </a:spcBef>
              <a:spcAft>
                <a:spcPts val="0"/>
              </a:spcAft>
              <a:buClr>
                <a:schemeClr val="dk1"/>
              </a:buClr>
              <a:buSzPts val="2000"/>
              <a:buFont typeface="Times New Roman"/>
              <a:buChar char="●"/>
            </a:pPr>
            <a:r>
              <a:rPr lang="en-US" sz="2000" b="1" dirty="0" smtClean="0">
                <a:solidFill>
                  <a:schemeClr val="dk1"/>
                </a:solidFill>
                <a:latin typeface="Times New Roman"/>
                <a:ea typeface="Times New Roman"/>
                <a:cs typeface="Times New Roman"/>
                <a:sym typeface="Times New Roman"/>
              </a:rPr>
              <a:t>Research Work</a:t>
            </a:r>
          </a:p>
          <a:p>
            <a:pPr marL="101600" marR="0" lvl="0" algn="l" rtl="0">
              <a:lnSpc>
                <a:spcPct val="100000"/>
              </a:lnSpc>
              <a:spcBef>
                <a:spcPts val="0"/>
              </a:spcBef>
              <a:spcAft>
                <a:spcPts val="0"/>
              </a:spcAft>
              <a:buClr>
                <a:schemeClr val="dk1"/>
              </a:buClr>
              <a:buSzPts val="2000"/>
            </a:pPr>
            <a:r>
              <a:rPr lang="en-US" sz="2000" b="1" dirty="0" smtClean="0">
                <a:solidFill>
                  <a:schemeClr val="dk1"/>
                </a:solidFill>
                <a:latin typeface="Times New Roman"/>
                <a:ea typeface="Times New Roman"/>
                <a:cs typeface="Times New Roman"/>
                <a:sym typeface="Times New Roman"/>
              </a:rPr>
              <a:t>                 -  </a:t>
            </a:r>
            <a:r>
              <a:rPr lang="en-US" sz="2000" dirty="0" smtClean="0">
                <a:solidFill>
                  <a:schemeClr val="dk1"/>
                </a:solidFill>
                <a:latin typeface="Times New Roman"/>
                <a:ea typeface="Times New Roman"/>
                <a:cs typeface="Times New Roman"/>
                <a:sym typeface="Times New Roman"/>
              </a:rPr>
              <a:t>Proposed System Architecture</a:t>
            </a:r>
          </a:p>
          <a:p>
            <a:pPr marL="101600" marR="0" lvl="0" algn="l" rtl="0">
              <a:lnSpc>
                <a:spcPct val="100000"/>
              </a:lnSpc>
              <a:spcBef>
                <a:spcPts val="0"/>
              </a:spcBef>
              <a:spcAft>
                <a:spcPts val="0"/>
              </a:spcAft>
              <a:buClr>
                <a:schemeClr val="dk1"/>
              </a:buClr>
              <a:buSzPts val="2000"/>
            </a:pPr>
            <a:r>
              <a:rPr lang="en-US" sz="2000" b="1" dirty="0">
                <a:solidFill>
                  <a:schemeClr val="dk1"/>
                </a:solidFill>
                <a:latin typeface="Times New Roman"/>
                <a:ea typeface="Times New Roman"/>
                <a:cs typeface="Times New Roman"/>
                <a:sym typeface="Times New Roman"/>
              </a:rPr>
              <a:t> </a:t>
            </a:r>
            <a:r>
              <a:rPr lang="en-US" sz="2000" b="1" dirty="0" smtClean="0">
                <a:solidFill>
                  <a:schemeClr val="dk1"/>
                </a:solidFill>
                <a:latin typeface="Times New Roman"/>
                <a:ea typeface="Times New Roman"/>
                <a:cs typeface="Times New Roman"/>
                <a:sym typeface="Times New Roman"/>
              </a:rPr>
              <a:t>                -  </a:t>
            </a:r>
            <a:r>
              <a:rPr lang="en-US" sz="2000" dirty="0" smtClean="0">
                <a:solidFill>
                  <a:schemeClr val="dk1"/>
                </a:solidFill>
                <a:latin typeface="Times New Roman"/>
                <a:ea typeface="Times New Roman"/>
                <a:cs typeface="Times New Roman"/>
                <a:sym typeface="Times New Roman"/>
              </a:rPr>
              <a:t>Methods Used</a:t>
            </a:r>
          </a:p>
          <a:p>
            <a:pPr marL="101600" marR="0" lvl="0" algn="l" rtl="0">
              <a:lnSpc>
                <a:spcPct val="100000"/>
              </a:lnSpc>
              <a:spcBef>
                <a:spcPts val="0"/>
              </a:spcBef>
              <a:spcAft>
                <a:spcPts val="0"/>
              </a:spcAft>
              <a:buClr>
                <a:schemeClr val="dk1"/>
              </a:buClr>
              <a:buSzPts val="2000"/>
            </a:pPr>
            <a:r>
              <a:rPr lang="en-US" sz="2000" b="1" dirty="0">
                <a:solidFill>
                  <a:schemeClr val="dk1"/>
                </a:solidFill>
                <a:latin typeface="Times New Roman"/>
                <a:ea typeface="Times New Roman"/>
                <a:cs typeface="Times New Roman"/>
                <a:sym typeface="Times New Roman"/>
              </a:rPr>
              <a:t> </a:t>
            </a:r>
            <a:r>
              <a:rPr lang="en-US" sz="2000" b="1" dirty="0" smtClean="0">
                <a:solidFill>
                  <a:schemeClr val="dk1"/>
                </a:solidFill>
                <a:latin typeface="Times New Roman"/>
                <a:ea typeface="Times New Roman"/>
                <a:cs typeface="Times New Roman"/>
                <a:sym typeface="Times New Roman"/>
              </a:rPr>
              <a:t>                -  </a:t>
            </a:r>
            <a:r>
              <a:rPr lang="en-US" sz="2000" dirty="0" err="1" smtClean="0">
                <a:solidFill>
                  <a:schemeClr val="dk1"/>
                </a:solidFill>
                <a:latin typeface="Times New Roman"/>
                <a:ea typeface="Times New Roman"/>
                <a:cs typeface="Times New Roman"/>
                <a:sym typeface="Times New Roman"/>
              </a:rPr>
              <a:t>Comparision</a:t>
            </a:r>
            <a:r>
              <a:rPr lang="en-US" sz="2000" dirty="0">
                <a:solidFill>
                  <a:schemeClr val="dk1"/>
                </a:solidFill>
                <a:latin typeface="Times New Roman"/>
                <a:ea typeface="Times New Roman"/>
                <a:cs typeface="Times New Roman"/>
                <a:sym typeface="Times New Roman"/>
              </a:rPr>
              <a:t> </a:t>
            </a:r>
            <a:r>
              <a:rPr lang="en-US" sz="2000" dirty="0" smtClean="0">
                <a:solidFill>
                  <a:schemeClr val="dk1"/>
                </a:solidFill>
                <a:latin typeface="Times New Roman"/>
                <a:ea typeface="Times New Roman"/>
                <a:cs typeface="Times New Roman"/>
                <a:sym typeface="Times New Roman"/>
              </a:rPr>
              <a:t>of Proposed System with an existed System</a:t>
            </a:r>
            <a:r>
              <a:rPr lang="en-US" sz="2000" b="1" dirty="0" smtClean="0">
                <a:solidFill>
                  <a:schemeClr val="dk1"/>
                </a:solidFill>
                <a:latin typeface="Times New Roman"/>
                <a:ea typeface="Times New Roman"/>
                <a:cs typeface="Times New Roman"/>
                <a:sym typeface="Times New Roman"/>
              </a:rPr>
              <a:t> </a:t>
            </a:r>
            <a:endParaRPr sz="2000" b="1" dirty="0">
              <a:solidFill>
                <a:schemeClr val="dk1"/>
              </a:solidFill>
              <a:latin typeface="Times New Roman"/>
              <a:ea typeface="Times New Roman"/>
              <a:cs typeface="Times New Roman"/>
              <a:sym typeface="Times New Roman"/>
            </a:endParaRPr>
          </a:p>
          <a:p>
            <a:pPr marL="457200" marR="0" lvl="0" indent="-355600" algn="l" rtl="0">
              <a:lnSpc>
                <a:spcPct val="100000"/>
              </a:lnSpc>
              <a:spcBef>
                <a:spcPts val="0"/>
              </a:spcBef>
              <a:spcAft>
                <a:spcPts val="0"/>
              </a:spcAft>
              <a:buClr>
                <a:schemeClr val="dk1"/>
              </a:buClr>
              <a:buSzPts val="2000"/>
              <a:buFont typeface="Times New Roman"/>
              <a:buChar char="●"/>
            </a:pPr>
            <a:r>
              <a:rPr lang="en-US" sz="2000" b="1" dirty="0" smtClean="0">
                <a:solidFill>
                  <a:schemeClr val="dk1"/>
                </a:solidFill>
                <a:latin typeface="Times New Roman"/>
                <a:ea typeface="Times New Roman"/>
                <a:cs typeface="Times New Roman"/>
                <a:sym typeface="Times New Roman"/>
              </a:rPr>
              <a:t>Stepwise Implementation</a:t>
            </a:r>
            <a:endParaRPr sz="2000" b="1" dirty="0">
              <a:solidFill>
                <a:schemeClr val="dk1"/>
              </a:solidFill>
              <a:latin typeface="Times New Roman"/>
              <a:ea typeface="Times New Roman"/>
              <a:cs typeface="Times New Roman"/>
              <a:sym typeface="Times New Roman"/>
            </a:endParaRPr>
          </a:p>
          <a:p>
            <a:pPr marL="457200" marR="0" lvl="0" indent="-355600" algn="l" rtl="0">
              <a:lnSpc>
                <a:spcPct val="100000"/>
              </a:lnSpc>
              <a:spcBef>
                <a:spcPts val="0"/>
              </a:spcBef>
              <a:spcAft>
                <a:spcPts val="0"/>
              </a:spcAft>
              <a:buClr>
                <a:schemeClr val="dk1"/>
              </a:buClr>
              <a:buSzPts val="2000"/>
              <a:buFont typeface="Times New Roman"/>
              <a:buChar char="●"/>
            </a:pPr>
            <a:r>
              <a:rPr lang="en-US" sz="2000" b="1" dirty="0" smtClean="0">
                <a:solidFill>
                  <a:schemeClr val="dk1"/>
                </a:solidFill>
                <a:latin typeface="Times New Roman"/>
                <a:ea typeface="Times New Roman"/>
                <a:cs typeface="Times New Roman"/>
                <a:sym typeface="Times New Roman"/>
              </a:rPr>
              <a:t>Results</a:t>
            </a:r>
            <a:endParaRPr sz="2000" b="1" dirty="0">
              <a:solidFill>
                <a:schemeClr val="dk1"/>
              </a:solidFill>
              <a:latin typeface="Times New Roman"/>
              <a:ea typeface="Times New Roman"/>
              <a:cs typeface="Times New Roman"/>
              <a:sym typeface="Times New Roman"/>
            </a:endParaRPr>
          </a:p>
          <a:p>
            <a:pPr marL="457200" marR="0" lvl="0" indent="-355600" algn="l" rtl="0">
              <a:lnSpc>
                <a:spcPct val="100000"/>
              </a:lnSpc>
              <a:spcBef>
                <a:spcPts val="0"/>
              </a:spcBef>
              <a:spcAft>
                <a:spcPts val="0"/>
              </a:spcAft>
              <a:buClr>
                <a:schemeClr val="dk1"/>
              </a:buClr>
              <a:buSzPts val="2000"/>
              <a:buFont typeface="Times New Roman"/>
              <a:buChar char="●"/>
            </a:pPr>
            <a:r>
              <a:rPr lang="en-US" sz="2000" b="1" dirty="0">
                <a:solidFill>
                  <a:schemeClr val="dk1"/>
                </a:solidFill>
                <a:latin typeface="Times New Roman"/>
                <a:ea typeface="Times New Roman"/>
                <a:cs typeface="Times New Roman"/>
                <a:sym typeface="Times New Roman"/>
              </a:rPr>
              <a:t>Conclusion And Future Work</a:t>
            </a:r>
            <a:endParaRPr sz="2000" b="1" dirty="0">
              <a:solidFill>
                <a:schemeClr val="dk1"/>
              </a:solidFill>
              <a:latin typeface="Times New Roman"/>
              <a:ea typeface="Times New Roman"/>
              <a:cs typeface="Times New Roman"/>
              <a:sym typeface="Times New Roman"/>
            </a:endParaRPr>
          </a:p>
          <a:p>
            <a:pPr marL="457200" marR="0" lvl="0" indent="-355600" algn="l" rtl="0">
              <a:lnSpc>
                <a:spcPct val="100000"/>
              </a:lnSpc>
              <a:spcBef>
                <a:spcPts val="0"/>
              </a:spcBef>
              <a:spcAft>
                <a:spcPts val="0"/>
              </a:spcAft>
              <a:buClr>
                <a:schemeClr val="dk1"/>
              </a:buClr>
              <a:buSzPts val="2000"/>
              <a:buFont typeface="Times New Roman"/>
              <a:buChar char="●"/>
            </a:pPr>
            <a:r>
              <a:rPr lang="en-US" sz="2000" b="1" dirty="0">
                <a:solidFill>
                  <a:schemeClr val="dk1"/>
                </a:solidFill>
                <a:latin typeface="Times New Roman"/>
                <a:ea typeface="Times New Roman"/>
                <a:cs typeface="Times New Roman"/>
                <a:sym typeface="Times New Roman"/>
              </a:rPr>
              <a:t>References</a:t>
            </a:r>
            <a:endParaRPr sz="2000" b="1" dirty="0">
              <a:solidFill>
                <a:schemeClr val="dk1"/>
              </a:solidFill>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NAÏVE BAYES CLASSIFIER</a:t>
            </a:r>
            <a:endParaRPr lang="en-IN" dirty="0"/>
          </a:p>
        </p:txBody>
      </p:sp>
      <p:sp>
        <p:nvSpPr>
          <p:cNvPr id="3" name="Text Placeholder 2"/>
          <p:cNvSpPr>
            <a:spLocks noGrp="1"/>
          </p:cNvSpPr>
          <p:nvPr>
            <p:ph type="body" idx="1"/>
          </p:nvPr>
        </p:nvSpPr>
        <p:spPr/>
        <p:txBody>
          <a:bodyPr>
            <a:normAutofit/>
          </a:bodyPr>
          <a:lstStyle/>
          <a:p>
            <a:r>
              <a:rPr lang="en-US" sz="1600" dirty="0"/>
              <a:t>The Bayes Rule provides the formula for the probability of Y given X. But, in real-world problems, you typically have multiple X variables. When the features are independent, we can extend the Bayes Rule to what is called Naive Bayes. It is called ‘Naive’ because of the naive assumption that the X’s are independent of each other. Regardless of its name, it’s a powerful formula.</a:t>
            </a:r>
          </a:p>
          <a:p>
            <a:r>
              <a:rPr lang="en-US" sz="1600" dirty="0"/>
              <a:t>Naive Bayes is a classification technique with a notion which defines all features are independent and </a:t>
            </a:r>
            <a:r>
              <a:rPr lang="en-US" sz="1600" dirty="0" smtClean="0"/>
              <a:t>unrelated to </a:t>
            </a:r>
            <a:r>
              <a:rPr lang="en-US" sz="1600" dirty="0"/>
              <a:t>each other. It defines that status of a specific feature in a class does not affect the status of another feature.</a:t>
            </a:r>
            <a:r>
              <a:rPr lang="en-US" dirty="0"/>
              <a:t>  </a:t>
            </a:r>
            <a:endParaRPr lang="en-US" dirty="0" smtClean="0"/>
          </a:p>
          <a:p>
            <a:endParaRPr lang="en-US" dirty="0"/>
          </a:p>
          <a:p>
            <a:pPr marL="114300" indent="0">
              <a:buNone/>
            </a:pPr>
            <a:endParaRPr lang="en-US" dirty="0"/>
          </a:p>
          <a:p>
            <a:pPr marL="114300" indent="0">
              <a:buNone/>
            </a:pPr>
            <a:endParaRPr lang="en-IN" dirty="0"/>
          </a:p>
        </p:txBody>
      </p:sp>
      <p:pic>
        <p:nvPicPr>
          <p:cNvPr id="6" name="Picture 5" descr="Diagram&#10;&#10;Description automatically generated">
            <a:extLst>
              <a:ext uri="{FF2B5EF4-FFF2-40B4-BE49-F238E27FC236}">
                <a16:creationId xmlns:a16="http://schemas.microsoft.com/office/drawing/2014/main" xmlns="" id="{61D9A017-4875-4460-9ECA-BD1FA0ED92A8}"/>
              </a:ext>
            </a:extLst>
          </p:cNvPr>
          <p:cNvPicPr>
            <a:picLocks noChangeAspect="1"/>
          </p:cNvPicPr>
          <p:nvPr/>
        </p:nvPicPr>
        <p:blipFill>
          <a:blip r:embed="rId2"/>
          <a:stretch>
            <a:fillRect/>
          </a:stretch>
        </p:blipFill>
        <p:spPr>
          <a:xfrm>
            <a:off x="1435622" y="4272714"/>
            <a:ext cx="6197600" cy="2295845"/>
          </a:xfrm>
          <a:prstGeom prst="rect">
            <a:avLst/>
          </a:prstGeom>
        </p:spPr>
      </p:pic>
    </p:spTree>
    <p:extLst>
      <p:ext uri="{BB962C8B-B14F-4D97-AF65-F5344CB8AC3E}">
        <p14:creationId xmlns:p14="http://schemas.microsoft.com/office/powerpoint/2010/main" val="8107105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SUPPORT VECTOR MACHINES</a:t>
            </a:r>
            <a:endParaRPr lang="en-IN" dirty="0"/>
          </a:p>
        </p:txBody>
      </p:sp>
      <p:sp>
        <p:nvSpPr>
          <p:cNvPr id="3" name="Text Placeholder 2"/>
          <p:cNvSpPr>
            <a:spLocks noGrp="1"/>
          </p:cNvSpPr>
          <p:nvPr>
            <p:ph type="body" idx="1"/>
          </p:nvPr>
        </p:nvSpPr>
        <p:spPr/>
        <p:txBody>
          <a:bodyPr>
            <a:normAutofit/>
          </a:bodyPr>
          <a:lstStyle/>
          <a:p>
            <a:r>
              <a:rPr lang="en-US" sz="1400" dirty="0"/>
              <a:t>“Support Vector Machine” (SVM) is a supervised machine learning algorithm which can be used for both classification or regression challenges.. In this algorithm, we plot each data item as a point in n-dimensional space Then, we perform classification by finding the hyper-plane that differentiate the two classes very well  The SVM algorithm is implemented in practice using a kernel. The learning of the </a:t>
            </a:r>
            <a:r>
              <a:rPr lang="en-US" sz="1400" dirty="0" err="1"/>
              <a:t>hyperplane</a:t>
            </a:r>
            <a:r>
              <a:rPr lang="en-US" sz="1400" dirty="0"/>
              <a:t> in linear SVM is done by transforming the problem using some linear algebra, which is out of the scope . A powerful insight is that the linear SVM can be rephrased using the </a:t>
            </a:r>
          </a:p>
          <a:p>
            <a:r>
              <a:rPr lang="en-US" sz="1400" dirty="0"/>
              <a:t>                             </a:t>
            </a:r>
            <a:r>
              <a:rPr lang="en-US" sz="1400" b="1" dirty="0"/>
              <a:t>f(x) = B0 + sum(</a:t>
            </a:r>
            <a:r>
              <a:rPr lang="en-US" sz="1400" b="1" dirty="0" err="1"/>
              <a:t>ai</a:t>
            </a:r>
            <a:r>
              <a:rPr lang="en-US" sz="1400" b="1" dirty="0"/>
              <a:t> * (</a:t>
            </a:r>
            <a:r>
              <a:rPr lang="en-US" sz="1400" b="1" dirty="0" err="1"/>
              <a:t>x,xi</a:t>
            </a:r>
            <a:r>
              <a:rPr lang="en-US" sz="1400" b="1" dirty="0"/>
              <a:t>)) </a:t>
            </a:r>
          </a:p>
          <a:p>
            <a:r>
              <a:rPr lang="en-US" sz="1400" dirty="0"/>
              <a:t>This is an equation that involves calculating the inner products of a new input vector (x</a:t>
            </a:r>
            <a:r>
              <a:rPr lang="en-US" sz="1400" dirty="0" smtClean="0"/>
              <a:t>).</a:t>
            </a:r>
          </a:p>
          <a:p>
            <a:endParaRPr lang="en-US" sz="1400" dirty="0" smtClean="0"/>
          </a:p>
          <a:p>
            <a:endParaRPr lang="en-US" sz="1600" dirty="0"/>
          </a:p>
          <a:p>
            <a:pPr marL="114300" indent="0">
              <a:buNone/>
            </a:pPr>
            <a:endParaRPr lang="en-US" dirty="0"/>
          </a:p>
          <a:p>
            <a:pPr marL="114300" indent="0">
              <a:buNone/>
            </a:pPr>
            <a:endParaRPr lang="en-IN" dirty="0"/>
          </a:p>
        </p:txBody>
      </p:sp>
      <p:pic>
        <p:nvPicPr>
          <p:cNvPr id="7" name="Picture 6" descr="Chart, scatter chart&#10;&#10;Description automatically generated">
            <a:extLst>
              <a:ext uri="{FF2B5EF4-FFF2-40B4-BE49-F238E27FC236}">
                <a16:creationId xmlns:a16="http://schemas.microsoft.com/office/drawing/2014/main" xmlns="" id="{BFD6B91B-D1BD-415C-AAAA-1A409B207FB2}"/>
              </a:ext>
            </a:extLst>
          </p:cNvPr>
          <p:cNvPicPr>
            <a:picLocks noChangeAspect="1"/>
          </p:cNvPicPr>
          <p:nvPr/>
        </p:nvPicPr>
        <p:blipFill>
          <a:blip r:embed="rId2"/>
          <a:stretch>
            <a:fillRect/>
          </a:stretch>
        </p:blipFill>
        <p:spPr>
          <a:xfrm>
            <a:off x="713219" y="4121062"/>
            <a:ext cx="7472680" cy="2343823"/>
          </a:xfrm>
          <a:prstGeom prst="rect">
            <a:avLst/>
          </a:prstGeom>
        </p:spPr>
      </p:pic>
    </p:spTree>
    <p:extLst>
      <p:ext uri="{BB962C8B-B14F-4D97-AF65-F5344CB8AC3E}">
        <p14:creationId xmlns:p14="http://schemas.microsoft.com/office/powerpoint/2010/main" val="30829307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COMPARED TO EXISTING SYSTEM</a:t>
            </a:r>
            <a:endParaRPr lang="en-IN" dirty="0"/>
          </a:p>
        </p:txBody>
      </p:sp>
      <p:sp>
        <p:nvSpPr>
          <p:cNvPr id="3" name="Text Placeholder 2"/>
          <p:cNvSpPr>
            <a:spLocks noGrp="1"/>
          </p:cNvSpPr>
          <p:nvPr>
            <p:ph type="body" idx="1"/>
          </p:nvPr>
        </p:nvSpPr>
        <p:spPr/>
        <p:txBody>
          <a:bodyPr>
            <a:normAutofit fontScale="92500" lnSpcReduction="10000"/>
          </a:bodyPr>
          <a:lstStyle/>
          <a:p>
            <a:r>
              <a:rPr lang="en-US" sz="2200" dirty="0"/>
              <a:t>U</a:t>
            </a:r>
            <a:r>
              <a:rPr lang="en-US" sz="2200" dirty="0" smtClean="0"/>
              <a:t>sing </a:t>
            </a:r>
            <a:r>
              <a:rPr lang="en-US" sz="2200" dirty="0"/>
              <a:t>SVM would be a safe bet because it is not prone to catastrophic failures along with that the algorithm is able to correlate with other elements within the corpus that help to understand the dense features in NLP resulting in sentimental analysis or machine translation, but in case of Naive Bayes, the results are not consistent enough. </a:t>
            </a:r>
            <a:endParaRPr lang="en-IN" sz="2200" dirty="0"/>
          </a:p>
          <a:p>
            <a:r>
              <a:rPr lang="en-US" sz="2200" dirty="0"/>
              <a:t>Though it is more of a generalized algorithm that works effectively and cheaply when we want to classify a small corpus of data having a relatively small amount of input features, you don’t expect the inputs to be meaningfully correlated. If an algorithm is not able to capture the correlation between different words and its intensity then how can you expect it to learn “Word Order” Also, removing stop words and performing TD-IDF adds on to the misery of NB as it takes away a good chunk of raw text. There are other forms of Naïve Bayes that require </a:t>
            </a:r>
            <a:r>
              <a:rPr lang="en-US" sz="2200" dirty="0" err="1"/>
              <a:t>hyperparameter</a:t>
            </a:r>
            <a:r>
              <a:rPr lang="en-US" sz="2200" dirty="0"/>
              <a:t> tuning those results in much better results.</a:t>
            </a:r>
          </a:p>
          <a:p>
            <a:pPr marL="114300" indent="0">
              <a:buNone/>
            </a:pPr>
            <a:endParaRPr lang="en-IN" dirty="0"/>
          </a:p>
        </p:txBody>
      </p:sp>
    </p:spTree>
    <p:extLst>
      <p:ext uri="{BB962C8B-B14F-4D97-AF65-F5344CB8AC3E}">
        <p14:creationId xmlns:p14="http://schemas.microsoft.com/office/powerpoint/2010/main" val="29672258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STEPWISE IMPLEMENTATION</a:t>
            </a:r>
            <a:endParaRPr lang="en-IN" dirty="0"/>
          </a:p>
        </p:txBody>
      </p:sp>
      <p:sp>
        <p:nvSpPr>
          <p:cNvPr id="3" name="Text Placeholder 2"/>
          <p:cNvSpPr>
            <a:spLocks noGrp="1"/>
          </p:cNvSpPr>
          <p:nvPr>
            <p:ph type="body" idx="1"/>
          </p:nvPr>
        </p:nvSpPr>
        <p:spPr/>
        <p:txBody>
          <a:bodyPr>
            <a:normAutofit fontScale="47500" lnSpcReduction="20000"/>
          </a:bodyPr>
          <a:lstStyle/>
          <a:p>
            <a:pPr marL="114300" indent="0">
              <a:buNone/>
            </a:pPr>
            <a:r>
              <a:rPr lang="en-US" sz="4000" b="1" dirty="0"/>
              <a:t>For Building Machine Learning Models </a:t>
            </a:r>
            <a:r>
              <a:rPr lang="en-US" sz="4000" b="1" dirty="0" smtClean="0"/>
              <a:t>:</a:t>
            </a:r>
            <a:endParaRPr lang="en-US" sz="4000" b="1" dirty="0"/>
          </a:p>
          <a:p>
            <a:pPr marL="0" lvl="0" indent="0">
              <a:buNone/>
            </a:pPr>
            <a:r>
              <a:rPr lang="en-US" sz="3400" b="1" dirty="0" smtClean="0"/>
              <a:t> 1.    </a:t>
            </a:r>
            <a:r>
              <a:rPr lang="en-US" sz="3400" b="1" dirty="0" err="1" smtClean="0"/>
              <a:t>Numpy</a:t>
            </a:r>
            <a:r>
              <a:rPr lang="en-US" sz="3400" b="1" dirty="0" smtClean="0"/>
              <a:t> </a:t>
            </a:r>
            <a:r>
              <a:rPr lang="en-US" sz="3400" b="1" dirty="0"/>
              <a:t>: </a:t>
            </a:r>
          </a:p>
          <a:p>
            <a:pPr marL="0" lvl="0" indent="0">
              <a:buNone/>
            </a:pPr>
            <a:r>
              <a:rPr lang="en-US" sz="3400" dirty="0"/>
              <a:t>         A python library that provides scientific libraries, works efficiently with large multi dimensional arrays, </a:t>
            </a:r>
            <a:endParaRPr lang="en-US" sz="3400" dirty="0" smtClean="0"/>
          </a:p>
          <a:p>
            <a:pPr marL="114300" lvl="0" indent="0">
              <a:buNone/>
            </a:pPr>
            <a:r>
              <a:rPr lang="en-US" sz="3400" b="1" dirty="0" smtClean="0"/>
              <a:t>2</a:t>
            </a:r>
            <a:r>
              <a:rPr lang="en-US" sz="3400" b="1" dirty="0"/>
              <a:t>.     </a:t>
            </a:r>
            <a:r>
              <a:rPr lang="en-US" sz="3400" b="1" dirty="0" err="1"/>
              <a:t>Sci</a:t>
            </a:r>
            <a:r>
              <a:rPr lang="en-US" sz="3400" b="1" dirty="0"/>
              <a:t>-Kit Learn: </a:t>
            </a:r>
          </a:p>
          <a:p>
            <a:pPr marL="114300" lvl="0" indent="0">
              <a:buNone/>
            </a:pPr>
            <a:r>
              <a:rPr lang="en-US" sz="3400" dirty="0"/>
              <a:t>        ML library in python that provides tools for classification, clustering, etc. It contains various  algorithms such  as SVM, Random forest, KNN, Naïve Bayes etc</a:t>
            </a:r>
            <a:r>
              <a:rPr lang="en-US" sz="3400" dirty="0" smtClean="0"/>
              <a:t>.</a:t>
            </a:r>
            <a:endParaRPr lang="en-US" sz="3400" dirty="0"/>
          </a:p>
          <a:p>
            <a:pPr marL="114300" lvl="0" indent="0">
              <a:buNone/>
            </a:pPr>
            <a:r>
              <a:rPr lang="en-US" sz="3400" b="1" dirty="0"/>
              <a:t>3.     Pandas:</a:t>
            </a:r>
          </a:p>
          <a:p>
            <a:pPr marL="114300" lvl="0" indent="0">
              <a:buNone/>
            </a:pPr>
            <a:r>
              <a:rPr lang="en-US" sz="3400" dirty="0"/>
              <a:t>         Built on top of </a:t>
            </a:r>
            <a:r>
              <a:rPr lang="en-US" sz="3400" dirty="0" err="1"/>
              <a:t>Numpy</a:t>
            </a:r>
            <a:r>
              <a:rPr lang="en-US" sz="3400" dirty="0"/>
              <a:t>, it provides functions &amp; methods to speed up the data analysis process,   also provides functions for data preprocessing </a:t>
            </a:r>
          </a:p>
          <a:p>
            <a:pPr marL="342900" lvl="0">
              <a:buAutoNum type="arabicPeriod" startAt="4"/>
            </a:pPr>
            <a:r>
              <a:rPr lang="en-US" sz="3400" b="1" dirty="0" err="1"/>
              <a:t>Joblib</a:t>
            </a:r>
            <a:r>
              <a:rPr lang="en-US" sz="3400" b="1" dirty="0"/>
              <a:t> :</a:t>
            </a:r>
          </a:p>
          <a:p>
            <a:pPr marL="0" lvl="0" indent="0">
              <a:buNone/>
            </a:pPr>
            <a:r>
              <a:rPr lang="en-US" sz="3400" dirty="0"/>
              <a:t>         </a:t>
            </a:r>
            <a:r>
              <a:rPr lang="en-US" sz="3400" dirty="0" err="1"/>
              <a:t>Joblib</a:t>
            </a:r>
            <a:r>
              <a:rPr lang="en-US" sz="3400" dirty="0"/>
              <a:t> library saves trained model and reuses it. It uses API’s. </a:t>
            </a:r>
          </a:p>
          <a:p>
            <a:pPr marL="114300" indent="0">
              <a:buNone/>
            </a:pPr>
            <a:r>
              <a:rPr lang="en-US" sz="3400" dirty="0"/>
              <a:t>       (Training a model may take seconds to several days. Hence, it is not practical to train model again &amp; again. )</a:t>
            </a:r>
          </a:p>
          <a:p>
            <a:pPr marL="114300" indent="0">
              <a:buNone/>
            </a:pPr>
            <a:endParaRPr lang="en-IN" dirty="0"/>
          </a:p>
        </p:txBody>
      </p:sp>
    </p:spTree>
    <p:extLst>
      <p:ext uri="{BB962C8B-B14F-4D97-AF65-F5344CB8AC3E}">
        <p14:creationId xmlns:p14="http://schemas.microsoft.com/office/powerpoint/2010/main" val="30501358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STEPWISE IMPLEMENTATION</a:t>
            </a:r>
            <a:endParaRPr lang="en-IN" dirty="0"/>
          </a:p>
        </p:txBody>
      </p:sp>
      <p:sp>
        <p:nvSpPr>
          <p:cNvPr id="3" name="Text Placeholder 2"/>
          <p:cNvSpPr>
            <a:spLocks noGrp="1"/>
          </p:cNvSpPr>
          <p:nvPr>
            <p:ph type="body" idx="1"/>
          </p:nvPr>
        </p:nvSpPr>
        <p:spPr/>
        <p:txBody>
          <a:bodyPr>
            <a:normAutofit fontScale="92500"/>
          </a:bodyPr>
          <a:lstStyle/>
          <a:p>
            <a:pPr marL="114300" indent="0">
              <a:buNone/>
            </a:pPr>
            <a:r>
              <a:rPr lang="en-US" b="1" dirty="0"/>
              <a:t>Step 01 : Data Set Collection</a:t>
            </a:r>
          </a:p>
          <a:p>
            <a:pPr lvl="0"/>
            <a:r>
              <a:rPr lang="en-US" sz="2600" dirty="0">
                <a:solidFill>
                  <a:srgbClr val="434343"/>
                </a:solidFill>
                <a:latin typeface="Times New Roman"/>
                <a:ea typeface="Times New Roman"/>
                <a:cs typeface="Times New Roman"/>
                <a:sym typeface="Times New Roman"/>
              </a:rPr>
              <a:t>For the proposed project the dataset is taken from </a:t>
            </a:r>
            <a:r>
              <a:rPr lang="en-US" sz="2600" dirty="0" err="1">
                <a:solidFill>
                  <a:srgbClr val="434343"/>
                </a:solidFill>
                <a:latin typeface="Times New Roman"/>
                <a:ea typeface="Times New Roman"/>
                <a:cs typeface="Times New Roman"/>
                <a:sym typeface="Times New Roman"/>
              </a:rPr>
              <a:t>Github</a:t>
            </a:r>
            <a:r>
              <a:rPr lang="en-US" sz="2600" dirty="0">
                <a:solidFill>
                  <a:srgbClr val="434343"/>
                </a:solidFill>
                <a:latin typeface="Times New Roman"/>
                <a:ea typeface="Times New Roman"/>
                <a:cs typeface="Times New Roman"/>
                <a:sym typeface="Times New Roman"/>
              </a:rPr>
              <a:t> (a website that provides various datasets) for student and Teacher Review</a:t>
            </a:r>
            <a:r>
              <a:rPr lang="en-US" sz="2600" dirty="0" smtClean="0">
                <a:solidFill>
                  <a:srgbClr val="434343"/>
                </a:solidFill>
                <a:latin typeface="Times New Roman"/>
                <a:ea typeface="Times New Roman"/>
                <a:cs typeface="Times New Roman"/>
                <a:sym typeface="Times New Roman"/>
              </a:rPr>
              <a:t>.</a:t>
            </a:r>
            <a:endParaRPr lang="en-US" sz="2600" dirty="0">
              <a:solidFill>
                <a:srgbClr val="434343"/>
              </a:solidFill>
              <a:latin typeface="Times New Roman"/>
              <a:ea typeface="Times New Roman"/>
              <a:cs typeface="Times New Roman"/>
              <a:sym typeface="Times New Roman"/>
            </a:endParaRPr>
          </a:p>
          <a:p>
            <a:pPr lvl="0" indent="-292100">
              <a:buClr>
                <a:srgbClr val="534741"/>
              </a:buClr>
              <a:buSzPts val="1000"/>
            </a:pPr>
            <a:r>
              <a:rPr lang="en-US" sz="2600" b="1" dirty="0">
                <a:solidFill>
                  <a:srgbClr val="534741"/>
                </a:solidFill>
                <a:latin typeface="Bitter"/>
                <a:ea typeface="Bitter"/>
                <a:cs typeface="Bitter"/>
                <a:sym typeface="Bitter"/>
              </a:rPr>
              <a:t>1. Student Feedback  Dataset:</a:t>
            </a:r>
          </a:p>
          <a:p>
            <a:pPr marL="1371600" lvl="0"/>
            <a:r>
              <a:rPr lang="en-US" sz="2600" dirty="0">
                <a:solidFill>
                  <a:srgbClr val="534741"/>
                </a:solidFill>
                <a:latin typeface="Bitter"/>
                <a:ea typeface="Bitter"/>
                <a:cs typeface="Bitter"/>
                <a:sym typeface="Bitter"/>
              </a:rPr>
              <a:t>1. Number of samples: 676 </a:t>
            </a:r>
          </a:p>
          <a:p>
            <a:pPr marL="1371600" lvl="0"/>
            <a:r>
              <a:rPr lang="en-US" sz="2600" dirty="0">
                <a:solidFill>
                  <a:srgbClr val="534741"/>
                </a:solidFill>
                <a:latin typeface="Bitter"/>
                <a:ea typeface="Bitter"/>
                <a:cs typeface="Bitter"/>
                <a:sym typeface="Bitter"/>
              </a:rPr>
              <a:t>2. Number of attributes : 2</a:t>
            </a:r>
          </a:p>
          <a:p>
            <a:pPr marL="1371600" lvl="0"/>
            <a:r>
              <a:rPr lang="en-US" sz="2600" dirty="0">
                <a:solidFill>
                  <a:srgbClr val="534741"/>
                </a:solidFill>
                <a:latin typeface="Bitter"/>
                <a:ea typeface="Bitter"/>
                <a:cs typeface="Bitter"/>
                <a:sym typeface="Bitter"/>
              </a:rPr>
              <a:t>3. Number of students: 420</a:t>
            </a:r>
          </a:p>
          <a:p>
            <a:pPr marL="1371600"/>
            <a:r>
              <a:rPr lang="en-US" sz="2600" dirty="0">
                <a:solidFill>
                  <a:srgbClr val="534741"/>
                </a:solidFill>
                <a:latin typeface="Bitter"/>
                <a:ea typeface="Bitter"/>
                <a:cs typeface="Bitter"/>
                <a:sym typeface="Bitter"/>
              </a:rPr>
              <a:t>4. Source: </a:t>
            </a:r>
            <a:r>
              <a:rPr lang="en-IN" sz="2600" dirty="0">
                <a:hlinkClick r:id="rId2"/>
              </a:rPr>
              <a:t>https://github.com/rohith-33/resume/blob/master/current_data%20(2).csv</a:t>
            </a:r>
            <a:endParaRPr lang="en-IN" sz="2600" dirty="0"/>
          </a:p>
        </p:txBody>
      </p:sp>
    </p:spTree>
    <p:extLst>
      <p:ext uri="{BB962C8B-B14F-4D97-AF65-F5344CB8AC3E}">
        <p14:creationId xmlns:p14="http://schemas.microsoft.com/office/powerpoint/2010/main" val="5987633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STEPWISE IMPLEMENTATION</a:t>
            </a:r>
            <a:endParaRPr lang="en-IN" dirty="0"/>
          </a:p>
        </p:txBody>
      </p:sp>
      <p:sp>
        <p:nvSpPr>
          <p:cNvPr id="3" name="Text Placeholder 2"/>
          <p:cNvSpPr>
            <a:spLocks noGrp="1"/>
          </p:cNvSpPr>
          <p:nvPr>
            <p:ph type="body" idx="1"/>
          </p:nvPr>
        </p:nvSpPr>
        <p:spPr/>
        <p:txBody>
          <a:bodyPr>
            <a:normAutofit/>
          </a:bodyPr>
          <a:lstStyle/>
          <a:p>
            <a:pPr marL="114300" indent="0">
              <a:buNone/>
            </a:pPr>
            <a:r>
              <a:rPr lang="en-US" sz="2400" b="1" dirty="0"/>
              <a:t>Step 02 : Importing Libraries and Dataset </a:t>
            </a:r>
          </a:p>
          <a:p>
            <a:pPr marL="114300" lvl="0" indent="0">
              <a:buNone/>
            </a:pPr>
            <a:r>
              <a:rPr lang="en-US" sz="2400" dirty="0">
                <a:solidFill>
                  <a:srgbClr val="434343"/>
                </a:solidFill>
                <a:latin typeface="Times New Roman"/>
                <a:ea typeface="Times New Roman"/>
                <a:cs typeface="Times New Roman"/>
                <a:sym typeface="Times New Roman"/>
              </a:rPr>
              <a:t>To import libraries such as Pandas, </a:t>
            </a:r>
            <a:r>
              <a:rPr lang="en-US" sz="2400" dirty="0" err="1">
                <a:solidFill>
                  <a:srgbClr val="434343"/>
                </a:solidFill>
                <a:latin typeface="Times New Roman"/>
                <a:ea typeface="Times New Roman"/>
                <a:cs typeface="Times New Roman"/>
                <a:sym typeface="Times New Roman"/>
              </a:rPr>
              <a:t>Numpy</a:t>
            </a:r>
            <a:r>
              <a:rPr lang="en-US" sz="2400" dirty="0">
                <a:solidFill>
                  <a:srgbClr val="434343"/>
                </a:solidFill>
                <a:latin typeface="Times New Roman"/>
                <a:ea typeface="Times New Roman"/>
                <a:cs typeface="Times New Roman"/>
                <a:sym typeface="Times New Roman"/>
              </a:rPr>
              <a:t>, </a:t>
            </a:r>
            <a:r>
              <a:rPr lang="en-US" sz="2400" dirty="0" err="1">
                <a:solidFill>
                  <a:srgbClr val="434343"/>
                </a:solidFill>
                <a:latin typeface="Times New Roman"/>
                <a:ea typeface="Times New Roman"/>
                <a:cs typeface="Times New Roman"/>
                <a:sym typeface="Times New Roman"/>
              </a:rPr>
              <a:t>Sklearn</a:t>
            </a:r>
            <a:r>
              <a:rPr lang="en-US" sz="2400" dirty="0">
                <a:solidFill>
                  <a:srgbClr val="434343"/>
                </a:solidFill>
                <a:latin typeface="Times New Roman"/>
                <a:ea typeface="Times New Roman"/>
                <a:cs typeface="Times New Roman"/>
                <a:sym typeface="Times New Roman"/>
              </a:rPr>
              <a:t>  and </a:t>
            </a:r>
            <a:r>
              <a:rPr lang="en-US" sz="2400" dirty="0" err="1">
                <a:solidFill>
                  <a:srgbClr val="434343"/>
                </a:solidFill>
                <a:latin typeface="Times New Roman"/>
                <a:ea typeface="Times New Roman"/>
                <a:cs typeface="Times New Roman"/>
                <a:sym typeface="Times New Roman"/>
              </a:rPr>
              <a:t>Joblib</a:t>
            </a:r>
            <a:r>
              <a:rPr lang="en-US" sz="2400" dirty="0">
                <a:solidFill>
                  <a:srgbClr val="434343"/>
                </a:solidFill>
                <a:latin typeface="Times New Roman"/>
                <a:ea typeface="Times New Roman"/>
                <a:cs typeface="Times New Roman"/>
                <a:sym typeface="Times New Roman"/>
              </a:rPr>
              <a:t>. To import the dataset as.csv </a:t>
            </a:r>
            <a:r>
              <a:rPr lang="en-US" sz="2400" dirty="0" smtClean="0">
                <a:solidFill>
                  <a:srgbClr val="434343"/>
                </a:solidFill>
                <a:latin typeface="Times New Roman"/>
                <a:ea typeface="Times New Roman"/>
                <a:cs typeface="Times New Roman"/>
                <a:sym typeface="Times New Roman"/>
              </a:rPr>
              <a:t>files.</a:t>
            </a:r>
          </a:p>
          <a:p>
            <a:pPr marL="114300" lvl="0" indent="0">
              <a:buNone/>
            </a:pPr>
            <a:endParaRPr lang="en-US" sz="2400" dirty="0"/>
          </a:p>
          <a:p>
            <a:pPr marL="114300" indent="0">
              <a:buNone/>
            </a:pPr>
            <a:endParaRPr lang="en-IN" sz="2600" dirty="0"/>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1102291" y="3403574"/>
            <a:ext cx="6663846" cy="2706370"/>
          </a:xfrm>
          <a:prstGeom prst="rect">
            <a:avLst/>
          </a:prstGeom>
          <a:noFill/>
          <a:ln>
            <a:noFill/>
          </a:ln>
        </p:spPr>
      </p:pic>
    </p:spTree>
    <p:extLst>
      <p:ext uri="{BB962C8B-B14F-4D97-AF65-F5344CB8AC3E}">
        <p14:creationId xmlns:p14="http://schemas.microsoft.com/office/powerpoint/2010/main" val="13860364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STEPWISE IMPLEMENTATION</a:t>
            </a:r>
            <a:endParaRPr lang="en-IN" dirty="0"/>
          </a:p>
        </p:txBody>
      </p:sp>
      <p:sp>
        <p:nvSpPr>
          <p:cNvPr id="3" name="Text Placeholder 2"/>
          <p:cNvSpPr>
            <a:spLocks noGrp="1"/>
          </p:cNvSpPr>
          <p:nvPr>
            <p:ph type="body" idx="1"/>
          </p:nvPr>
        </p:nvSpPr>
        <p:spPr>
          <a:xfrm>
            <a:off x="628650" y="1665962"/>
            <a:ext cx="7886700" cy="4511001"/>
          </a:xfrm>
        </p:spPr>
        <p:txBody>
          <a:bodyPr>
            <a:normAutofit/>
          </a:bodyPr>
          <a:lstStyle/>
          <a:p>
            <a:pPr marL="114300" indent="0">
              <a:buNone/>
            </a:pPr>
            <a:r>
              <a:rPr lang="en-US" sz="3600" b="1" dirty="0"/>
              <a:t>Step 03 : Exploration of Data </a:t>
            </a:r>
            <a:endParaRPr lang="en-US" sz="2400" dirty="0"/>
          </a:p>
          <a:p>
            <a:r>
              <a:rPr lang="en-US" sz="1600" dirty="0"/>
              <a:t>A Machine Learning project is as good as the foundation of data on which it is built. In order to perform well, machine learning data exploration models must ingest large quantities of data, and model accuracy will suffer if that data is not thoroughly explored first. Data exploration steps to follow before building a machine learning model include: </a:t>
            </a:r>
          </a:p>
          <a:p>
            <a:endParaRPr lang="en-US" sz="2400" dirty="0"/>
          </a:p>
          <a:p>
            <a:endParaRPr lang="en-US" sz="2400" dirty="0"/>
          </a:p>
          <a:p>
            <a:pPr marL="114300" indent="0">
              <a:buNone/>
            </a:pPr>
            <a:endParaRPr lang="en-IN" sz="2600" dirty="0"/>
          </a:p>
        </p:txBody>
      </p:sp>
      <p:pic>
        <p:nvPicPr>
          <p:cNvPr id="5" name="Picture 4"/>
          <p:cNvPicPr/>
          <p:nvPr/>
        </p:nvPicPr>
        <p:blipFill>
          <a:blip r:embed="rId2">
            <a:extLst>
              <a:ext uri="{28A0092B-C50C-407E-A947-70E740481C1C}">
                <a14:useLocalDpi xmlns:a14="http://schemas.microsoft.com/office/drawing/2010/main" val="0"/>
              </a:ext>
            </a:extLst>
          </a:blip>
          <a:srcRect/>
          <a:stretch>
            <a:fillRect/>
          </a:stretch>
        </p:blipFill>
        <p:spPr bwMode="auto">
          <a:xfrm>
            <a:off x="1515650" y="3527425"/>
            <a:ext cx="6400800" cy="3330575"/>
          </a:xfrm>
          <a:prstGeom prst="rect">
            <a:avLst/>
          </a:prstGeom>
          <a:noFill/>
          <a:ln>
            <a:noFill/>
          </a:ln>
        </p:spPr>
      </p:pic>
    </p:spTree>
    <p:extLst>
      <p:ext uri="{BB962C8B-B14F-4D97-AF65-F5344CB8AC3E}">
        <p14:creationId xmlns:p14="http://schemas.microsoft.com/office/powerpoint/2010/main" val="38947144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STEPWISE IMPLEMENTATION</a:t>
            </a:r>
            <a:endParaRPr lang="en-IN" dirty="0"/>
          </a:p>
        </p:txBody>
      </p:sp>
      <p:sp>
        <p:nvSpPr>
          <p:cNvPr id="3" name="Text Placeholder 2"/>
          <p:cNvSpPr>
            <a:spLocks noGrp="1"/>
          </p:cNvSpPr>
          <p:nvPr>
            <p:ph type="body" idx="1"/>
          </p:nvPr>
        </p:nvSpPr>
        <p:spPr>
          <a:xfrm>
            <a:off x="628650" y="1640910"/>
            <a:ext cx="7886700" cy="4536053"/>
          </a:xfrm>
        </p:spPr>
        <p:txBody>
          <a:bodyPr>
            <a:normAutofit/>
          </a:bodyPr>
          <a:lstStyle/>
          <a:p>
            <a:pPr marL="114300" indent="0">
              <a:buNone/>
            </a:pPr>
            <a:r>
              <a:rPr lang="en-US" sz="2400" b="1" dirty="0"/>
              <a:t>Step 04 : Preprocessing Of The Data </a:t>
            </a:r>
            <a:endParaRPr lang="en-US" sz="2400" dirty="0"/>
          </a:p>
          <a:p>
            <a:r>
              <a:rPr lang="en-US" sz="1700" dirty="0"/>
              <a:t> Removing Missing Values: To remove the missing values by replacing them with the mean of that </a:t>
            </a:r>
            <a:r>
              <a:rPr lang="en-US" sz="1700" dirty="0" smtClean="0"/>
              <a:t>in data.</a:t>
            </a:r>
            <a:endParaRPr lang="en-US" sz="1700" dirty="0"/>
          </a:p>
          <a:p>
            <a:r>
              <a:rPr lang="en-US" sz="1700" dirty="0"/>
              <a:t>   particular attribute. The other way is by  dropping the rows or columns that contain null values</a:t>
            </a:r>
            <a:r>
              <a:rPr lang="en-US" sz="1700" dirty="0" smtClean="0"/>
              <a:t>.</a:t>
            </a:r>
            <a:endParaRPr lang="en-US" sz="1700" dirty="0"/>
          </a:p>
          <a:p>
            <a:r>
              <a:rPr lang="en-US" sz="1700" dirty="0"/>
              <a:t> Extraction of Dependent and Independent Values: For every Machine Learning model, it is necessary to separate the independent variables (matrix of features) and dependent variables in a dataset</a:t>
            </a:r>
            <a:r>
              <a:rPr lang="en-US" sz="1700" dirty="0" smtClean="0"/>
              <a:t>.</a:t>
            </a:r>
            <a:endParaRPr lang="en-US" sz="1700" dirty="0"/>
          </a:p>
          <a:p>
            <a:endParaRPr lang="en-US" sz="1700" dirty="0"/>
          </a:p>
          <a:p>
            <a:pPr marL="114300" indent="0">
              <a:buNone/>
            </a:pPr>
            <a:endParaRPr lang="en-IN" sz="2600" dirty="0"/>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1528656" y="4179570"/>
            <a:ext cx="5735955" cy="2678430"/>
          </a:xfrm>
          <a:prstGeom prst="rect">
            <a:avLst/>
          </a:prstGeom>
          <a:noFill/>
          <a:ln>
            <a:noFill/>
          </a:ln>
        </p:spPr>
      </p:pic>
    </p:spTree>
    <p:extLst>
      <p:ext uri="{BB962C8B-B14F-4D97-AF65-F5344CB8AC3E}">
        <p14:creationId xmlns:p14="http://schemas.microsoft.com/office/powerpoint/2010/main" val="271393183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STEPWISE IMPLEMENTATION</a:t>
            </a:r>
            <a:endParaRPr lang="en-IN" dirty="0"/>
          </a:p>
        </p:txBody>
      </p:sp>
      <p:sp>
        <p:nvSpPr>
          <p:cNvPr id="3" name="Text Placeholder 2"/>
          <p:cNvSpPr>
            <a:spLocks noGrp="1"/>
          </p:cNvSpPr>
          <p:nvPr>
            <p:ph type="body" idx="1"/>
          </p:nvPr>
        </p:nvSpPr>
        <p:spPr/>
        <p:txBody>
          <a:bodyPr>
            <a:normAutofit/>
          </a:bodyPr>
          <a:lstStyle/>
          <a:p>
            <a:pPr marL="114300" indent="0">
              <a:buNone/>
            </a:pPr>
            <a:r>
              <a:rPr lang="en-US" sz="2000" b="1" dirty="0" smtClean="0"/>
              <a:t>Step 05 : Text Preprocessing</a:t>
            </a:r>
            <a:r>
              <a:rPr lang="en-US" sz="4200" b="1" dirty="0" smtClean="0"/>
              <a:t> </a:t>
            </a:r>
            <a:endParaRPr lang="en-US" sz="2400" dirty="0"/>
          </a:p>
          <a:p>
            <a:r>
              <a:rPr lang="en-US" sz="1500" dirty="0"/>
              <a:t>The data consists of sentiments expressed by users on the various movies. Here each comment is a record, which is either classified as positive or negative.</a:t>
            </a:r>
          </a:p>
          <a:p>
            <a:r>
              <a:rPr lang="en-US" sz="1500" dirty="0"/>
              <a:t>This dataset described in the previous paragraph contains review comments on several movies. Comments in the dataset are already </a:t>
            </a:r>
            <a:r>
              <a:rPr lang="en-US" sz="1500" dirty="0" err="1"/>
              <a:t>labelled</a:t>
            </a:r>
            <a:r>
              <a:rPr lang="en-US" sz="1500" dirty="0"/>
              <a:t> as either positive or negative. The dataset contains the following two fields separated by a tab character.</a:t>
            </a:r>
          </a:p>
          <a:p>
            <a:r>
              <a:rPr lang="en-US" sz="1500" dirty="0"/>
              <a:t>1. text:- Actual review comment</a:t>
            </a:r>
          </a:p>
          <a:p>
            <a:r>
              <a:rPr lang="en-US" sz="1500" dirty="0"/>
              <a:t>2. sentiment:- Positive sentiments are </a:t>
            </a:r>
            <a:r>
              <a:rPr lang="en-US" sz="1500" dirty="0" err="1"/>
              <a:t>labelled</a:t>
            </a:r>
            <a:r>
              <a:rPr lang="en-US" sz="1500" dirty="0"/>
              <a:t> as 1 and negative sentiments are </a:t>
            </a:r>
            <a:r>
              <a:rPr lang="en-US" sz="1500" dirty="0" err="1"/>
              <a:t>labelled</a:t>
            </a:r>
            <a:r>
              <a:rPr lang="en-US" sz="1500" dirty="0"/>
              <a:t> as 0</a:t>
            </a:r>
            <a:r>
              <a:rPr lang="en-US" sz="1500" dirty="0" smtClean="0"/>
              <a:t>.</a:t>
            </a:r>
          </a:p>
          <a:p>
            <a:endParaRPr lang="en-US" sz="1500" dirty="0"/>
          </a:p>
          <a:p>
            <a:pPr marL="114300" indent="0">
              <a:buNone/>
            </a:pPr>
            <a:endParaRPr lang="en-IN" sz="2600" dirty="0"/>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1616340" y="4626787"/>
            <a:ext cx="5735955" cy="2013585"/>
          </a:xfrm>
          <a:prstGeom prst="rect">
            <a:avLst/>
          </a:prstGeom>
          <a:noFill/>
          <a:ln>
            <a:noFill/>
          </a:ln>
        </p:spPr>
      </p:pic>
    </p:spTree>
    <p:extLst>
      <p:ext uri="{BB962C8B-B14F-4D97-AF65-F5344CB8AC3E}">
        <p14:creationId xmlns:p14="http://schemas.microsoft.com/office/powerpoint/2010/main" val="228654390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STEPWISE IMPLEMENTATION</a:t>
            </a:r>
            <a:endParaRPr lang="en-IN" dirty="0"/>
          </a:p>
        </p:txBody>
      </p:sp>
      <p:sp>
        <p:nvSpPr>
          <p:cNvPr id="3" name="Text Placeholder 2"/>
          <p:cNvSpPr>
            <a:spLocks noGrp="1"/>
          </p:cNvSpPr>
          <p:nvPr>
            <p:ph type="body" idx="1"/>
          </p:nvPr>
        </p:nvSpPr>
        <p:spPr/>
        <p:txBody>
          <a:bodyPr>
            <a:normAutofit fontScale="25000" lnSpcReduction="20000"/>
          </a:bodyPr>
          <a:lstStyle/>
          <a:p>
            <a:pPr marL="114300" indent="0">
              <a:buNone/>
            </a:pPr>
            <a:r>
              <a:rPr lang="en-US" sz="4200" b="1" dirty="0"/>
              <a:t>Step 06: Feature Of Extraction </a:t>
            </a:r>
          </a:p>
          <a:p>
            <a:pPr marL="114300" indent="0">
              <a:buNone/>
            </a:pPr>
            <a:r>
              <a:rPr lang="en-US" sz="5600" dirty="0"/>
              <a:t>A Text feature extraction is the process of taking out a list of words from the text data and then transforming them into a</a:t>
            </a:r>
          </a:p>
          <a:p>
            <a:pPr marL="114300" indent="0">
              <a:buNone/>
            </a:pPr>
            <a:r>
              <a:rPr lang="en-US" sz="5600" dirty="0"/>
              <a:t>feature set which is usable by a classifier. This work emphasizes on the review of available feature extraction methods</a:t>
            </a:r>
            <a:r>
              <a:rPr lang="en-US" sz="5600" dirty="0" smtClean="0"/>
              <a:t>.</a:t>
            </a:r>
            <a:endParaRPr lang="en-US" sz="2400" dirty="0"/>
          </a:p>
          <a:p>
            <a:pPr marL="114300" indent="0">
              <a:buNone/>
            </a:pPr>
            <a:r>
              <a:rPr lang="en-US" sz="5600" b="1" dirty="0" smtClean="0"/>
              <a:t>6.1</a:t>
            </a:r>
            <a:r>
              <a:rPr lang="en-US" sz="5600" b="1" dirty="0"/>
              <a:t>. Bag of words</a:t>
            </a:r>
          </a:p>
          <a:p>
            <a:pPr marL="114300" indent="0">
              <a:buNone/>
            </a:pPr>
            <a:r>
              <a:rPr lang="en-US" sz="5600" dirty="0"/>
              <a:t>The bag of words is the most common and the simplest among all the other feature extraction methods; it forms a word</a:t>
            </a:r>
          </a:p>
          <a:p>
            <a:pPr marL="114300" indent="0">
              <a:buNone/>
            </a:pPr>
            <a:r>
              <a:rPr lang="en-US" sz="5600" dirty="0"/>
              <a:t>presence feature set from all the words of an instance. The features can be used in </a:t>
            </a:r>
            <a:r>
              <a:rPr lang="en-US" sz="5600" dirty="0" err="1"/>
              <a:t>modelling</a:t>
            </a:r>
            <a:r>
              <a:rPr lang="en-US" sz="5600" dirty="0"/>
              <a:t> with machine learning algorithms. This method is very flexible and simple</a:t>
            </a:r>
            <a:r>
              <a:rPr lang="en-US" sz="5600" dirty="0" smtClean="0"/>
              <a:t>.</a:t>
            </a:r>
            <a:endParaRPr lang="en-US" sz="5600" dirty="0"/>
          </a:p>
          <a:p>
            <a:pPr marL="114300" indent="0">
              <a:buNone/>
            </a:pPr>
            <a:r>
              <a:rPr lang="en-US" sz="5000" b="1" dirty="0" smtClean="0"/>
              <a:t>6.2</a:t>
            </a:r>
            <a:r>
              <a:rPr lang="en-US" sz="5000" b="1" dirty="0"/>
              <a:t>. TF-IDF</a:t>
            </a:r>
          </a:p>
          <a:p>
            <a:pPr marL="114300" indent="0">
              <a:buNone/>
            </a:pPr>
            <a:r>
              <a:rPr lang="en-US" sz="4300" dirty="0"/>
              <a:t>This way of scoring is known as Term Frequency – Inverse Document Frequency.</a:t>
            </a:r>
          </a:p>
          <a:p>
            <a:pPr marL="114300" indent="0">
              <a:buNone/>
            </a:pPr>
            <a:r>
              <a:rPr lang="en-US" sz="4300" dirty="0"/>
              <a:t>• Term Frequency (TF) is the frequency of the word in the current document.</a:t>
            </a:r>
          </a:p>
          <a:p>
            <a:pPr marL="114300" indent="0">
              <a:buNone/>
            </a:pPr>
            <a:r>
              <a:rPr lang="en-US" sz="4300" dirty="0"/>
              <a:t>• Inverse Document Frequency (IDF) is the score of the words among all the documents.</a:t>
            </a:r>
          </a:p>
          <a:p>
            <a:pPr marL="114300" indent="0">
              <a:buNone/>
            </a:pPr>
            <a:r>
              <a:rPr lang="en-US" sz="4300" dirty="0"/>
              <a:t>These scores can highlight the words that are unique that is the words that represent needful information in a specified document. </a:t>
            </a:r>
          </a:p>
          <a:p>
            <a:pPr marL="114300" indent="0">
              <a:buNone/>
            </a:pPr>
            <a:r>
              <a:rPr lang="en-US" sz="5000" b="1" dirty="0" smtClean="0"/>
              <a:t>6.3</a:t>
            </a:r>
            <a:r>
              <a:rPr lang="en-US" sz="5000" b="1" dirty="0"/>
              <a:t>. Word2Vec</a:t>
            </a:r>
          </a:p>
          <a:p>
            <a:pPr marL="114300" indent="0">
              <a:buNone/>
            </a:pPr>
            <a:r>
              <a:rPr lang="en-US" sz="5600" dirty="0"/>
              <a:t>Word2Vec is used to construct word </a:t>
            </a:r>
            <a:r>
              <a:rPr lang="en-US" sz="5600" dirty="0" err="1"/>
              <a:t>embeddings</a:t>
            </a:r>
            <a:r>
              <a:rPr lang="en-US" sz="5600" dirty="0"/>
              <a:t>. The models created by using word2vec are shallow meaning two-layer</a:t>
            </a:r>
          </a:p>
          <a:p>
            <a:pPr marL="114300" indent="0">
              <a:buNone/>
            </a:pPr>
            <a:r>
              <a:rPr lang="en-US" sz="5600" dirty="0"/>
              <a:t>neural networks It then creates a vector space which is usually of hundreds of dimensions. Each distinctive word in the corpus is </a:t>
            </a:r>
            <a:r>
              <a:rPr lang="en-US" sz="5600" dirty="0" err="1"/>
              <a:t>alloted</a:t>
            </a:r>
            <a:r>
              <a:rPr lang="en-US" sz="5600" dirty="0"/>
              <a:t> with corresponding vector in the space.</a:t>
            </a:r>
          </a:p>
          <a:p>
            <a:pPr marL="114300" indent="0">
              <a:buNone/>
            </a:pPr>
            <a:endParaRPr lang="en-IN" sz="2600" dirty="0"/>
          </a:p>
        </p:txBody>
      </p:sp>
    </p:spTree>
    <p:extLst>
      <p:ext uri="{BB962C8B-B14F-4D97-AF65-F5344CB8AC3E}">
        <p14:creationId xmlns:p14="http://schemas.microsoft.com/office/powerpoint/2010/main" val="39149300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Shape 102"/>
        <p:cNvGrpSpPr/>
        <p:nvPr/>
      </p:nvGrpSpPr>
      <p:grpSpPr>
        <a:xfrm>
          <a:off x="0" y="0"/>
          <a:ext cx="0" cy="0"/>
          <a:chOff x="0" y="0"/>
          <a:chExt cx="0" cy="0"/>
        </a:xfrm>
      </p:grpSpPr>
      <p:graphicFrame>
        <p:nvGraphicFramePr>
          <p:cNvPr id="103" name="Google Shape;103;p4"/>
          <p:cNvGraphicFramePr/>
          <p:nvPr/>
        </p:nvGraphicFramePr>
        <p:xfrm>
          <a:off x="424338" y="188900"/>
          <a:ext cx="8295325" cy="6352764"/>
        </p:xfrm>
        <a:graphic>
          <a:graphicData uri="http://schemas.openxmlformats.org/drawingml/2006/table">
            <a:tbl>
              <a:tblPr>
                <a:noFill/>
                <a:tableStyleId>{4002C7A9-1128-4865-AE2E-3F74B182FD61}</a:tableStyleId>
              </a:tblPr>
              <a:tblGrid>
                <a:gridCol w="8295325">
                  <a:extLst>
                    <a:ext uri="{9D8B030D-6E8A-4147-A177-3AD203B41FA5}">
                      <a16:colId xmlns="" xmlns:a16="http://schemas.microsoft.com/office/drawing/2014/main" val="20000"/>
                    </a:ext>
                  </a:extLst>
                </a:gridCol>
              </a:tblGrid>
              <a:tr h="6265125">
                <a:tc>
                  <a:txBody>
                    <a:bodyPr/>
                    <a:lstStyle/>
                    <a:p>
                      <a:pPr marL="2834640" marR="0" lvl="0" indent="0" algn="l" rtl="0">
                        <a:spcBef>
                          <a:spcPts val="0"/>
                        </a:spcBef>
                        <a:spcAft>
                          <a:spcPts val="0"/>
                        </a:spcAft>
                        <a:buClr>
                          <a:schemeClr val="dk1"/>
                        </a:buClr>
                        <a:buSzPts val="3200"/>
                        <a:buFont typeface="Calibri"/>
                        <a:buNone/>
                      </a:pPr>
                      <a:endParaRPr sz="100" b="1" u="none" strike="noStrike" cap="none" dirty="0">
                        <a:solidFill>
                          <a:srgbClr val="534741"/>
                        </a:solidFill>
                        <a:latin typeface="Bitter"/>
                        <a:ea typeface="Bitter"/>
                        <a:cs typeface="Bitter"/>
                        <a:sym typeface="Bitter"/>
                      </a:endParaRPr>
                    </a:p>
                    <a:p>
                      <a:pPr marL="2834640" marR="0" lvl="0" indent="0" algn="l" rtl="0">
                        <a:spcBef>
                          <a:spcPts val="0"/>
                        </a:spcBef>
                        <a:spcAft>
                          <a:spcPts val="0"/>
                        </a:spcAft>
                        <a:buClr>
                          <a:srgbClr val="534741"/>
                        </a:buClr>
                        <a:buSzPts val="3200"/>
                        <a:buFont typeface="Bitter"/>
                        <a:buNone/>
                      </a:pPr>
                      <a:r>
                        <a:rPr lang="en-US" sz="3200" b="1" u="none" strike="noStrike" cap="none" dirty="0">
                          <a:solidFill>
                            <a:srgbClr val="534741"/>
                          </a:solidFill>
                          <a:latin typeface="Bitter"/>
                          <a:ea typeface="Bitter"/>
                          <a:cs typeface="Bitter"/>
                          <a:sym typeface="Bitter"/>
                        </a:rPr>
                        <a:t>ABSTRACT</a:t>
                      </a:r>
                      <a:endParaRPr sz="3200" b="1" u="none" strike="noStrike" cap="none" dirty="0">
                        <a:solidFill>
                          <a:srgbClr val="534741"/>
                        </a:solidFill>
                        <a:latin typeface="Bitter"/>
                        <a:ea typeface="Bitter"/>
                        <a:cs typeface="Bitter"/>
                        <a:sym typeface="Bitter"/>
                      </a:endParaRPr>
                    </a:p>
                    <a:p>
                      <a:pPr marL="2834640" marR="0" lvl="0" indent="0" algn="l" rtl="0">
                        <a:spcBef>
                          <a:spcPts val="0"/>
                        </a:spcBef>
                        <a:spcAft>
                          <a:spcPts val="0"/>
                        </a:spcAft>
                        <a:buClr>
                          <a:schemeClr val="dk1"/>
                        </a:buClr>
                        <a:buSzPts val="1100"/>
                        <a:buFont typeface="Arial"/>
                        <a:buNone/>
                      </a:pPr>
                      <a:endParaRPr sz="700" b="1" u="none" strike="noStrike" cap="none" dirty="0">
                        <a:solidFill>
                          <a:srgbClr val="534741"/>
                        </a:solidFill>
                        <a:latin typeface="Bitter"/>
                        <a:ea typeface="Bitter"/>
                        <a:cs typeface="Bitter"/>
                        <a:sym typeface="Bitter"/>
                      </a:endParaRPr>
                    </a:p>
                    <a:p>
                      <a:pPr marL="0" marR="0" lvl="0" indent="0" algn="l" rtl="0">
                        <a:spcBef>
                          <a:spcPts val="0"/>
                        </a:spcBef>
                        <a:spcAft>
                          <a:spcPts val="0"/>
                        </a:spcAft>
                        <a:buClr>
                          <a:schemeClr val="dk1"/>
                        </a:buClr>
                        <a:buSzPts val="1800"/>
                        <a:buFont typeface="Calibri"/>
                        <a:buNone/>
                      </a:pPr>
                      <a:endParaRPr sz="300" u="none" strike="noStrike" cap="none" dirty="0"/>
                    </a:p>
                    <a:p>
                      <a:pPr marL="457200" marR="0" lvl="0" indent="-342900" algn="just" rtl="0">
                        <a:lnSpc>
                          <a:spcPct val="115000"/>
                        </a:lnSpc>
                        <a:spcBef>
                          <a:spcPts val="0"/>
                        </a:spcBef>
                        <a:spcAft>
                          <a:spcPts val="0"/>
                        </a:spcAft>
                        <a:buSzPts val="1800"/>
                        <a:buFont typeface="Times New Roman"/>
                        <a:buChar char="➢"/>
                      </a:pPr>
                      <a:r>
                        <a:rPr lang="en-US" sz="1800" dirty="0">
                          <a:latin typeface="Times New Roman"/>
                          <a:ea typeface="Times New Roman"/>
                          <a:cs typeface="Times New Roman"/>
                          <a:sym typeface="Times New Roman"/>
                        </a:rPr>
                        <a:t>Academic industries used to accumulate comments from the scholars at the precept factors of direction which include arrangements, contents, punctual, skills, appreciation, and gaining knowledge of enjoying. The remarks are gathered in terms of every qualitative and quantitative </a:t>
                      </a:r>
                      <a:r>
                        <a:rPr lang="en-US" sz="1800" dirty="0" err="1">
                          <a:latin typeface="Times New Roman"/>
                          <a:ea typeface="Times New Roman"/>
                          <a:cs typeface="Times New Roman"/>
                          <a:sym typeface="Times New Roman"/>
                        </a:rPr>
                        <a:t>core.Recent</a:t>
                      </a:r>
                      <a:r>
                        <a:rPr lang="en-US" sz="1800" dirty="0">
                          <a:latin typeface="Times New Roman"/>
                          <a:ea typeface="Times New Roman"/>
                          <a:cs typeface="Times New Roman"/>
                          <a:sym typeface="Times New Roman"/>
                        </a:rPr>
                        <a:t> techniques for opinion mining use manual strategies and it is aware totally of the quantitative comments. So the assessment can't be made via deeper analysis.</a:t>
                      </a:r>
                      <a:endParaRPr sz="600" dirty="0">
                        <a:latin typeface="Times New Roman"/>
                        <a:ea typeface="Times New Roman"/>
                        <a:cs typeface="Times New Roman"/>
                        <a:sym typeface="Times New Roman"/>
                      </a:endParaRPr>
                    </a:p>
                    <a:p>
                      <a:pPr marL="457200" marR="0" lvl="0" indent="0" algn="just" rtl="0">
                        <a:lnSpc>
                          <a:spcPct val="115000"/>
                        </a:lnSpc>
                        <a:spcBef>
                          <a:spcPts val="0"/>
                        </a:spcBef>
                        <a:spcAft>
                          <a:spcPts val="0"/>
                        </a:spcAft>
                        <a:buNone/>
                      </a:pPr>
                      <a:endParaRPr sz="600" dirty="0">
                        <a:latin typeface="Times New Roman"/>
                        <a:ea typeface="Times New Roman"/>
                        <a:cs typeface="Times New Roman"/>
                        <a:sym typeface="Times New Roman"/>
                      </a:endParaRPr>
                    </a:p>
                    <a:p>
                      <a:pPr marL="457200" marR="0" lvl="0" indent="-342900" algn="just" rtl="0">
                        <a:lnSpc>
                          <a:spcPct val="115000"/>
                        </a:lnSpc>
                        <a:spcBef>
                          <a:spcPts val="0"/>
                        </a:spcBef>
                        <a:spcAft>
                          <a:spcPts val="0"/>
                        </a:spcAft>
                        <a:buSzPts val="1800"/>
                        <a:buFont typeface="Times New Roman"/>
                        <a:buChar char="➢"/>
                      </a:pPr>
                      <a:r>
                        <a:rPr lang="en-US" sz="1800" dirty="0">
                          <a:latin typeface="Times New Roman"/>
                          <a:ea typeface="Times New Roman"/>
                          <a:cs typeface="Times New Roman"/>
                          <a:sym typeface="Times New Roman"/>
                        </a:rPr>
                        <a:t>In </a:t>
                      </a:r>
                      <a:r>
                        <a:rPr lang="en-US" sz="1800" dirty="0" err="1">
                          <a:latin typeface="Times New Roman"/>
                          <a:ea typeface="Times New Roman"/>
                          <a:cs typeface="Times New Roman"/>
                          <a:sym typeface="Times New Roman"/>
                        </a:rPr>
                        <a:t>this,we</a:t>
                      </a:r>
                      <a:r>
                        <a:rPr lang="en-US" sz="1800" dirty="0">
                          <a:latin typeface="Times New Roman"/>
                          <a:ea typeface="Times New Roman"/>
                          <a:cs typeface="Times New Roman"/>
                          <a:sym typeface="Times New Roman"/>
                        </a:rPr>
                        <a:t> boom a student remarks mining tool  which applies text analytics and sentiment evaluation technique to provide teachers a quantified and deeper analysis of the qualitative remarks from college students for the purpose to improve the students for knowing their learning </a:t>
                      </a:r>
                      <a:r>
                        <a:rPr lang="en-US" sz="1800" dirty="0" err="1">
                          <a:latin typeface="Times New Roman"/>
                          <a:ea typeface="Times New Roman"/>
                          <a:cs typeface="Times New Roman"/>
                          <a:sym typeface="Times New Roman"/>
                        </a:rPr>
                        <a:t>experience.We</a:t>
                      </a:r>
                      <a:r>
                        <a:rPr lang="en-US" sz="1800" dirty="0">
                          <a:latin typeface="Times New Roman"/>
                          <a:ea typeface="Times New Roman"/>
                          <a:cs typeface="Times New Roman"/>
                          <a:sym typeface="Times New Roman"/>
                        </a:rPr>
                        <a:t> have accumulated feedback from the students and then textual content processing is accomplished to smooth the statistics.</a:t>
                      </a:r>
                      <a:endParaRPr sz="500" dirty="0">
                        <a:latin typeface="Times New Roman"/>
                        <a:ea typeface="Times New Roman"/>
                        <a:cs typeface="Times New Roman"/>
                        <a:sym typeface="Times New Roman"/>
                      </a:endParaRPr>
                    </a:p>
                    <a:p>
                      <a:pPr marL="0" marR="0" lvl="0" indent="0" algn="just" rtl="0">
                        <a:lnSpc>
                          <a:spcPct val="115000"/>
                        </a:lnSpc>
                        <a:spcBef>
                          <a:spcPts val="0"/>
                        </a:spcBef>
                        <a:spcAft>
                          <a:spcPts val="0"/>
                        </a:spcAft>
                        <a:buNone/>
                      </a:pPr>
                      <a:endParaRPr sz="500" dirty="0">
                        <a:latin typeface="Times New Roman"/>
                        <a:ea typeface="Times New Roman"/>
                        <a:cs typeface="Times New Roman"/>
                        <a:sym typeface="Times New Roman"/>
                      </a:endParaRPr>
                    </a:p>
                    <a:p>
                      <a:pPr marL="457200" marR="0" lvl="0" indent="-342900" algn="just" rtl="0">
                        <a:lnSpc>
                          <a:spcPct val="115000"/>
                        </a:lnSpc>
                        <a:spcBef>
                          <a:spcPts val="0"/>
                        </a:spcBef>
                        <a:spcAft>
                          <a:spcPts val="0"/>
                        </a:spcAft>
                        <a:buSzPts val="1800"/>
                        <a:buFont typeface="Times New Roman"/>
                        <a:buChar char="➢"/>
                      </a:pPr>
                      <a:r>
                        <a:rPr lang="en-US" sz="1800" dirty="0">
                          <a:latin typeface="Times New Roman"/>
                          <a:ea typeface="Times New Roman"/>
                          <a:cs typeface="Times New Roman"/>
                          <a:sym typeface="Times New Roman"/>
                        </a:rPr>
                        <a:t>These subjects are extracted from the pre-processed file. Feedback approximately every challenge rely on are accumulated and made as a cluster. Classify the remarks by the usage of sentimental classifier and observe the visualization techniques to symbolize the views of college students.</a:t>
                      </a:r>
                      <a:endParaRPr sz="1800" dirty="0">
                        <a:latin typeface="Times New Roman"/>
                        <a:ea typeface="Times New Roman"/>
                        <a:cs typeface="Times New Roman"/>
                        <a:sym typeface="Times New Roman"/>
                      </a:endParaRPr>
                    </a:p>
                    <a:p>
                      <a:pPr marL="0" marR="0" lvl="0" indent="0" algn="l" rtl="0">
                        <a:spcBef>
                          <a:spcPts val="0"/>
                        </a:spcBef>
                        <a:spcAft>
                          <a:spcPts val="0"/>
                        </a:spcAft>
                        <a:buClr>
                          <a:schemeClr val="dk1"/>
                        </a:buClr>
                        <a:buSzPts val="1800"/>
                        <a:buFont typeface="Calibri"/>
                        <a:buNone/>
                      </a:pPr>
                      <a:endParaRPr sz="1800" u="none" strike="noStrike" cap="none" dirty="0"/>
                    </a:p>
                  </a:txBody>
                  <a:tcPr marL="91425" marR="91425" marT="91425" marB="91425"/>
                </a:tc>
                <a:extLst>
                  <a:ext uri="{0D108BD9-81ED-4DB2-BD59-A6C34878D82A}">
                    <a16:rowId xmlns="" xmlns:a16="http://schemas.microsoft.com/office/drawing/2014/main" val="10000"/>
                  </a:ext>
                </a:extLst>
              </a:tr>
            </a:tbl>
          </a:graphicData>
        </a:graphic>
      </p:graphicFrame>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STEPWISE IMPLEMENTATION</a:t>
            </a:r>
            <a:endParaRPr lang="en-IN" dirty="0"/>
          </a:p>
        </p:txBody>
      </p:sp>
      <p:sp>
        <p:nvSpPr>
          <p:cNvPr id="3" name="Text Placeholder 2"/>
          <p:cNvSpPr>
            <a:spLocks noGrp="1"/>
          </p:cNvSpPr>
          <p:nvPr>
            <p:ph type="body" idx="1"/>
          </p:nvPr>
        </p:nvSpPr>
        <p:spPr/>
        <p:txBody>
          <a:bodyPr>
            <a:normAutofit/>
          </a:bodyPr>
          <a:lstStyle/>
          <a:p>
            <a:pPr marL="114300" indent="0">
              <a:buNone/>
            </a:pPr>
            <a:r>
              <a:rPr lang="en-US" sz="2400" b="1" dirty="0"/>
              <a:t>Step 07 : Model Generation </a:t>
            </a:r>
            <a:endParaRPr lang="en-US" sz="2400" dirty="0"/>
          </a:p>
          <a:p>
            <a:r>
              <a:rPr lang="en-US" sz="1500" dirty="0"/>
              <a:t> Machine learning is about predicting and recognizing patterns and generate suitable results after understanding them.</a:t>
            </a:r>
          </a:p>
          <a:p>
            <a:r>
              <a:rPr lang="en-US" sz="1500" dirty="0"/>
              <a:t> ML algorithms study patterns in data and learn from them. An ML model will learn and improve on each attempt. </a:t>
            </a:r>
          </a:p>
          <a:p>
            <a:r>
              <a:rPr lang="en-US" sz="1500" dirty="0"/>
              <a:t>To gauge the effectiveness of a model, it’s vital to split the data into training and test sets first. So before training our models, we split the data into Training set which was 70% of the whole dataset and Test set which was the remaining 30%. </a:t>
            </a:r>
          </a:p>
          <a:p>
            <a:r>
              <a:rPr lang="en-US" sz="1500" dirty="0"/>
              <a:t> it is important to implement a selection of performance metrics to the predictions made by our model. </a:t>
            </a:r>
            <a:endParaRPr lang="en-US" sz="1500" dirty="0" smtClean="0"/>
          </a:p>
          <a:p>
            <a:endParaRPr lang="en-US" sz="1500" dirty="0"/>
          </a:p>
          <a:p>
            <a:pPr marL="114300" indent="0">
              <a:buNone/>
            </a:pPr>
            <a:endParaRPr lang="en-IN" sz="2600" dirty="0"/>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1077239" y="4747364"/>
            <a:ext cx="6939418" cy="1878904"/>
          </a:xfrm>
          <a:prstGeom prst="rect">
            <a:avLst/>
          </a:prstGeom>
          <a:noFill/>
          <a:ln>
            <a:noFill/>
          </a:ln>
        </p:spPr>
      </p:pic>
    </p:spTree>
    <p:extLst>
      <p:ext uri="{BB962C8B-B14F-4D97-AF65-F5344CB8AC3E}">
        <p14:creationId xmlns:p14="http://schemas.microsoft.com/office/powerpoint/2010/main" val="306628383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STEPWISE IMPLEMENTATION</a:t>
            </a:r>
            <a:endParaRPr lang="en-IN" dirty="0"/>
          </a:p>
        </p:txBody>
      </p:sp>
      <p:sp>
        <p:nvSpPr>
          <p:cNvPr id="3" name="Text Placeholder 2"/>
          <p:cNvSpPr>
            <a:spLocks noGrp="1"/>
          </p:cNvSpPr>
          <p:nvPr>
            <p:ph type="body" idx="1"/>
          </p:nvPr>
        </p:nvSpPr>
        <p:spPr/>
        <p:txBody>
          <a:bodyPr>
            <a:normAutofit/>
          </a:bodyPr>
          <a:lstStyle/>
          <a:p>
            <a:pPr marL="114300" indent="0">
              <a:buNone/>
            </a:pPr>
            <a:r>
              <a:rPr lang="en-US" sz="2400" b="1" dirty="0"/>
              <a:t>Step 08 : Building Machine learning Algorithms Model</a:t>
            </a:r>
            <a:r>
              <a:rPr lang="en-US" sz="2400" b="1" dirty="0" smtClean="0"/>
              <a:t>:</a:t>
            </a:r>
          </a:p>
          <a:p>
            <a:pPr marL="114300" indent="0">
              <a:buNone/>
            </a:pPr>
            <a:r>
              <a:rPr lang="en-IN" sz="2600" dirty="0" smtClean="0"/>
              <a:t>Using All the machine Learning models to train the dataset and get the performance results of all the algorithms.</a:t>
            </a:r>
          </a:p>
          <a:p>
            <a:pPr marL="114300" indent="0">
              <a:buNone/>
            </a:pPr>
            <a:endParaRPr lang="en-IN" sz="2600" dirty="0" smtClean="0"/>
          </a:p>
          <a:p>
            <a:pPr marL="114300" indent="0">
              <a:buNone/>
            </a:pPr>
            <a:r>
              <a:rPr lang="en-US" sz="2400" b="1" dirty="0"/>
              <a:t>Step 09 : Predicting Test Set Results   </a:t>
            </a:r>
          </a:p>
          <a:p>
            <a:r>
              <a:rPr lang="en-US" sz="2400" dirty="0"/>
              <a:t>Since the model is fitted to the training set, so now we can predict the test result. Accuracy is also calculated for the predicted values.   </a:t>
            </a:r>
          </a:p>
          <a:p>
            <a:endParaRPr lang="en-US" sz="2400" dirty="0"/>
          </a:p>
          <a:p>
            <a:pPr marL="114300" indent="0">
              <a:buNone/>
            </a:pPr>
            <a:endParaRPr lang="en-US" sz="2400" b="1" dirty="0"/>
          </a:p>
        </p:txBody>
      </p:sp>
    </p:spTree>
    <p:extLst>
      <p:ext uri="{BB962C8B-B14F-4D97-AF65-F5344CB8AC3E}">
        <p14:creationId xmlns:p14="http://schemas.microsoft.com/office/powerpoint/2010/main" val="317011107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STEPWISE IMPLEMENTATION</a:t>
            </a:r>
            <a:endParaRPr lang="en-IN" dirty="0"/>
          </a:p>
        </p:txBody>
      </p:sp>
      <p:sp>
        <p:nvSpPr>
          <p:cNvPr id="3" name="Text Placeholder 2"/>
          <p:cNvSpPr>
            <a:spLocks noGrp="1"/>
          </p:cNvSpPr>
          <p:nvPr>
            <p:ph type="body" idx="1"/>
          </p:nvPr>
        </p:nvSpPr>
        <p:spPr/>
        <p:txBody>
          <a:bodyPr>
            <a:normAutofit fontScale="92500" lnSpcReduction="20000"/>
          </a:bodyPr>
          <a:lstStyle/>
          <a:p>
            <a:pPr marL="114300" indent="0">
              <a:buNone/>
            </a:pPr>
            <a:r>
              <a:rPr lang="en-US" sz="2400" b="1" dirty="0"/>
              <a:t>Step 10 : Saving the trained model  using </a:t>
            </a:r>
            <a:r>
              <a:rPr lang="en-US" sz="2400" b="1" dirty="0" err="1"/>
              <a:t>joblib</a:t>
            </a:r>
            <a:r>
              <a:rPr lang="en-US" sz="2400" b="1" dirty="0"/>
              <a:t>   </a:t>
            </a:r>
          </a:p>
          <a:p>
            <a:pPr>
              <a:buFont typeface="Arial" pitchFamily="34" charset="0"/>
              <a:buChar char="•"/>
            </a:pPr>
            <a:r>
              <a:rPr lang="en-US" sz="2400" dirty="0"/>
              <a:t> Training a machine learning model may take from few seconds to several days even months. Hence it’s not practical to train a machine learning model again and again. Hence it’s required to save trained model and  reuse it.</a:t>
            </a:r>
          </a:p>
          <a:p>
            <a:endParaRPr lang="en-US" sz="2400" dirty="0"/>
          </a:p>
          <a:p>
            <a:pPr>
              <a:buFont typeface="Arial" pitchFamily="34" charset="0"/>
              <a:buChar char="•"/>
            </a:pPr>
            <a:r>
              <a:rPr lang="en-US" sz="2400" dirty="0"/>
              <a:t> </a:t>
            </a:r>
            <a:r>
              <a:rPr lang="en-US" sz="2400" dirty="0" err="1"/>
              <a:t>Joblib</a:t>
            </a:r>
            <a:r>
              <a:rPr lang="en-US" sz="2400" dirty="0"/>
              <a:t> intended to replace Pickle as alternative to save and load machine learning models.</a:t>
            </a:r>
          </a:p>
          <a:p>
            <a:pPr>
              <a:buFont typeface="Arial" pitchFamily="34" charset="0"/>
              <a:buChar char="•"/>
            </a:pPr>
            <a:endParaRPr lang="en-US" sz="2400" dirty="0"/>
          </a:p>
          <a:p>
            <a:pPr>
              <a:buFont typeface="Arial" pitchFamily="34" charset="0"/>
              <a:buChar char="•"/>
            </a:pPr>
            <a:r>
              <a:rPr lang="en-US" sz="2400" dirty="0"/>
              <a:t>Once the model is built and trained it is exported to a file using </a:t>
            </a:r>
            <a:r>
              <a:rPr lang="en-US" sz="2400" dirty="0" err="1"/>
              <a:t>joblib</a:t>
            </a:r>
            <a:r>
              <a:rPr lang="en-US" sz="2400" dirty="0"/>
              <a:t> </a:t>
            </a:r>
          </a:p>
          <a:p>
            <a:pPr>
              <a:buFont typeface="Arial" pitchFamily="34" charset="0"/>
              <a:buChar char="•"/>
            </a:pPr>
            <a:endParaRPr lang="en-US" sz="2400" dirty="0"/>
          </a:p>
          <a:p>
            <a:pPr>
              <a:buFont typeface="Arial" pitchFamily="34" charset="0"/>
              <a:buChar char="•"/>
            </a:pPr>
            <a:r>
              <a:rPr lang="en-US" sz="2400" dirty="0"/>
              <a:t>The model can be simply loaded to predict when required. </a:t>
            </a:r>
          </a:p>
          <a:p>
            <a:endParaRPr lang="en-US" sz="2400" dirty="0"/>
          </a:p>
          <a:p>
            <a:endParaRPr lang="en-US" sz="2400" dirty="0"/>
          </a:p>
          <a:p>
            <a:pPr marL="114300" indent="0">
              <a:buNone/>
            </a:pPr>
            <a:endParaRPr lang="en-US" sz="2400" b="1" dirty="0"/>
          </a:p>
        </p:txBody>
      </p:sp>
    </p:spTree>
    <p:extLst>
      <p:ext uri="{BB962C8B-B14F-4D97-AF65-F5344CB8AC3E}">
        <p14:creationId xmlns:p14="http://schemas.microsoft.com/office/powerpoint/2010/main" val="332142548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RESULTS</a:t>
            </a:r>
            <a:endParaRPr lang="en-IN" dirty="0"/>
          </a:p>
        </p:txBody>
      </p:sp>
      <p:sp>
        <p:nvSpPr>
          <p:cNvPr id="3" name="Text Placeholder 2"/>
          <p:cNvSpPr>
            <a:spLocks noGrp="1"/>
          </p:cNvSpPr>
          <p:nvPr>
            <p:ph type="body" idx="1"/>
          </p:nvPr>
        </p:nvSpPr>
        <p:spPr/>
        <p:txBody>
          <a:bodyPr/>
          <a:lstStyle/>
          <a:p>
            <a:r>
              <a:rPr lang="en-IN" dirty="0" smtClean="0"/>
              <a:t>ACCURACY</a:t>
            </a:r>
            <a:endParaRPr lang="en-IN" dirty="0"/>
          </a:p>
        </p:txBody>
      </p:sp>
      <p:sp>
        <p:nvSpPr>
          <p:cNvPr id="4" name="Text Placeholder 3"/>
          <p:cNvSpPr>
            <a:spLocks noGrp="1"/>
          </p:cNvSpPr>
          <p:nvPr>
            <p:ph type="body" idx="2"/>
          </p:nvPr>
        </p:nvSpPr>
        <p:spPr/>
        <p:txBody>
          <a:bodyPr/>
          <a:lstStyle/>
          <a:p>
            <a:r>
              <a:rPr lang="en-IN" dirty="0" smtClean="0"/>
              <a:t>RECALL</a:t>
            </a:r>
          </a:p>
          <a:p>
            <a:endParaRPr lang="en-IN" dirty="0"/>
          </a:p>
          <a:p>
            <a:endParaRPr lang="en-IN" dirty="0"/>
          </a:p>
        </p:txBody>
      </p:sp>
      <p:pic>
        <p:nvPicPr>
          <p:cNvPr id="5" name="Picture 4"/>
          <p:cNvPicPr/>
          <p:nvPr/>
        </p:nvPicPr>
        <p:blipFill>
          <a:blip r:embed="rId2">
            <a:extLst>
              <a:ext uri="{28A0092B-C50C-407E-A947-70E740481C1C}">
                <a14:useLocalDpi xmlns:a14="http://schemas.microsoft.com/office/drawing/2010/main" val="0"/>
              </a:ext>
            </a:extLst>
          </a:blip>
          <a:stretch>
            <a:fillRect/>
          </a:stretch>
        </p:blipFill>
        <p:spPr>
          <a:xfrm>
            <a:off x="663880" y="3015641"/>
            <a:ext cx="3732757" cy="3222321"/>
          </a:xfrm>
          <a:prstGeom prst="rect">
            <a:avLst/>
          </a:prstGeom>
        </p:spPr>
      </p:pic>
      <p:pic>
        <p:nvPicPr>
          <p:cNvPr id="6" name="Picture 5"/>
          <p:cNvPicPr/>
          <p:nvPr/>
        </p:nvPicPr>
        <p:blipFill>
          <a:blip r:embed="rId3">
            <a:extLst>
              <a:ext uri="{28A0092B-C50C-407E-A947-70E740481C1C}">
                <a14:useLocalDpi xmlns:a14="http://schemas.microsoft.com/office/drawing/2010/main" val="0"/>
              </a:ext>
            </a:extLst>
          </a:blip>
          <a:stretch>
            <a:fillRect/>
          </a:stretch>
        </p:blipFill>
        <p:spPr>
          <a:xfrm>
            <a:off x="5010410" y="3507287"/>
            <a:ext cx="3131507" cy="2560007"/>
          </a:xfrm>
          <a:prstGeom prst="rect">
            <a:avLst/>
          </a:prstGeom>
        </p:spPr>
      </p:pic>
    </p:spTree>
    <p:extLst>
      <p:ext uri="{BB962C8B-B14F-4D97-AF65-F5344CB8AC3E}">
        <p14:creationId xmlns:p14="http://schemas.microsoft.com/office/powerpoint/2010/main" val="221369147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RESULTS</a:t>
            </a:r>
            <a:endParaRPr lang="en-IN" dirty="0"/>
          </a:p>
        </p:txBody>
      </p:sp>
      <p:sp>
        <p:nvSpPr>
          <p:cNvPr id="3" name="Text Placeholder 2"/>
          <p:cNvSpPr>
            <a:spLocks noGrp="1"/>
          </p:cNvSpPr>
          <p:nvPr>
            <p:ph type="body" idx="1"/>
          </p:nvPr>
        </p:nvSpPr>
        <p:spPr>
          <a:xfrm>
            <a:off x="628649" y="1825625"/>
            <a:ext cx="6122879" cy="4351338"/>
          </a:xfrm>
        </p:spPr>
        <p:txBody>
          <a:bodyPr/>
          <a:lstStyle/>
          <a:p>
            <a:r>
              <a:rPr lang="en-IN" dirty="0" smtClean="0"/>
              <a:t>                        PRECISION</a:t>
            </a:r>
            <a:endParaRPr lang="en-IN" dirty="0"/>
          </a:p>
        </p:txBody>
      </p:sp>
      <p:sp>
        <p:nvSpPr>
          <p:cNvPr id="4" name="Text Placeholder 3"/>
          <p:cNvSpPr>
            <a:spLocks noGrp="1"/>
          </p:cNvSpPr>
          <p:nvPr>
            <p:ph type="body" idx="2"/>
          </p:nvPr>
        </p:nvSpPr>
        <p:spPr/>
        <p:txBody>
          <a:bodyPr/>
          <a:lstStyle/>
          <a:p>
            <a:pPr marL="114300" indent="0">
              <a:buNone/>
            </a:pPr>
            <a:endParaRPr lang="en-IN" dirty="0" smtClean="0"/>
          </a:p>
          <a:p>
            <a:endParaRPr lang="en-IN" dirty="0"/>
          </a:p>
          <a:p>
            <a:endParaRPr lang="en-IN" dirty="0"/>
          </a:p>
        </p:txBody>
      </p:sp>
      <p:pic>
        <p:nvPicPr>
          <p:cNvPr id="7" name="Picture 6"/>
          <p:cNvPicPr/>
          <p:nvPr/>
        </p:nvPicPr>
        <p:blipFill>
          <a:blip r:embed="rId2">
            <a:extLst>
              <a:ext uri="{28A0092B-C50C-407E-A947-70E740481C1C}">
                <a14:useLocalDpi xmlns:a14="http://schemas.microsoft.com/office/drawing/2010/main" val="0"/>
              </a:ext>
            </a:extLst>
          </a:blip>
          <a:stretch>
            <a:fillRect/>
          </a:stretch>
        </p:blipFill>
        <p:spPr>
          <a:xfrm>
            <a:off x="2304789" y="3363760"/>
            <a:ext cx="3407080" cy="2811572"/>
          </a:xfrm>
          <a:prstGeom prst="rect">
            <a:avLst/>
          </a:prstGeom>
        </p:spPr>
      </p:pic>
    </p:spTree>
    <p:extLst>
      <p:ext uri="{BB962C8B-B14F-4D97-AF65-F5344CB8AC3E}">
        <p14:creationId xmlns:p14="http://schemas.microsoft.com/office/powerpoint/2010/main" val="90549420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PERFORMANCE RESULTS</a:t>
            </a:r>
            <a:endParaRPr lang="en-IN" dirty="0"/>
          </a:p>
        </p:txBody>
      </p:sp>
      <p:sp>
        <p:nvSpPr>
          <p:cNvPr id="3" name="Text Placeholder 2"/>
          <p:cNvSpPr>
            <a:spLocks noGrp="1"/>
          </p:cNvSpPr>
          <p:nvPr>
            <p:ph type="body" idx="1"/>
          </p:nvPr>
        </p:nvSpPr>
        <p:spPr/>
        <p:txBody>
          <a:bodyPr/>
          <a:lstStyle/>
          <a:p>
            <a:endParaRPr lang="en-IN" dirty="0"/>
          </a:p>
        </p:txBody>
      </p:sp>
      <p:pic>
        <p:nvPicPr>
          <p:cNvPr id="2050" name="Picture 2" descr="C:\Users\Pravallika\Desktop\Rohith\outputs\comparision of model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9348" y="1562574"/>
            <a:ext cx="7528142" cy="4735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043118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Shape 181"/>
        <p:cNvGrpSpPr/>
        <p:nvPr/>
      </p:nvGrpSpPr>
      <p:grpSpPr>
        <a:xfrm>
          <a:off x="0" y="0"/>
          <a:ext cx="0" cy="0"/>
          <a:chOff x="0" y="0"/>
          <a:chExt cx="0" cy="0"/>
        </a:xfrm>
      </p:grpSpPr>
      <p:graphicFrame>
        <p:nvGraphicFramePr>
          <p:cNvPr id="182" name="Google Shape;182;g10159b2d16e_0_1026"/>
          <p:cNvGraphicFramePr/>
          <p:nvPr>
            <p:extLst>
              <p:ext uri="{D42A27DB-BD31-4B8C-83A1-F6EECF244321}">
                <p14:modId xmlns:p14="http://schemas.microsoft.com/office/powerpoint/2010/main" val="4060617621"/>
              </p:ext>
            </p:extLst>
          </p:nvPr>
        </p:nvGraphicFramePr>
        <p:xfrm>
          <a:off x="424325" y="451425"/>
          <a:ext cx="8295325" cy="6049775"/>
        </p:xfrm>
        <a:graphic>
          <a:graphicData uri="http://schemas.openxmlformats.org/drawingml/2006/table">
            <a:tbl>
              <a:tblPr>
                <a:noFill/>
                <a:tableStyleId>{4002C7A9-1128-4865-AE2E-3F74B182FD61}</a:tableStyleId>
              </a:tblPr>
              <a:tblGrid>
                <a:gridCol w="8295325">
                  <a:extLst>
                    <a:ext uri="{9D8B030D-6E8A-4147-A177-3AD203B41FA5}">
                      <a16:colId xmlns="" xmlns:a16="http://schemas.microsoft.com/office/drawing/2014/main" val="20000"/>
                    </a:ext>
                  </a:extLst>
                </a:gridCol>
              </a:tblGrid>
              <a:tr h="6049775">
                <a:tc>
                  <a:txBody>
                    <a:bodyPr/>
                    <a:lstStyle/>
                    <a:p>
                      <a:pPr marL="0" marR="0" lvl="0" indent="0" algn="l" rtl="0">
                        <a:spcBef>
                          <a:spcPts val="0"/>
                        </a:spcBef>
                        <a:spcAft>
                          <a:spcPts val="0"/>
                        </a:spcAft>
                        <a:buClr>
                          <a:srgbClr val="534741"/>
                        </a:buClr>
                        <a:buSzPts val="3000"/>
                        <a:buFont typeface="Bitter"/>
                        <a:buNone/>
                      </a:pPr>
                      <a:r>
                        <a:rPr lang="en-US" sz="3000" b="1" dirty="0">
                          <a:solidFill>
                            <a:srgbClr val="534741"/>
                          </a:solidFill>
                          <a:latin typeface="Bitter"/>
                          <a:ea typeface="Bitter"/>
                          <a:cs typeface="Bitter"/>
                          <a:sym typeface="Bitter"/>
                        </a:rPr>
                        <a:t>                     </a:t>
                      </a:r>
                      <a:endParaRPr sz="3000" b="1" dirty="0">
                        <a:solidFill>
                          <a:srgbClr val="534741"/>
                        </a:solidFill>
                        <a:latin typeface="Bitter"/>
                        <a:ea typeface="Bitter"/>
                        <a:cs typeface="Bitter"/>
                        <a:sym typeface="Bitter"/>
                      </a:endParaRPr>
                    </a:p>
                    <a:p>
                      <a:pPr marL="0" marR="0" lvl="0" indent="0" algn="ctr" rtl="0">
                        <a:spcBef>
                          <a:spcPts val="0"/>
                        </a:spcBef>
                        <a:spcAft>
                          <a:spcPts val="0"/>
                        </a:spcAft>
                        <a:buClr>
                          <a:srgbClr val="534741"/>
                        </a:buClr>
                        <a:buSzPts val="3000"/>
                        <a:buFont typeface="Bitter"/>
                        <a:buNone/>
                      </a:pPr>
                      <a:r>
                        <a:rPr lang="en-US" sz="3000" b="1" dirty="0">
                          <a:solidFill>
                            <a:srgbClr val="534741"/>
                          </a:solidFill>
                          <a:latin typeface="Bitter"/>
                          <a:ea typeface="Bitter"/>
                          <a:cs typeface="Bitter"/>
                          <a:sym typeface="Bitter"/>
                        </a:rPr>
                        <a:t>Conclusion And Future </a:t>
                      </a:r>
                      <a:r>
                        <a:rPr lang="en-US" sz="3000" b="1" dirty="0" smtClean="0">
                          <a:solidFill>
                            <a:srgbClr val="534741"/>
                          </a:solidFill>
                          <a:latin typeface="Bitter"/>
                          <a:ea typeface="Bitter"/>
                          <a:cs typeface="Bitter"/>
                          <a:sym typeface="Bitter"/>
                        </a:rPr>
                        <a:t>Work</a:t>
                      </a:r>
                      <a:endParaRPr sz="3000" b="1" dirty="0">
                        <a:solidFill>
                          <a:srgbClr val="534741"/>
                        </a:solidFill>
                        <a:latin typeface="Bitter"/>
                        <a:ea typeface="Bitter"/>
                        <a:cs typeface="Bitter"/>
                        <a:sym typeface="Bitter"/>
                      </a:endParaRPr>
                    </a:p>
                    <a:p>
                      <a:pPr marL="0" marR="0" lvl="0" indent="0" algn="l" rtl="0">
                        <a:spcBef>
                          <a:spcPts val="0"/>
                        </a:spcBef>
                        <a:spcAft>
                          <a:spcPts val="0"/>
                        </a:spcAft>
                        <a:buClr>
                          <a:schemeClr val="dk1"/>
                        </a:buClr>
                        <a:buSzPts val="3000"/>
                        <a:buFont typeface="Calibri"/>
                        <a:buNone/>
                      </a:pPr>
                      <a:endParaRPr sz="3000" b="1" dirty="0">
                        <a:solidFill>
                          <a:srgbClr val="534741"/>
                        </a:solidFill>
                        <a:latin typeface="Bitter"/>
                        <a:ea typeface="Bitter"/>
                        <a:cs typeface="Bitter"/>
                        <a:sym typeface="Bitter"/>
                      </a:endParaRPr>
                    </a:p>
                    <a:p>
                      <a:pPr marL="457200" marR="0" lvl="0" indent="-361950" algn="just" rtl="0">
                        <a:spcBef>
                          <a:spcPts val="0"/>
                        </a:spcBef>
                        <a:spcAft>
                          <a:spcPts val="0"/>
                        </a:spcAft>
                        <a:buClr>
                          <a:srgbClr val="434343"/>
                        </a:buClr>
                        <a:buSzPts val="2100"/>
                        <a:buFont typeface="Times New Roman"/>
                        <a:buChar char="●"/>
                      </a:pPr>
                      <a:r>
                        <a:rPr lang="en-US" sz="2100" dirty="0">
                          <a:solidFill>
                            <a:srgbClr val="434343"/>
                          </a:solidFill>
                          <a:latin typeface="Times New Roman"/>
                          <a:ea typeface="Times New Roman"/>
                          <a:cs typeface="Times New Roman"/>
                          <a:sym typeface="Times New Roman"/>
                        </a:rPr>
                        <a:t>A Student feedback system is build to analyze topics and their sentiments from student generated feedback.</a:t>
                      </a:r>
                      <a:endParaRPr sz="2100" dirty="0">
                        <a:solidFill>
                          <a:srgbClr val="434343"/>
                        </a:solidFill>
                        <a:latin typeface="Times New Roman"/>
                        <a:ea typeface="Times New Roman"/>
                        <a:cs typeface="Times New Roman"/>
                        <a:sym typeface="Times New Roman"/>
                      </a:endParaRPr>
                    </a:p>
                    <a:p>
                      <a:pPr marL="914400" marR="0" lvl="0" indent="0" algn="just" rtl="0">
                        <a:spcBef>
                          <a:spcPts val="0"/>
                        </a:spcBef>
                        <a:spcAft>
                          <a:spcPts val="0"/>
                        </a:spcAft>
                        <a:buNone/>
                      </a:pPr>
                      <a:endParaRPr sz="2100" dirty="0">
                        <a:solidFill>
                          <a:srgbClr val="434343"/>
                        </a:solidFill>
                        <a:latin typeface="Times New Roman"/>
                        <a:ea typeface="Times New Roman"/>
                        <a:cs typeface="Times New Roman"/>
                        <a:sym typeface="Times New Roman"/>
                      </a:endParaRPr>
                    </a:p>
                    <a:p>
                      <a:pPr marL="914400" marR="0" lvl="0" indent="0" algn="just" rtl="0">
                        <a:spcBef>
                          <a:spcPts val="0"/>
                        </a:spcBef>
                        <a:spcAft>
                          <a:spcPts val="0"/>
                        </a:spcAft>
                        <a:buNone/>
                      </a:pPr>
                      <a:endParaRPr sz="2100" dirty="0">
                        <a:solidFill>
                          <a:srgbClr val="434343"/>
                        </a:solidFill>
                        <a:latin typeface="Times New Roman"/>
                        <a:ea typeface="Times New Roman"/>
                        <a:cs typeface="Times New Roman"/>
                        <a:sym typeface="Times New Roman"/>
                      </a:endParaRPr>
                    </a:p>
                    <a:p>
                      <a:pPr marL="457200" marR="0" lvl="0" indent="-361950" algn="just" rtl="0">
                        <a:spcBef>
                          <a:spcPts val="0"/>
                        </a:spcBef>
                        <a:spcAft>
                          <a:spcPts val="0"/>
                        </a:spcAft>
                        <a:buClr>
                          <a:srgbClr val="434343"/>
                        </a:buClr>
                        <a:buSzPts val="2100"/>
                        <a:buFont typeface="Times New Roman"/>
                        <a:buChar char="●"/>
                      </a:pPr>
                      <a:r>
                        <a:rPr lang="en-US" sz="2100" dirty="0">
                          <a:solidFill>
                            <a:srgbClr val="434343"/>
                          </a:solidFill>
                          <a:latin typeface="Times New Roman"/>
                          <a:ea typeface="Times New Roman"/>
                          <a:cs typeface="Times New Roman"/>
                          <a:sym typeface="Times New Roman"/>
                        </a:rPr>
                        <a:t>This uses preprocessing ,topic </a:t>
                      </a:r>
                      <a:r>
                        <a:rPr lang="en-US" sz="2100" dirty="0" err="1">
                          <a:solidFill>
                            <a:srgbClr val="434343"/>
                          </a:solidFill>
                          <a:latin typeface="Times New Roman"/>
                          <a:ea typeface="Times New Roman"/>
                          <a:cs typeface="Times New Roman"/>
                          <a:sym typeface="Times New Roman"/>
                        </a:rPr>
                        <a:t>extraction,clustering</a:t>
                      </a:r>
                      <a:r>
                        <a:rPr lang="en-US" sz="2100" dirty="0">
                          <a:solidFill>
                            <a:srgbClr val="434343"/>
                          </a:solidFill>
                          <a:latin typeface="Times New Roman"/>
                          <a:ea typeface="Times New Roman"/>
                          <a:cs typeface="Times New Roman"/>
                          <a:sym typeface="Times New Roman"/>
                        </a:rPr>
                        <a:t> in ways to represent the students views in a graphical way.</a:t>
                      </a:r>
                      <a:endParaRPr sz="2100" dirty="0">
                        <a:solidFill>
                          <a:srgbClr val="434343"/>
                        </a:solidFill>
                        <a:latin typeface="Times New Roman"/>
                        <a:ea typeface="Times New Roman"/>
                        <a:cs typeface="Times New Roman"/>
                        <a:sym typeface="Times New Roman"/>
                      </a:endParaRPr>
                    </a:p>
                    <a:p>
                      <a:pPr marL="914400" marR="0" lvl="0" indent="0" algn="just" rtl="0">
                        <a:spcBef>
                          <a:spcPts val="0"/>
                        </a:spcBef>
                        <a:spcAft>
                          <a:spcPts val="0"/>
                        </a:spcAft>
                        <a:buNone/>
                      </a:pPr>
                      <a:endParaRPr sz="2100" dirty="0">
                        <a:solidFill>
                          <a:srgbClr val="434343"/>
                        </a:solidFill>
                        <a:latin typeface="Times New Roman"/>
                        <a:ea typeface="Times New Roman"/>
                        <a:cs typeface="Times New Roman"/>
                        <a:sym typeface="Times New Roman"/>
                      </a:endParaRPr>
                    </a:p>
                    <a:p>
                      <a:pPr marL="457200" marR="0" lvl="0" indent="-361950" algn="just" rtl="0">
                        <a:spcBef>
                          <a:spcPts val="0"/>
                        </a:spcBef>
                        <a:spcAft>
                          <a:spcPts val="0"/>
                        </a:spcAft>
                        <a:buClr>
                          <a:srgbClr val="434343"/>
                        </a:buClr>
                        <a:buSzPts val="2100"/>
                        <a:buFont typeface="Times New Roman"/>
                        <a:buChar char="●"/>
                      </a:pPr>
                      <a:r>
                        <a:rPr lang="en-US" sz="2100" dirty="0">
                          <a:solidFill>
                            <a:srgbClr val="434343"/>
                          </a:solidFill>
                          <a:latin typeface="Times New Roman"/>
                          <a:ea typeface="Times New Roman"/>
                          <a:cs typeface="Times New Roman"/>
                          <a:sym typeface="Times New Roman"/>
                        </a:rPr>
                        <a:t>It will be useful for the students learning and instructor’s method of delivery.</a:t>
                      </a:r>
                      <a:endParaRPr sz="2100" dirty="0">
                        <a:solidFill>
                          <a:srgbClr val="434343"/>
                        </a:solidFill>
                        <a:latin typeface="Times New Roman"/>
                        <a:ea typeface="Times New Roman"/>
                        <a:cs typeface="Times New Roman"/>
                        <a:sym typeface="Times New Roman"/>
                      </a:endParaRPr>
                    </a:p>
                    <a:p>
                      <a:pPr marL="0" marR="0" lvl="0" indent="0" algn="l" rtl="0">
                        <a:spcBef>
                          <a:spcPts val="0"/>
                        </a:spcBef>
                        <a:spcAft>
                          <a:spcPts val="0"/>
                        </a:spcAft>
                        <a:buNone/>
                      </a:pPr>
                      <a:endParaRPr sz="2100" dirty="0">
                        <a:solidFill>
                          <a:srgbClr val="434343"/>
                        </a:solidFill>
                        <a:latin typeface="Times New Roman"/>
                        <a:ea typeface="Times New Roman"/>
                        <a:cs typeface="Times New Roman"/>
                        <a:sym typeface="Times New Roman"/>
                      </a:endParaRPr>
                    </a:p>
                    <a:p>
                      <a:pPr marL="0" marR="0" lvl="0" indent="0" algn="l" rtl="0">
                        <a:spcBef>
                          <a:spcPts val="0"/>
                        </a:spcBef>
                        <a:spcAft>
                          <a:spcPts val="0"/>
                        </a:spcAft>
                        <a:buNone/>
                      </a:pPr>
                      <a:endParaRPr sz="2000" dirty="0">
                        <a:solidFill>
                          <a:srgbClr val="434343"/>
                        </a:solidFill>
                        <a:latin typeface="Times New Roman"/>
                        <a:ea typeface="Times New Roman"/>
                        <a:cs typeface="Times New Roman"/>
                        <a:sym typeface="Times New Roman"/>
                      </a:endParaRPr>
                    </a:p>
                  </a:txBody>
                  <a:tcPr marL="91425" marR="91425" marT="91425" marB="91425"/>
                </a:tc>
                <a:extLst>
                  <a:ext uri="{0D108BD9-81ED-4DB2-BD59-A6C34878D82A}">
                    <a16:rowId xmlns="" xmlns:a16="http://schemas.microsoft.com/office/drawing/2014/main" val="10000"/>
                  </a:ext>
                </a:extLst>
              </a:tr>
            </a:tbl>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REFERENCES</a:t>
            </a:r>
            <a:endParaRPr lang="en-IN" dirty="0"/>
          </a:p>
        </p:txBody>
      </p:sp>
      <p:sp>
        <p:nvSpPr>
          <p:cNvPr id="3" name="Text Placeholder 2"/>
          <p:cNvSpPr>
            <a:spLocks noGrp="1"/>
          </p:cNvSpPr>
          <p:nvPr>
            <p:ph type="body" idx="1"/>
          </p:nvPr>
        </p:nvSpPr>
        <p:spPr/>
        <p:txBody>
          <a:bodyPr>
            <a:normAutofit fontScale="62500" lnSpcReduction="20000"/>
          </a:bodyPr>
          <a:lstStyle/>
          <a:p>
            <a:r>
              <a:rPr lang="en-US" sz="2400" dirty="0">
                <a:solidFill>
                  <a:srgbClr val="000000"/>
                </a:solidFill>
                <a:latin typeface="Arial"/>
                <a:ea typeface="Arial"/>
                <a:cs typeface="Arial"/>
                <a:sym typeface="Arial"/>
              </a:rPr>
              <a:t>[1] J. Sang, H. </a:t>
            </a:r>
            <a:r>
              <a:rPr lang="en-US" sz="2400" dirty="0" err="1">
                <a:solidFill>
                  <a:srgbClr val="000000"/>
                </a:solidFill>
                <a:latin typeface="Arial"/>
                <a:ea typeface="Arial"/>
                <a:cs typeface="Arial"/>
                <a:sym typeface="Arial"/>
              </a:rPr>
              <a:t>Naeem</a:t>
            </a:r>
            <a:r>
              <a:rPr lang="en-US" sz="2400" dirty="0">
                <a:solidFill>
                  <a:srgbClr val="000000"/>
                </a:solidFill>
                <a:latin typeface="Arial"/>
                <a:ea typeface="Arial"/>
                <a:cs typeface="Arial"/>
                <a:sym typeface="Arial"/>
              </a:rPr>
              <a:t> (2015) . A Generic Feedback System for Better Evaluation of Teacher </a:t>
            </a:r>
            <a:r>
              <a:rPr lang="en-US" sz="2400" dirty="0" err="1">
                <a:solidFill>
                  <a:srgbClr val="000000"/>
                </a:solidFill>
                <a:latin typeface="Arial"/>
                <a:ea typeface="Arial"/>
                <a:cs typeface="Arial"/>
                <a:sym typeface="Arial"/>
              </a:rPr>
              <a:t>Perforamance</a:t>
            </a:r>
            <a:r>
              <a:rPr lang="en-US" sz="2400" dirty="0">
                <a:solidFill>
                  <a:srgbClr val="000000"/>
                </a:solidFill>
                <a:latin typeface="Arial"/>
                <a:ea typeface="Arial"/>
                <a:cs typeface="Arial"/>
                <a:sym typeface="Arial"/>
              </a:rPr>
              <a:t>.</a:t>
            </a:r>
            <a:endParaRPr lang="en-IN" sz="2400" dirty="0">
              <a:solidFill>
                <a:srgbClr val="000000"/>
              </a:solidFill>
              <a:latin typeface="Arial"/>
              <a:ea typeface="Arial"/>
              <a:cs typeface="Arial"/>
              <a:sym typeface="Arial"/>
            </a:endParaRPr>
          </a:p>
          <a:p>
            <a:r>
              <a:rPr lang="en-US" sz="2400" dirty="0">
                <a:solidFill>
                  <a:srgbClr val="000000"/>
                </a:solidFill>
                <a:latin typeface="Arial"/>
                <a:ea typeface="Arial"/>
                <a:cs typeface="Arial"/>
                <a:sym typeface="Arial"/>
              </a:rPr>
              <a:t> [2] J. </a:t>
            </a:r>
            <a:r>
              <a:rPr lang="en-US" sz="2400" dirty="0" err="1">
                <a:solidFill>
                  <a:srgbClr val="000000"/>
                </a:solidFill>
                <a:latin typeface="Arial"/>
                <a:ea typeface="Arial"/>
                <a:cs typeface="Arial"/>
                <a:sym typeface="Arial"/>
              </a:rPr>
              <a:t>Zahorik</a:t>
            </a:r>
            <a:r>
              <a:rPr lang="en-US" sz="2400" dirty="0">
                <a:solidFill>
                  <a:srgbClr val="000000"/>
                </a:solidFill>
                <a:latin typeface="Arial"/>
                <a:ea typeface="Arial"/>
                <a:cs typeface="Arial"/>
                <a:sym typeface="Arial"/>
              </a:rPr>
              <a:t> (1990). Stability and Flexibility in Teaching. </a:t>
            </a:r>
            <a:endParaRPr lang="en-IN" sz="2400" dirty="0">
              <a:solidFill>
                <a:srgbClr val="000000"/>
              </a:solidFill>
              <a:latin typeface="Arial"/>
              <a:ea typeface="Arial"/>
              <a:cs typeface="Arial"/>
              <a:sym typeface="Arial"/>
            </a:endParaRPr>
          </a:p>
          <a:p>
            <a:r>
              <a:rPr lang="en-US" sz="2400" dirty="0">
                <a:solidFill>
                  <a:srgbClr val="000000"/>
                </a:solidFill>
                <a:latin typeface="Arial"/>
                <a:ea typeface="Arial"/>
                <a:cs typeface="Arial"/>
                <a:sym typeface="Arial"/>
              </a:rPr>
              <a:t>[3] H. W. Marsh (1987). Students’ evaluation of university teaching: Research findings, methodological issues, and directions for future research. International Journal of Educational Research,1987. 11(3): p. 253-388.</a:t>
            </a:r>
            <a:endParaRPr lang="en-IN" sz="2400" dirty="0">
              <a:solidFill>
                <a:srgbClr val="000000"/>
              </a:solidFill>
              <a:latin typeface="Arial"/>
              <a:ea typeface="Arial"/>
              <a:cs typeface="Arial"/>
              <a:sym typeface="Arial"/>
            </a:endParaRPr>
          </a:p>
          <a:p>
            <a:r>
              <a:rPr lang="en-US" sz="2400" dirty="0">
                <a:solidFill>
                  <a:srgbClr val="000000"/>
                </a:solidFill>
                <a:latin typeface="Arial"/>
                <a:ea typeface="Arial"/>
                <a:cs typeface="Arial"/>
                <a:sym typeface="Arial"/>
              </a:rPr>
              <a:t> [4] S. Noor (2012). Students' Perception on Good Lecturer Based on Lecturer Performance Assessment</a:t>
            </a:r>
            <a:endParaRPr lang="en-IN" sz="2400" dirty="0">
              <a:solidFill>
                <a:srgbClr val="000000"/>
              </a:solidFill>
              <a:latin typeface="Arial"/>
              <a:ea typeface="Arial"/>
              <a:cs typeface="Arial"/>
              <a:sym typeface="Arial"/>
            </a:endParaRPr>
          </a:p>
          <a:p>
            <a:r>
              <a:rPr lang="en-US" sz="2400" dirty="0">
                <a:solidFill>
                  <a:srgbClr val="000000"/>
                </a:solidFill>
                <a:latin typeface="Arial"/>
                <a:ea typeface="Arial"/>
                <a:cs typeface="Arial"/>
                <a:sym typeface="Arial"/>
              </a:rPr>
              <a:t> [5] H. W. Marsh (1987). Students’ evaluation of university teaching: Research findings, methodological issues, and directions for future research. International Journal of Educational Research, 1987. 11(3): p. 253-388.</a:t>
            </a:r>
            <a:endParaRPr lang="en-IN" sz="2400" dirty="0">
              <a:solidFill>
                <a:srgbClr val="000000"/>
              </a:solidFill>
              <a:latin typeface="Arial"/>
              <a:ea typeface="Arial"/>
              <a:cs typeface="Arial"/>
              <a:sym typeface="Arial"/>
            </a:endParaRPr>
          </a:p>
          <a:p>
            <a:r>
              <a:rPr lang="en-US" sz="2400" dirty="0">
                <a:solidFill>
                  <a:srgbClr val="000000"/>
                </a:solidFill>
                <a:latin typeface="Arial"/>
                <a:ea typeface="Arial"/>
                <a:cs typeface="Arial"/>
                <a:sym typeface="Arial"/>
              </a:rPr>
              <a:t> [6] </a:t>
            </a:r>
            <a:r>
              <a:rPr lang="en-US" sz="2400" dirty="0" err="1">
                <a:solidFill>
                  <a:srgbClr val="000000"/>
                </a:solidFill>
                <a:latin typeface="Arial"/>
                <a:ea typeface="Arial"/>
                <a:cs typeface="Arial"/>
                <a:sym typeface="Arial"/>
              </a:rPr>
              <a:t>J.T.E.Richardson</a:t>
            </a:r>
            <a:r>
              <a:rPr lang="en-US" sz="2400" dirty="0">
                <a:solidFill>
                  <a:srgbClr val="000000"/>
                </a:solidFill>
                <a:latin typeface="Arial"/>
                <a:ea typeface="Arial"/>
                <a:cs typeface="Arial"/>
                <a:sym typeface="Arial"/>
              </a:rPr>
              <a:t> (2005).Instruments for obtaining student feedback: a review of the literature. Assessment &amp; Evaluation in Higher Education, 2005. 30(4): p. 387-415. </a:t>
            </a:r>
            <a:endParaRPr lang="en-IN" sz="2400" dirty="0">
              <a:solidFill>
                <a:srgbClr val="000000"/>
              </a:solidFill>
              <a:latin typeface="Arial"/>
              <a:ea typeface="Arial"/>
              <a:cs typeface="Arial"/>
              <a:sym typeface="Arial"/>
            </a:endParaRPr>
          </a:p>
          <a:p>
            <a:r>
              <a:rPr lang="en-US" sz="2400" dirty="0">
                <a:solidFill>
                  <a:srgbClr val="000000"/>
                </a:solidFill>
                <a:latin typeface="Arial"/>
                <a:ea typeface="Arial"/>
                <a:cs typeface="Arial"/>
                <a:sym typeface="Arial"/>
              </a:rPr>
              <a:t>[7] B. Pang, and L. Lee (2008).Opinion mining and sentiment analysis. Foundations and Trends in Information Retrieval, 2008. 2(1-2): p. 1-135</a:t>
            </a:r>
            <a:endParaRPr lang="en-IN" sz="2400" dirty="0">
              <a:solidFill>
                <a:srgbClr val="000000"/>
              </a:solidFill>
              <a:latin typeface="Arial"/>
              <a:ea typeface="Arial"/>
              <a:cs typeface="Arial"/>
              <a:sym typeface="Arial"/>
            </a:endParaRPr>
          </a:p>
          <a:p>
            <a:r>
              <a:rPr lang="en-US" sz="2400" dirty="0">
                <a:solidFill>
                  <a:srgbClr val="000000"/>
                </a:solidFill>
                <a:latin typeface="Arial"/>
                <a:ea typeface="Arial"/>
                <a:cs typeface="Arial"/>
                <a:sym typeface="Arial"/>
              </a:rPr>
              <a:t> [8] P.-Y. S. Chen, S.-</a:t>
            </a:r>
            <a:r>
              <a:rPr lang="en-US" sz="2400" dirty="0" err="1">
                <a:solidFill>
                  <a:srgbClr val="000000"/>
                </a:solidFill>
                <a:latin typeface="Arial"/>
                <a:ea typeface="Arial"/>
                <a:cs typeface="Arial"/>
                <a:sym typeface="Arial"/>
              </a:rPr>
              <a:t>Y.Wu</a:t>
            </a:r>
            <a:r>
              <a:rPr lang="en-US" sz="2400" dirty="0">
                <a:solidFill>
                  <a:srgbClr val="000000"/>
                </a:solidFill>
                <a:latin typeface="Arial"/>
                <a:ea typeface="Arial"/>
                <a:cs typeface="Arial"/>
                <a:sym typeface="Arial"/>
              </a:rPr>
              <a:t>, and J. Yoon (2004).“The impact of online recommendations and consumer feedback on sales,” in International Conference on Information Systems (ICIS), pp. 711–724, 2004.</a:t>
            </a:r>
            <a:endParaRPr lang="en-IN" sz="2400" dirty="0"/>
          </a:p>
          <a:p>
            <a:pPr marL="114300" indent="0">
              <a:buNone/>
            </a:pPr>
            <a:endParaRPr lang="en-US" sz="2400" b="1" dirty="0"/>
          </a:p>
        </p:txBody>
      </p:sp>
    </p:spTree>
    <p:extLst>
      <p:ext uri="{BB962C8B-B14F-4D97-AF65-F5344CB8AC3E}">
        <p14:creationId xmlns:p14="http://schemas.microsoft.com/office/powerpoint/2010/main" val="61233995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pic>
        <p:nvPicPr>
          <p:cNvPr id="192" name="Google Shape;192;p8"/>
          <p:cNvPicPr preferRelativeResize="0"/>
          <p:nvPr/>
        </p:nvPicPr>
        <p:blipFill>
          <a:blip r:embed="rId3">
            <a:alphaModFix/>
          </a:blip>
          <a:stretch>
            <a:fillRect/>
          </a:stretch>
        </p:blipFill>
        <p:spPr>
          <a:xfrm>
            <a:off x="1285725" y="1304925"/>
            <a:ext cx="6924675" cy="42481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Shape 107"/>
        <p:cNvGrpSpPr/>
        <p:nvPr/>
      </p:nvGrpSpPr>
      <p:grpSpPr>
        <a:xfrm>
          <a:off x="0" y="0"/>
          <a:ext cx="0" cy="0"/>
          <a:chOff x="0" y="0"/>
          <a:chExt cx="0" cy="0"/>
        </a:xfrm>
      </p:grpSpPr>
      <p:graphicFrame>
        <p:nvGraphicFramePr>
          <p:cNvPr id="108" name="Google Shape;108;p3"/>
          <p:cNvGraphicFramePr/>
          <p:nvPr>
            <p:extLst>
              <p:ext uri="{D42A27DB-BD31-4B8C-83A1-F6EECF244321}">
                <p14:modId xmlns:p14="http://schemas.microsoft.com/office/powerpoint/2010/main" val="4034735733"/>
              </p:ext>
            </p:extLst>
          </p:nvPr>
        </p:nvGraphicFramePr>
        <p:xfrm>
          <a:off x="424325" y="451425"/>
          <a:ext cx="8295325" cy="5922650"/>
        </p:xfrm>
        <a:graphic>
          <a:graphicData uri="http://schemas.openxmlformats.org/drawingml/2006/table">
            <a:tbl>
              <a:tblPr>
                <a:noFill/>
                <a:tableStyleId>{4002C7A9-1128-4865-AE2E-3F74B182FD61}</a:tableStyleId>
              </a:tblPr>
              <a:tblGrid>
                <a:gridCol w="8295325">
                  <a:extLst>
                    <a:ext uri="{9D8B030D-6E8A-4147-A177-3AD203B41FA5}">
                      <a16:colId xmlns="" xmlns:a16="http://schemas.microsoft.com/office/drawing/2014/main" val="20000"/>
                    </a:ext>
                  </a:extLst>
                </a:gridCol>
              </a:tblGrid>
              <a:tr h="5922650">
                <a:tc>
                  <a:txBody>
                    <a:bodyPr/>
                    <a:lstStyle/>
                    <a:p>
                      <a:pPr marL="0" marR="0" lvl="0" indent="0" algn="just" rtl="0">
                        <a:spcBef>
                          <a:spcPts val="0"/>
                        </a:spcBef>
                        <a:spcAft>
                          <a:spcPts val="0"/>
                        </a:spcAft>
                        <a:buClr>
                          <a:srgbClr val="534741"/>
                        </a:buClr>
                        <a:buSzPts val="3000"/>
                        <a:buFont typeface="Bitter"/>
                        <a:buNone/>
                      </a:pPr>
                      <a:r>
                        <a:rPr lang="en-US" sz="3000" b="1" dirty="0">
                          <a:solidFill>
                            <a:srgbClr val="534741"/>
                          </a:solidFill>
                          <a:latin typeface="Bitter"/>
                          <a:ea typeface="Bitter"/>
                          <a:cs typeface="Bitter"/>
                          <a:sym typeface="Bitter"/>
                        </a:rPr>
                        <a:t>                              </a:t>
                      </a:r>
                      <a:r>
                        <a:rPr lang="en-US" sz="3000" b="1" dirty="0" smtClean="0">
                          <a:solidFill>
                            <a:srgbClr val="534741"/>
                          </a:solidFill>
                          <a:latin typeface="Bitter"/>
                          <a:ea typeface="Bitter"/>
                          <a:cs typeface="Bitter"/>
                          <a:sym typeface="Bitter"/>
                        </a:rPr>
                        <a:t>      INTRODUCTION</a:t>
                      </a:r>
                      <a:endParaRPr sz="2800" b="1" u="none" strike="noStrike" cap="none" dirty="0">
                        <a:solidFill>
                          <a:srgbClr val="3A3838"/>
                        </a:solidFill>
                        <a:latin typeface="Bitter"/>
                        <a:ea typeface="Bitter"/>
                        <a:cs typeface="Bitter"/>
                        <a:sym typeface="Bitter"/>
                      </a:endParaRPr>
                    </a:p>
                    <a:p>
                      <a:pPr marL="0" marR="0" lvl="0" indent="0" algn="just" rtl="0">
                        <a:lnSpc>
                          <a:spcPct val="115000"/>
                        </a:lnSpc>
                        <a:spcBef>
                          <a:spcPts val="0"/>
                        </a:spcBef>
                        <a:spcAft>
                          <a:spcPts val="0"/>
                        </a:spcAft>
                        <a:buClr>
                          <a:schemeClr val="dk1"/>
                        </a:buClr>
                        <a:buSzPts val="1100"/>
                        <a:buFont typeface="Arial"/>
                        <a:buNone/>
                      </a:pPr>
                      <a:endParaRPr sz="1800" u="none" strike="noStrike" cap="none" dirty="0">
                        <a:solidFill>
                          <a:srgbClr val="000000"/>
                        </a:solidFill>
                        <a:latin typeface="Times New Roman"/>
                        <a:ea typeface="Times New Roman"/>
                        <a:cs typeface="Times New Roman"/>
                        <a:sym typeface="Times New Roman"/>
                      </a:endParaRPr>
                    </a:p>
                    <a:p>
                      <a:pPr marL="0" marR="0" lvl="0" indent="0" algn="just" rtl="0">
                        <a:lnSpc>
                          <a:spcPct val="115000"/>
                        </a:lnSpc>
                        <a:spcBef>
                          <a:spcPts val="0"/>
                        </a:spcBef>
                        <a:spcAft>
                          <a:spcPts val="0"/>
                        </a:spcAft>
                        <a:buClr>
                          <a:schemeClr val="dk1"/>
                        </a:buClr>
                        <a:buSzPts val="1100"/>
                        <a:buFont typeface="Arial"/>
                        <a:buNone/>
                      </a:pPr>
                      <a:endParaRPr sz="1800" u="none" strike="noStrike" cap="none" dirty="0">
                        <a:solidFill>
                          <a:srgbClr val="000000"/>
                        </a:solidFill>
                        <a:latin typeface="Times New Roman"/>
                        <a:ea typeface="Times New Roman"/>
                        <a:cs typeface="Times New Roman"/>
                        <a:sym typeface="Times New Roman"/>
                      </a:endParaRPr>
                    </a:p>
                    <a:p>
                      <a:pPr marL="457200" marR="0" lvl="0" indent="-368300" algn="just" rtl="0">
                        <a:lnSpc>
                          <a:spcPct val="115000"/>
                        </a:lnSpc>
                        <a:spcBef>
                          <a:spcPts val="0"/>
                        </a:spcBef>
                        <a:spcAft>
                          <a:spcPts val="0"/>
                        </a:spcAft>
                        <a:buClr>
                          <a:srgbClr val="000000"/>
                        </a:buClr>
                        <a:buSzPts val="2200"/>
                        <a:buChar char="➢"/>
                      </a:pPr>
                      <a:r>
                        <a:rPr lang="en-US" sz="2200" u="none" strike="noStrike" cap="none" dirty="0" smtClean="0">
                          <a:solidFill>
                            <a:srgbClr val="000000"/>
                          </a:solidFill>
                          <a:latin typeface="Arial"/>
                          <a:ea typeface="Arial"/>
                          <a:cs typeface="Arial"/>
                          <a:sym typeface="Arial"/>
                        </a:rPr>
                        <a:t> </a:t>
                      </a:r>
                      <a:r>
                        <a:rPr lang="en-US" sz="1400" b="0" i="0" u="none" strike="noStrike" cap="none" dirty="0" smtClean="0">
                          <a:solidFill>
                            <a:srgbClr val="000000"/>
                          </a:solidFill>
                          <a:effectLst/>
                          <a:latin typeface="Arial"/>
                          <a:ea typeface="Arial"/>
                          <a:cs typeface="Arial"/>
                          <a:sym typeface="Arial"/>
                        </a:rPr>
                        <a:t>Sentiment analysis is an interdisciplinary field that crosses natural language processing, artificial intelligence, and text mining. Since most opinions are available in the text format and its processing is easier than other formats, sentiment analysis has emerged as a subfield of text mining. It generally recognizes opinions of people expressed in text.</a:t>
                      </a:r>
                    </a:p>
                    <a:p>
                      <a:pPr marL="457200" marR="0" lvl="0" indent="-368300" algn="just" rtl="0">
                        <a:lnSpc>
                          <a:spcPct val="115000"/>
                        </a:lnSpc>
                        <a:spcBef>
                          <a:spcPts val="0"/>
                        </a:spcBef>
                        <a:spcAft>
                          <a:spcPts val="0"/>
                        </a:spcAft>
                        <a:buClr>
                          <a:srgbClr val="000000"/>
                        </a:buClr>
                        <a:buSzPts val="2200"/>
                        <a:buChar char="➢"/>
                      </a:pPr>
                      <a:endParaRPr lang="en-US" sz="1400" b="0" i="0" u="none" strike="noStrike" cap="none" dirty="0" smtClean="0">
                        <a:solidFill>
                          <a:srgbClr val="000000"/>
                        </a:solidFill>
                        <a:effectLst/>
                        <a:latin typeface="Arial"/>
                        <a:ea typeface="Arial"/>
                        <a:cs typeface="Arial"/>
                        <a:sym typeface="Arial"/>
                      </a:endParaRPr>
                    </a:p>
                    <a:p>
                      <a:pPr marL="88900" marR="0" lvl="0" indent="0" algn="just" rtl="0">
                        <a:lnSpc>
                          <a:spcPct val="115000"/>
                        </a:lnSpc>
                        <a:spcBef>
                          <a:spcPts val="0"/>
                        </a:spcBef>
                        <a:spcAft>
                          <a:spcPts val="0"/>
                        </a:spcAft>
                        <a:buClr>
                          <a:srgbClr val="000000"/>
                        </a:buClr>
                        <a:buSzPts val="2200"/>
                        <a:buNone/>
                      </a:pPr>
                      <a:endParaRPr lang="en-US" sz="1400" b="0" i="0" u="none" strike="noStrike" cap="none" dirty="0" smtClean="0">
                        <a:solidFill>
                          <a:srgbClr val="000000"/>
                        </a:solidFill>
                        <a:effectLst/>
                        <a:latin typeface="Arial"/>
                        <a:ea typeface="Arial"/>
                        <a:cs typeface="Arial"/>
                        <a:sym typeface="Arial"/>
                      </a:endParaRPr>
                    </a:p>
                    <a:p>
                      <a:pPr marL="457200" marR="0" lvl="0" indent="-368300" algn="just" rtl="0">
                        <a:lnSpc>
                          <a:spcPct val="115000"/>
                        </a:lnSpc>
                        <a:spcBef>
                          <a:spcPts val="0"/>
                        </a:spcBef>
                        <a:spcAft>
                          <a:spcPts val="0"/>
                        </a:spcAft>
                        <a:buClr>
                          <a:srgbClr val="000000"/>
                        </a:buClr>
                        <a:buSzPts val="2200"/>
                        <a:buChar char="➢"/>
                      </a:pPr>
                      <a:r>
                        <a:rPr lang="en-US" sz="1400" b="0" i="0" u="none" strike="noStrike" cap="none" dirty="0" smtClean="0">
                          <a:solidFill>
                            <a:srgbClr val="000000"/>
                          </a:solidFill>
                          <a:effectLst/>
                          <a:latin typeface="Arial"/>
                          <a:ea typeface="Arial"/>
                          <a:cs typeface="Arial"/>
                          <a:sym typeface="Arial"/>
                        </a:rPr>
                        <a:t> The opinions could be judgments, evaluations, affective (or emotional) states, beliefs, or wishes. Classifying the polarity of a given text as positive or negative is the basic task of sentiment analysis. Due to its many aspects it is often referred to with different names such as opinion mining, sentiment classification, sentiment analysis, and sentiment extraction.</a:t>
                      </a:r>
                    </a:p>
                    <a:p>
                      <a:pPr marL="457200" marR="0" lvl="0" indent="-368300" algn="just" rtl="0">
                        <a:lnSpc>
                          <a:spcPct val="115000"/>
                        </a:lnSpc>
                        <a:spcBef>
                          <a:spcPts val="0"/>
                        </a:spcBef>
                        <a:spcAft>
                          <a:spcPts val="0"/>
                        </a:spcAft>
                        <a:buClr>
                          <a:srgbClr val="000000"/>
                        </a:buClr>
                        <a:buSzPts val="2200"/>
                        <a:buChar char="➢"/>
                      </a:pPr>
                      <a:endParaRPr lang="en-US" sz="1400" b="0" i="0" u="none" strike="noStrike" cap="none" dirty="0" smtClean="0">
                        <a:solidFill>
                          <a:srgbClr val="000000"/>
                        </a:solidFill>
                        <a:effectLst/>
                        <a:latin typeface="Arial"/>
                        <a:ea typeface="Arial"/>
                        <a:cs typeface="Arial"/>
                        <a:sym typeface="Arial"/>
                      </a:endParaRPr>
                    </a:p>
                    <a:p>
                      <a:pPr marL="88900" marR="0" lvl="0" indent="0" algn="just" rtl="0">
                        <a:lnSpc>
                          <a:spcPct val="115000"/>
                        </a:lnSpc>
                        <a:spcBef>
                          <a:spcPts val="0"/>
                        </a:spcBef>
                        <a:spcAft>
                          <a:spcPts val="0"/>
                        </a:spcAft>
                        <a:buClr>
                          <a:srgbClr val="000000"/>
                        </a:buClr>
                        <a:buSzPts val="2200"/>
                        <a:buNone/>
                      </a:pPr>
                      <a:endParaRPr lang="en-US" sz="1400" b="0" i="0" u="none" strike="noStrike" cap="none" dirty="0" smtClean="0">
                        <a:solidFill>
                          <a:srgbClr val="000000"/>
                        </a:solidFill>
                        <a:effectLst/>
                        <a:latin typeface="Arial"/>
                        <a:ea typeface="Arial"/>
                        <a:cs typeface="Arial"/>
                        <a:sym typeface="Arial"/>
                      </a:endParaRPr>
                    </a:p>
                    <a:p>
                      <a:pPr marL="457200" marR="0" lvl="0" indent="-368300" algn="just" rtl="0">
                        <a:lnSpc>
                          <a:spcPct val="115000"/>
                        </a:lnSpc>
                        <a:spcBef>
                          <a:spcPts val="0"/>
                        </a:spcBef>
                        <a:spcAft>
                          <a:spcPts val="0"/>
                        </a:spcAft>
                        <a:buClr>
                          <a:srgbClr val="000000"/>
                        </a:buClr>
                        <a:buSzPts val="2200"/>
                        <a:buChar char="➢"/>
                      </a:pPr>
                      <a:r>
                        <a:rPr lang="en-US" sz="1400" b="0" i="0" u="none" strike="noStrike" cap="none" dirty="0" smtClean="0">
                          <a:solidFill>
                            <a:srgbClr val="000000"/>
                          </a:solidFill>
                          <a:effectLst/>
                          <a:latin typeface="Arial"/>
                          <a:ea typeface="Arial"/>
                          <a:cs typeface="Arial"/>
                          <a:sym typeface="Arial"/>
                        </a:rPr>
                        <a:t> It is widely believed that Sentiment analysis is needed and useful. It is also widely accepted that extracting sentiment from text is a hard semantic problem even for human beings. Additionally, sentiment analysis is domain specific, therefore the polarity of some terms depends on the context in which they are used. </a:t>
                      </a:r>
                      <a:endParaRPr sz="2200" b="0" i="0" u="none" strike="noStrike" cap="none" dirty="0">
                        <a:solidFill>
                          <a:srgbClr val="000000"/>
                        </a:solidFill>
                        <a:latin typeface="Times New Roman"/>
                        <a:ea typeface="Times New Roman"/>
                        <a:cs typeface="Times New Roman"/>
                        <a:sym typeface="Times New Roman"/>
                      </a:endParaRPr>
                    </a:p>
                    <a:p>
                      <a:pPr marL="0" marR="0" lvl="0" indent="0" algn="just" rtl="0">
                        <a:lnSpc>
                          <a:spcPct val="115000"/>
                        </a:lnSpc>
                        <a:spcBef>
                          <a:spcPts val="0"/>
                        </a:spcBef>
                        <a:spcAft>
                          <a:spcPts val="0"/>
                        </a:spcAft>
                        <a:buClr>
                          <a:schemeClr val="dk1"/>
                        </a:buClr>
                        <a:buSzPts val="1100"/>
                        <a:buFont typeface="Arial"/>
                        <a:buNone/>
                      </a:pPr>
                      <a:endParaRPr sz="1500" u="none" strike="noStrike" cap="none" dirty="0">
                        <a:solidFill>
                          <a:srgbClr val="434343"/>
                        </a:solidFill>
                        <a:latin typeface="Times New Roman"/>
                        <a:ea typeface="Times New Roman"/>
                        <a:cs typeface="Times New Roman"/>
                        <a:sym typeface="Times New Roman"/>
                      </a:endParaRPr>
                    </a:p>
                    <a:p>
                      <a:pPr marL="0" marR="0" lvl="0" indent="0" algn="l" rtl="0">
                        <a:spcBef>
                          <a:spcPts val="0"/>
                        </a:spcBef>
                        <a:spcAft>
                          <a:spcPts val="0"/>
                        </a:spcAft>
                        <a:buClr>
                          <a:schemeClr val="dk1"/>
                        </a:buClr>
                        <a:buSzPts val="1800"/>
                        <a:buFont typeface="Calibri"/>
                        <a:buNone/>
                      </a:pPr>
                      <a:endParaRPr sz="1800" u="none" strike="noStrike" cap="none" dirty="0"/>
                    </a:p>
                  </a:txBody>
                  <a:tcPr marL="91425" marR="91425" marT="91425" marB="91425"/>
                </a:tc>
                <a:extLst>
                  <a:ext uri="{0D108BD9-81ED-4DB2-BD59-A6C34878D82A}">
                    <a16:rowId xmlns="" xmlns:a16="http://schemas.microsoft.com/office/drawing/2014/main" val="10000"/>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Shape 112"/>
        <p:cNvGrpSpPr/>
        <p:nvPr/>
      </p:nvGrpSpPr>
      <p:grpSpPr>
        <a:xfrm>
          <a:off x="0" y="0"/>
          <a:ext cx="0" cy="0"/>
          <a:chOff x="0" y="0"/>
          <a:chExt cx="0" cy="0"/>
        </a:xfrm>
      </p:grpSpPr>
      <p:graphicFrame>
        <p:nvGraphicFramePr>
          <p:cNvPr id="113" name="Google Shape;113;g10159b2d16e_0_962"/>
          <p:cNvGraphicFramePr/>
          <p:nvPr>
            <p:extLst>
              <p:ext uri="{D42A27DB-BD31-4B8C-83A1-F6EECF244321}">
                <p14:modId xmlns:p14="http://schemas.microsoft.com/office/powerpoint/2010/main" val="2457528659"/>
              </p:ext>
            </p:extLst>
          </p:nvPr>
        </p:nvGraphicFramePr>
        <p:xfrm>
          <a:off x="422425" y="356025"/>
          <a:ext cx="8363175" cy="11953700"/>
        </p:xfrm>
        <a:graphic>
          <a:graphicData uri="http://schemas.openxmlformats.org/drawingml/2006/table">
            <a:tbl>
              <a:tblPr>
                <a:noFill/>
                <a:tableStyleId>{4002C7A9-1128-4865-AE2E-3F74B182FD61}</a:tableStyleId>
              </a:tblPr>
              <a:tblGrid>
                <a:gridCol w="8363175">
                  <a:extLst>
                    <a:ext uri="{9D8B030D-6E8A-4147-A177-3AD203B41FA5}">
                      <a16:colId xmlns="" xmlns:a16="http://schemas.microsoft.com/office/drawing/2014/main" val="20000"/>
                    </a:ext>
                  </a:extLst>
                </a:gridCol>
              </a:tblGrid>
              <a:tr h="5976850">
                <a:tc>
                  <a:txBody>
                    <a:bodyPr/>
                    <a:lstStyle/>
                    <a:p>
                      <a:pPr marL="0" marR="0" lvl="0" indent="0" algn="l" rtl="0">
                        <a:spcBef>
                          <a:spcPts val="0"/>
                        </a:spcBef>
                        <a:spcAft>
                          <a:spcPts val="0"/>
                        </a:spcAft>
                        <a:buClr>
                          <a:srgbClr val="534741"/>
                        </a:buClr>
                        <a:buSzPts val="3000"/>
                        <a:buFont typeface="Bitter"/>
                        <a:buNone/>
                      </a:pPr>
                      <a:r>
                        <a:rPr lang="en-US" sz="1600" b="1" u="none" strike="noStrike" cap="none" baseline="0" dirty="0">
                          <a:solidFill>
                            <a:srgbClr val="534741"/>
                          </a:solidFill>
                          <a:latin typeface="Bitter"/>
                          <a:ea typeface="Bitter"/>
                          <a:cs typeface="Bitter"/>
                          <a:sym typeface="Bitter"/>
                        </a:rPr>
                        <a:t> </a:t>
                      </a:r>
                      <a:r>
                        <a:rPr lang="en-US" sz="1600" b="1" u="none" strike="noStrike" cap="none" baseline="0" dirty="0" smtClean="0">
                          <a:solidFill>
                            <a:srgbClr val="534741"/>
                          </a:solidFill>
                          <a:latin typeface="Bitter"/>
                          <a:ea typeface="Bitter"/>
                          <a:cs typeface="Bitter"/>
                          <a:sym typeface="Bitter"/>
                        </a:rPr>
                        <a:t>                                    </a:t>
                      </a:r>
                      <a:r>
                        <a:rPr lang="en-US" sz="3000" b="1" u="none" strike="noStrike" cap="none" dirty="0" smtClean="0">
                          <a:solidFill>
                            <a:srgbClr val="534741"/>
                          </a:solidFill>
                          <a:latin typeface="Bitter"/>
                          <a:ea typeface="Bitter"/>
                          <a:cs typeface="Bitter"/>
                          <a:sym typeface="Bitter"/>
                        </a:rPr>
                        <a:t>   LITERATURE</a:t>
                      </a:r>
                      <a:r>
                        <a:rPr lang="en-US" sz="3000" b="1" u="none" strike="noStrike" cap="none" baseline="0" dirty="0" smtClean="0">
                          <a:solidFill>
                            <a:srgbClr val="534741"/>
                          </a:solidFill>
                          <a:latin typeface="Bitter"/>
                          <a:ea typeface="Bitter"/>
                          <a:cs typeface="Bitter"/>
                          <a:sym typeface="Bitter"/>
                        </a:rPr>
                        <a:t> SURVEY</a:t>
                      </a:r>
                    </a:p>
                    <a:p>
                      <a:pPr marL="0" marR="0" lvl="0" indent="0" algn="l" defTabSz="914400" rtl="0" eaLnBrk="1" fontAlgn="auto" latinLnBrk="0" hangingPunct="1">
                        <a:lnSpc>
                          <a:spcPct val="100000"/>
                        </a:lnSpc>
                        <a:spcBef>
                          <a:spcPts val="0"/>
                        </a:spcBef>
                        <a:spcAft>
                          <a:spcPts val="0"/>
                        </a:spcAft>
                        <a:buClr>
                          <a:srgbClr val="534741"/>
                        </a:buClr>
                        <a:buSzPts val="3000"/>
                        <a:buFont typeface="Bitter"/>
                        <a:buNone/>
                        <a:tabLst/>
                        <a:defRPr/>
                      </a:pPr>
                      <a:r>
                        <a:rPr lang="en-US" sz="3200" b="1" dirty="0" smtClean="0"/>
                        <a:t>1. </a:t>
                      </a:r>
                      <a:r>
                        <a:rPr lang="en-US" sz="2600" b="1" u="none" strike="noStrike" cap="none" dirty="0" smtClean="0">
                          <a:solidFill>
                            <a:srgbClr val="534741"/>
                          </a:solidFill>
                          <a:latin typeface="Bitter"/>
                          <a:sym typeface="Bitter"/>
                        </a:rPr>
                        <a:t>Analyzing</a:t>
                      </a:r>
                      <a:r>
                        <a:rPr lang="en-US" sz="2600" b="1" u="none" strike="noStrike" cap="none" baseline="0" dirty="0" smtClean="0">
                          <a:solidFill>
                            <a:srgbClr val="534741"/>
                          </a:solidFill>
                          <a:latin typeface="Bitter"/>
                          <a:sym typeface="Bitter"/>
                        </a:rPr>
                        <a:t> Recommendation of colleges for            students using Data Mining techniques</a:t>
                      </a:r>
                      <a:endParaRPr lang="en-US" sz="2200" b="0" i="0" u="none" strike="noStrike" cap="none" dirty="0">
                        <a:solidFill>
                          <a:srgbClr val="000000"/>
                        </a:solidFill>
                        <a:effectLst/>
                        <a:latin typeface="Times New Roman"/>
                        <a:ea typeface="Arial"/>
                        <a:cs typeface="Times New Roman"/>
                        <a:sym typeface="Times New Roman"/>
                      </a:endParaRPr>
                    </a:p>
                    <a:p>
                      <a:pPr marL="457200" marR="0" lvl="0" indent="-368300" algn="just" rtl="0">
                        <a:lnSpc>
                          <a:spcPct val="115000"/>
                        </a:lnSpc>
                        <a:spcBef>
                          <a:spcPts val="0"/>
                        </a:spcBef>
                        <a:spcAft>
                          <a:spcPts val="0"/>
                        </a:spcAft>
                        <a:buClr>
                          <a:srgbClr val="000000"/>
                        </a:buClr>
                        <a:buSzPts val="2200"/>
                        <a:buChar char="➢"/>
                      </a:pPr>
                      <a:r>
                        <a:rPr lang="en-IN" sz="1800" b="0" i="0" u="none" strike="noStrike" cap="none" dirty="0" smtClean="0">
                          <a:solidFill>
                            <a:srgbClr val="000000"/>
                          </a:solidFill>
                          <a:effectLst/>
                          <a:latin typeface="Arial"/>
                          <a:ea typeface="Arial"/>
                          <a:cs typeface="Arial"/>
                          <a:sym typeface="Arial"/>
                        </a:rPr>
                        <a:t>Recommendation Systems are the type of information filtering systems designed to help users to find their way through todays large information spaces. Till date Recommendation Systems are the best examples of personalization system. Recommendation Systems uses a number of different technologies. </a:t>
                      </a:r>
                    </a:p>
                    <a:p>
                      <a:pPr marL="457200" marR="0" lvl="0" indent="-368300" algn="just" rtl="0">
                        <a:lnSpc>
                          <a:spcPct val="115000"/>
                        </a:lnSpc>
                        <a:spcBef>
                          <a:spcPts val="0"/>
                        </a:spcBef>
                        <a:spcAft>
                          <a:spcPts val="0"/>
                        </a:spcAft>
                        <a:buClr>
                          <a:srgbClr val="000000"/>
                        </a:buClr>
                        <a:buSzPts val="2200"/>
                        <a:buChar char="➢"/>
                      </a:pPr>
                      <a:r>
                        <a:rPr lang="en-IN" sz="1800" b="0" i="0" u="none" strike="noStrike" cap="none" dirty="0" smtClean="0">
                          <a:solidFill>
                            <a:srgbClr val="000000"/>
                          </a:solidFill>
                          <a:effectLst/>
                          <a:latin typeface="Arial"/>
                          <a:ea typeface="Arial"/>
                          <a:cs typeface="Arial"/>
                          <a:sym typeface="Arial"/>
                        </a:rPr>
                        <a:t>The design of such Recommendation engines depends on the domain and the particular characteristics of the data available. </a:t>
                      </a:r>
                    </a:p>
                    <a:p>
                      <a:pPr marL="457200" marR="0" lvl="0" indent="-368300" algn="just" rtl="0">
                        <a:lnSpc>
                          <a:spcPct val="115000"/>
                        </a:lnSpc>
                        <a:spcBef>
                          <a:spcPts val="0"/>
                        </a:spcBef>
                        <a:spcAft>
                          <a:spcPts val="0"/>
                        </a:spcAft>
                        <a:buClr>
                          <a:srgbClr val="000000"/>
                        </a:buClr>
                        <a:buSzPts val="2200"/>
                        <a:buChar char="➢"/>
                      </a:pPr>
                      <a:r>
                        <a:rPr lang="en-IN" sz="1800" b="0" i="0" u="none" strike="noStrike" cap="none" dirty="0" smtClean="0">
                          <a:solidFill>
                            <a:srgbClr val="000000"/>
                          </a:solidFill>
                          <a:effectLst/>
                          <a:latin typeface="Arial"/>
                          <a:ea typeface="Arial"/>
                          <a:cs typeface="Arial"/>
                          <a:sym typeface="Arial"/>
                        </a:rPr>
                        <a:t>Recommendation systems differ in the way they </a:t>
                      </a:r>
                      <a:r>
                        <a:rPr lang="en-IN" sz="1800" b="0" i="0" u="none" strike="noStrike" cap="none" dirty="0" err="1" smtClean="0">
                          <a:solidFill>
                            <a:srgbClr val="000000"/>
                          </a:solidFill>
                          <a:effectLst/>
                          <a:latin typeface="Arial"/>
                          <a:ea typeface="Arial"/>
                          <a:cs typeface="Arial"/>
                          <a:sym typeface="Arial"/>
                        </a:rPr>
                        <a:t>analyze</a:t>
                      </a:r>
                      <a:r>
                        <a:rPr lang="en-IN" sz="1800" b="0" i="0" u="none" strike="noStrike" cap="none" dirty="0" smtClean="0">
                          <a:solidFill>
                            <a:srgbClr val="000000"/>
                          </a:solidFill>
                          <a:effectLst/>
                          <a:latin typeface="Arial"/>
                          <a:ea typeface="Arial"/>
                          <a:cs typeface="Arial"/>
                          <a:sym typeface="Arial"/>
                        </a:rPr>
                        <a:t> these data sources to develop notions of affinity between users and items which can be used to identify well-matched pairs. Collaborative Filtering systems </a:t>
                      </a:r>
                      <a:r>
                        <a:rPr lang="en-IN" sz="1800" b="0" i="0" u="none" strike="noStrike" cap="none" dirty="0" err="1" smtClean="0">
                          <a:solidFill>
                            <a:srgbClr val="000000"/>
                          </a:solidFill>
                          <a:effectLst/>
                          <a:latin typeface="Arial"/>
                          <a:ea typeface="Arial"/>
                          <a:cs typeface="Arial"/>
                          <a:sym typeface="Arial"/>
                        </a:rPr>
                        <a:t>analyze</a:t>
                      </a:r>
                      <a:r>
                        <a:rPr lang="en-IN" sz="1800" b="0" i="0" u="none" strike="noStrike" cap="none" dirty="0" smtClean="0">
                          <a:solidFill>
                            <a:srgbClr val="000000"/>
                          </a:solidFill>
                          <a:effectLst/>
                          <a:latin typeface="Arial"/>
                          <a:ea typeface="Arial"/>
                          <a:cs typeface="Arial"/>
                          <a:sym typeface="Arial"/>
                        </a:rPr>
                        <a:t> historical interactions alone, while Content-based Filtering systems are based on profile attributes; and Hybrid techniques attempt to combine both of these designs.</a:t>
                      </a:r>
                    </a:p>
                    <a:p>
                      <a:pPr marL="88900" marR="0" lvl="0" indent="0" algn="just" rtl="0">
                        <a:lnSpc>
                          <a:spcPct val="115000"/>
                        </a:lnSpc>
                        <a:spcBef>
                          <a:spcPts val="0"/>
                        </a:spcBef>
                        <a:spcAft>
                          <a:spcPts val="0"/>
                        </a:spcAft>
                        <a:buClr>
                          <a:srgbClr val="000000"/>
                        </a:buClr>
                        <a:buSzPts val="2200"/>
                        <a:buNone/>
                      </a:pPr>
                      <a:endParaRPr lang="en-IN" sz="1800" b="0" i="0" u="none" strike="noStrike" cap="none" dirty="0" smtClean="0">
                        <a:solidFill>
                          <a:srgbClr val="000000"/>
                        </a:solidFill>
                        <a:effectLst/>
                        <a:latin typeface="Arial"/>
                        <a:ea typeface="Arial"/>
                        <a:cs typeface="Arial"/>
                        <a:sym typeface="Arial"/>
                      </a:endParaRPr>
                    </a:p>
                  </a:txBody>
                  <a:tcPr marL="91425" marR="91425" marT="91425" marB="91425"/>
                </a:tc>
                <a:extLst>
                  <a:ext uri="{0D108BD9-81ED-4DB2-BD59-A6C34878D82A}">
                    <a16:rowId xmlns="" xmlns:a16="http://schemas.microsoft.com/office/drawing/2014/main" val="10000"/>
                  </a:ext>
                </a:extLst>
              </a:tr>
              <a:tr h="5976850">
                <a:tc>
                  <a:txBody>
                    <a:bodyPr/>
                    <a:lstStyle/>
                    <a:p>
                      <a:pPr marL="0" marR="0" lvl="0" indent="0" algn="l" rtl="0">
                        <a:spcBef>
                          <a:spcPts val="0"/>
                        </a:spcBef>
                        <a:spcAft>
                          <a:spcPts val="0"/>
                        </a:spcAft>
                        <a:buClr>
                          <a:schemeClr val="dk1"/>
                        </a:buClr>
                        <a:buSzPts val="1800"/>
                        <a:buFont typeface="Calibri"/>
                        <a:buNone/>
                      </a:pPr>
                      <a:endParaRPr sz="1800" dirty="0"/>
                    </a:p>
                  </a:txBody>
                  <a:tcPr marL="91425" marR="91425" marT="91425" marB="91425"/>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Shape 112"/>
        <p:cNvGrpSpPr/>
        <p:nvPr/>
      </p:nvGrpSpPr>
      <p:grpSpPr>
        <a:xfrm>
          <a:off x="0" y="0"/>
          <a:ext cx="0" cy="0"/>
          <a:chOff x="0" y="0"/>
          <a:chExt cx="0" cy="0"/>
        </a:xfrm>
      </p:grpSpPr>
      <p:graphicFrame>
        <p:nvGraphicFramePr>
          <p:cNvPr id="113" name="Google Shape;113;g10159b2d16e_0_962"/>
          <p:cNvGraphicFramePr/>
          <p:nvPr>
            <p:extLst>
              <p:ext uri="{D42A27DB-BD31-4B8C-83A1-F6EECF244321}">
                <p14:modId xmlns:p14="http://schemas.microsoft.com/office/powerpoint/2010/main" val="725062463"/>
              </p:ext>
            </p:extLst>
          </p:nvPr>
        </p:nvGraphicFramePr>
        <p:xfrm>
          <a:off x="422425" y="356025"/>
          <a:ext cx="8363175" cy="11953700"/>
        </p:xfrm>
        <a:graphic>
          <a:graphicData uri="http://schemas.openxmlformats.org/drawingml/2006/table">
            <a:tbl>
              <a:tblPr>
                <a:noFill/>
                <a:tableStyleId>{4002C7A9-1128-4865-AE2E-3F74B182FD61}</a:tableStyleId>
              </a:tblPr>
              <a:tblGrid>
                <a:gridCol w="8363175">
                  <a:extLst>
                    <a:ext uri="{9D8B030D-6E8A-4147-A177-3AD203B41FA5}">
                      <a16:colId xmlns="" xmlns:a16="http://schemas.microsoft.com/office/drawing/2014/main" val="20000"/>
                    </a:ext>
                  </a:extLst>
                </a:gridCol>
              </a:tblGrid>
              <a:tr h="5976850">
                <a:tc>
                  <a:txBody>
                    <a:bodyPr/>
                    <a:lstStyle/>
                    <a:p>
                      <a:pPr marL="0" marR="0" lvl="0" indent="0" algn="l" rtl="0">
                        <a:spcBef>
                          <a:spcPts val="0"/>
                        </a:spcBef>
                        <a:spcAft>
                          <a:spcPts val="0"/>
                        </a:spcAft>
                        <a:buClr>
                          <a:srgbClr val="534741"/>
                        </a:buClr>
                        <a:buSzPts val="3000"/>
                        <a:buFont typeface="Bitter"/>
                        <a:buNone/>
                      </a:pPr>
                      <a:r>
                        <a:rPr lang="en-US" sz="1600" b="1" u="none" strike="noStrike" cap="none" baseline="0" dirty="0">
                          <a:solidFill>
                            <a:srgbClr val="534741"/>
                          </a:solidFill>
                          <a:latin typeface="Bitter"/>
                          <a:ea typeface="Bitter"/>
                          <a:cs typeface="Bitter"/>
                          <a:sym typeface="Bitter"/>
                        </a:rPr>
                        <a:t> </a:t>
                      </a:r>
                      <a:r>
                        <a:rPr lang="en-US" sz="1600" b="1" u="none" strike="noStrike" cap="none" baseline="0" dirty="0" smtClean="0">
                          <a:solidFill>
                            <a:srgbClr val="534741"/>
                          </a:solidFill>
                          <a:latin typeface="Bitter"/>
                          <a:ea typeface="Bitter"/>
                          <a:cs typeface="Bitter"/>
                          <a:sym typeface="Bitter"/>
                        </a:rPr>
                        <a:t>                                    </a:t>
                      </a:r>
                      <a:r>
                        <a:rPr lang="en-US" sz="3000" b="1" u="none" strike="noStrike" cap="none" dirty="0" smtClean="0">
                          <a:solidFill>
                            <a:srgbClr val="534741"/>
                          </a:solidFill>
                          <a:latin typeface="Bitter"/>
                          <a:ea typeface="Bitter"/>
                          <a:cs typeface="Bitter"/>
                          <a:sym typeface="Bitter"/>
                        </a:rPr>
                        <a:t>    LITERATURE</a:t>
                      </a:r>
                      <a:r>
                        <a:rPr lang="en-US" sz="3000" b="1" u="none" strike="noStrike" cap="none" baseline="0" dirty="0" smtClean="0">
                          <a:solidFill>
                            <a:srgbClr val="534741"/>
                          </a:solidFill>
                          <a:latin typeface="Bitter"/>
                          <a:ea typeface="Bitter"/>
                          <a:cs typeface="Bitter"/>
                          <a:sym typeface="Bitter"/>
                        </a:rPr>
                        <a:t> SURVEY</a:t>
                      </a:r>
                    </a:p>
                    <a:p>
                      <a:pPr marL="0" marR="0" lvl="0" indent="0" algn="l" defTabSz="914400" rtl="0" eaLnBrk="1" fontAlgn="auto" latinLnBrk="0" hangingPunct="1">
                        <a:lnSpc>
                          <a:spcPct val="100000"/>
                        </a:lnSpc>
                        <a:spcBef>
                          <a:spcPts val="0"/>
                        </a:spcBef>
                        <a:spcAft>
                          <a:spcPts val="0"/>
                        </a:spcAft>
                        <a:buClr>
                          <a:srgbClr val="534741"/>
                        </a:buClr>
                        <a:buSzPts val="3000"/>
                        <a:buFont typeface="Bitter"/>
                        <a:buNone/>
                        <a:tabLst/>
                        <a:defRPr/>
                      </a:pPr>
                      <a:r>
                        <a:rPr lang="en-US" sz="3200" b="1" dirty="0" smtClean="0"/>
                        <a:t>2. </a:t>
                      </a:r>
                      <a:r>
                        <a:rPr lang="en-US" sz="2600" b="1" u="none" strike="noStrike" cap="none" dirty="0" smtClean="0">
                          <a:solidFill>
                            <a:srgbClr val="534741"/>
                          </a:solidFill>
                          <a:latin typeface="Bitter"/>
                          <a:sym typeface="Bitter"/>
                        </a:rPr>
                        <a:t>Faculty</a:t>
                      </a:r>
                      <a:r>
                        <a:rPr lang="en-US" sz="2600" b="1" u="none" strike="noStrike" cap="none" baseline="0" dirty="0" smtClean="0">
                          <a:solidFill>
                            <a:srgbClr val="534741"/>
                          </a:solidFill>
                          <a:latin typeface="Bitter"/>
                          <a:sym typeface="Bitter"/>
                        </a:rPr>
                        <a:t> Rating System Based on Students Feedback Using Sentimental Analysis</a:t>
                      </a:r>
                    </a:p>
                    <a:p>
                      <a:pPr marL="0" marR="0" lvl="0" indent="0" algn="l" defTabSz="914400" rtl="0" eaLnBrk="1" fontAlgn="auto" latinLnBrk="0" hangingPunct="1">
                        <a:lnSpc>
                          <a:spcPct val="100000"/>
                        </a:lnSpc>
                        <a:spcBef>
                          <a:spcPts val="0"/>
                        </a:spcBef>
                        <a:spcAft>
                          <a:spcPts val="0"/>
                        </a:spcAft>
                        <a:buClr>
                          <a:srgbClr val="534741"/>
                        </a:buClr>
                        <a:buSzPts val="3000"/>
                        <a:buFont typeface="Bitter"/>
                        <a:buNone/>
                        <a:tabLst/>
                        <a:defRPr/>
                      </a:pPr>
                      <a:endParaRPr lang="en-US" sz="2200" b="0" i="0" u="none" strike="noStrike" cap="none" dirty="0">
                        <a:solidFill>
                          <a:srgbClr val="000000"/>
                        </a:solidFill>
                        <a:effectLst/>
                        <a:latin typeface="Times New Roman"/>
                        <a:ea typeface="Arial"/>
                        <a:cs typeface="Times New Roman"/>
                        <a:sym typeface="Times New Roman"/>
                      </a:endParaRPr>
                    </a:p>
                    <a:p>
                      <a:pPr marL="457200" marR="0" lvl="0" indent="-368300" algn="just" rtl="0">
                        <a:lnSpc>
                          <a:spcPct val="115000"/>
                        </a:lnSpc>
                        <a:spcBef>
                          <a:spcPts val="0"/>
                        </a:spcBef>
                        <a:spcAft>
                          <a:spcPts val="0"/>
                        </a:spcAft>
                        <a:buClr>
                          <a:srgbClr val="000000"/>
                        </a:buClr>
                        <a:buSzPts val="2200"/>
                        <a:buChar char="➢"/>
                      </a:pPr>
                      <a:r>
                        <a:rPr lang="en-US" sz="1400" b="0" i="0" u="none" strike="noStrike" cap="none" dirty="0" smtClean="0">
                          <a:solidFill>
                            <a:srgbClr val="000000"/>
                          </a:solidFill>
                          <a:effectLst/>
                          <a:latin typeface="Arial"/>
                          <a:ea typeface="Arial"/>
                          <a:cs typeface="Arial"/>
                          <a:sym typeface="Arial"/>
                        </a:rPr>
                        <a:t>the four major attributes for evaluating a faculty which were mentioned earlier, to store the data entered by the student. All the details entered by the student are then mapped onto the respective attributes in the database. </a:t>
                      </a:r>
                    </a:p>
                    <a:p>
                      <a:pPr marL="457200" marR="0" lvl="0" indent="-368300" algn="just" rtl="0">
                        <a:lnSpc>
                          <a:spcPct val="115000"/>
                        </a:lnSpc>
                        <a:spcBef>
                          <a:spcPts val="0"/>
                        </a:spcBef>
                        <a:spcAft>
                          <a:spcPts val="0"/>
                        </a:spcAft>
                        <a:buClr>
                          <a:srgbClr val="000000"/>
                        </a:buClr>
                        <a:buSzPts val="2200"/>
                        <a:buChar char="➢"/>
                      </a:pPr>
                      <a:endParaRPr lang="en-IN" sz="1800" b="0" i="0" u="none" strike="noStrike" cap="none" dirty="0" smtClean="0">
                        <a:solidFill>
                          <a:srgbClr val="000000"/>
                        </a:solidFill>
                        <a:effectLst/>
                        <a:latin typeface="Arial"/>
                        <a:ea typeface="Arial"/>
                        <a:cs typeface="Arial"/>
                        <a:sym typeface="Arial"/>
                      </a:endParaRPr>
                    </a:p>
                    <a:p>
                      <a:pPr marL="457200" marR="0" lvl="0" indent="-368300" algn="just" rtl="0">
                        <a:lnSpc>
                          <a:spcPct val="115000"/>
                        </a:lnSpc>
                        <a:spcBef>
                          <a:spcPts val="0"/>
                        </a:spcBef>
                        <a:spcAft>
                          <a:spcPts val="0"/>
                        </a:spcAft>
                        <a:buClr>
                          <a:srgbClr val="000000"/>
                        </a:buClr>
                        <a:buSzPts val="2200"/>
                        <a:buChar char="➢"/>
                      </a:pPr>
                      <a:r>
                        <a:rPr lang="en-US" sz="1600" b="0" i="0" u="none" strike="noStrike" cap="none" dirty="0" smtClean="0">
                          <a:solidFill>
                            <a:srgbClr val="000000"/>
                          </a:solidFill>
                          <a:effectLst/>
                          <a:latin typeface="Arial"/>
                          <a:ea typeface="Arial"/>
                          <a:cs typeface="Arial"/>
                          <a:sym typeface="Arial"/>
                        </a:rPr>
                        <a:t>The user interacts with the front end of the application. The feedback of the faculty is collected from the student using the feedback form.</a:t>
                      </a:r>
                    </a:p>
                    <a:p>
                      <a:pPr marL="88900" marR="0" lvl="0" indent="0" algn="just" rtl="0">
                        <a:lnSpc>
                          <a:spcPct val="115000"/>
                        </a:lnSpc>
                        <a:spcBef>
                          <a:spcPts val="0"/>
                        </a:spcBef>
                        <a:spcAft>
                          <a:spcPts val="0"/>
                        </a:spcAft>
                        <a:buClr>
                          <a:srgbClr val="000000"/>
                        </a:buClr>
                        <a:buSzPts val="2200"/>
                        <a:buNone/>
                      </a:pPr>
                      <a:endParaRPr lang="en-US" sz="1600" b="0" i="0" u="none" strike="noStrike" cap="none" dirty="0" smtClean="0">
                        <a:solidFill>
                          <a:srgbClr val="000000"/>
                        </a:solidFill>
                        <a:effectLst/>
                        <a:latin typeface="Arial"/>
                        <a:ea typeface="Arial"/>
                        <a:cs typeface="Arial"/>
                        <a:sym typeface="Arial"/>
                      </a:endParaRPr>
                    </a:p>
                    <a:p>
                      <a:pPr marL="457200" marR="0" lvl="0" indent="-368300" algn="just" rtl="0">
                        <a:lnSpc>
                          <a:spcPct val="115000"/>
                        </a:lnSpc>
                        <a:spcBef>
                          <a:spcPts val="0"/>
                        </a:spcBef>
                        <a:spcAft>
                          <a:spcPts val="0"/>
                        </a:spcAft>
                        <a:buClr>
                          <a:srgbClr val="000000"/>
                        </a:buClr>
                        <a:buSzPts val="2200"/>
                        <a:buChar char="➢"/>
                      </a:pPr>
                      <a:r>
                        <a:rPr lang="en-US" sz="1400" b="0" i="0" u="none" strike="noStrike" cap="none" dirty="0" smtClean="0">
                          <a:solidFill>
                            <a:srgbClr val="000000"/>
                          </a:solidFill>
                          <a:effectLst/>
                          <a:latin typeface="Arial"/>
                          <a:ea typeface="Arial"/>
                          <a:cs typeface="Arial"/>
                          <a:sym typeface="Arial"/>
                        </a:rPr>
                        <a:t>Now, once this is done we need to find that one word which best describes the behavior of the teacher by taking into consideration all the emotions that we captured from the input. For this we have built two table of the emotions that most users use frequently and their respective values.</a:t>
                      </a:r>
                      <a:r>
                        <a:rPr lang="en-US" sz="1600" b="0" i="0" u="none" strike="noStrike" cap="none" dirty="0" smtClean="0">
                          <a:solidFill>
                            <a:srgbClr val="000000"/>
                          </a:solidFill>
                          <a:effectLst/>
                          <a:latin typeface="Arial"/>
                          <a:ea typeface="Arial"/>
                          <a:cs typeface="Arial"/>
                          <a:sym typeface="Arial"/>
                        </a:rPr>
                        <a:t> </a:t>
                      </a:r>
                      <a:r>
                        <a:rPr lang="en-IN" sz="1600" b="0" i="0" u="none" strike="noStrike" cap="none" dirty="0" smtClean="0">
                          <a:solidFill>
                            <a:srgbClr val="000000"/>
                          </a:solidFill>
                          <a:effectLst/>
                          <a:latin typeface="Arial"/>
                          <a:ea typeface="Arial"/>
                          <a:cs typeface="Arial"/>
                          <a:sym typeface="Arial"/>
                        </a:rPr>
                        <a:t> </a:t>
                      </a:r>
                    </a:p>
                    <a:p>
                      <a:pPr marL="88900" marR="0" lvl="0" indent="0" algn="just" rtl="0">
                        <a:lnSpc>
                          <a:spcPct val="115000"/>
                        </a:lnSpc>
                        <a:spcBef>
                          <a:spcPts val="0"/>
                        </a:spcBef>
                        <a:spcAft>
                          <a:spcPts val="0"/>
                        </a:spcAft>
                        <a:buClr>
                          <a:srgbClr val="000000"/>
                        </a:buClr>
                        <a:buSzPts val="2200"/>
                        <a:buNone/>
                      </a:pPr>
                      <a:endParaRPr lang="en-IN" sz="1800" b="0" i="0" u="none" strike="noStrike" cap="none" dirty="0" smtClean="0">
                        <a:solidFill>
                          <a:srgbClr val="000000"/>
                        </a:solidFill>
                        <a:effectLst/>
                        <a:latin typeface="Arial"/>
                        <a:ea typeface="Arial"/>
                        <a:cs typeface="Arial"/>
                        <a:sym typeface="Arial"/>
                      </a:endParaRPr>
                    </a:p>
                  </a:txBody>
                  <a:tcPr marL="91425" marR="91425" marT="91425" marB="91425"/>
                </a:tc>
                <a:extLst>
                  <a:ext uri="{0D108BD9-81ED-4DB2-BD59-A6C34878D82A}">
                    <a16:rowId xmlns="" xmlns:a16="http://schemas.microsoft.com/office/drawing/2014/main" val="10000"/>
                  </a:ext>
                </a:extLst>
              </a:tr>
              <a:tr h="5976850">
                <a:tc>
                  <a:txBody>
                    <a:bodyPr/>
                    <a:lstStyle/>
                    <a:p>
                      <a:pPr marL="0" marR="0" lvl="0" indent="0" algn="l" rtl="0">
                        <a:spcBef>
                          <a:spcPts val="0"/>
                        </a:spcBef>
                        <a:spcAft>
                          <a:spcPts val="0"/>
                        </a:spcAft>
                        <a:buClr>
                          <a:schemeClr val="dk1"/>
                        </a:buClr>
                        <a:buSzPts val="1800"/>
                        <a:buFont typeface="Calibri"/>
                        <a:buNone/>
                      </a:pPr>
                      <a:endParaRPr sz="1800" dirty="0"/>
                    </a:p>
                  </a:txBody>
                  <a:tcPr marL="91425" marR="91425" marT="91425" marB="91425"/>
                </a:tc>
              </a:tr>
            </a:tbl>
          </a:graphicData>
        </a:graphic>
      </p:graphicFrame>
    </p:spTree>
    <p:extLst>
      <p:ext uri="{BB962C8B-B14F-4D97-AF65-F5344CB8AC3E}">
        <p14:creationId xmlns:p14="http://schemas.microsoft.com/office/powerpoint/2010/main" val="38343460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Shape 112"/>
        <p:cNvGrpSpPr/>
        <p:nvPr/>
      </p:nvGrpSpPr>
      <p:grpSpPr>
        <a:xfrm>
          <a:off x="0" y="0"/>
          <a:ext cx="0" cy="0"/>
          <a:chOff x="0" y="0"/>
          <a:chExt cx="0" cy="0"/>
        </a:xfrm>
      </p:grpSpPr>
      <p:graphicFrame>
        <p:nvGraphicFramePr>
          <p:cNvPr id="113" name="Google Shape;113;g10159b2d16e_0_962"/>
          <p:cNvGraphicFramePr/>
          <p:nvPr>
            <p:extLst>
              <p:ext uri="{D42A27DB-BD31-4B8C-83A1-F6EECF244321}">
                <p14:modId xmlns:p14="http://schemas.microsoft.com/office/powerpoint/2010/main" val="4022632805"/>
              </p:ext>
            </p:extLst>
          </p:nvPr>
        </p:nvGraphicFramePr>
        <p:xfrm>
          <a:off x="422425" y="356025"/>
          <a:ext cx="8363175" cy="11953700"/>
        </p:xfrm>
        <a:graphic>
          <a:graphicData uri="http://schemas.openxmlformats.org/drawingml/2006/table">
            <a:tbl>
              <a:tblPr>
                <a:noFill/>
                <a:tableStyleId>{4002C7A9-1128-4865-AE2E-3F74B182FD61}</a:tableStyleId>
              </a:tblPr>
              <a:tblGrid>
                <a:gridCol w="8363175">
                  <a:extLst>
                    <a:ext uri="{9D8B030D-6E8A-4147-A177-3AD203B41FA5}">
                      <a16:colId xmlns="" xmlns:a16="http://schemas.microsoft.com/office/drawing/2014/main" val="20000"/>
                    </a:ext>
                  </a:extLst>
                </a:gridCol>
              </a:tblGrid>
              <a:tr h="5976850">
                <a:tc>
                  <a:txBody>
                    <a:bodyPr/>
                    <a:lstStyle/>
                    <a:p>
                      <a:pPr marL="0" marR="0" lvl="0" indent="0" algn="l" rtl="0">
                        <a:spcBef>
                          <a:spcPts val="0"/>
                        </a:spcBef>
                        <a:spcAft>
                          <a:spcPts val="0"/>
                        </a:spcAft>
                        <a:buClr>
                          <a:srgbClr val="534741"/>
                        </a:buClr>
                        <a:buSzPts val="3000"/>
                        <a:buFont typeface="Bitter"/>
                        <a:buNone/>
                      </a:pPr>
                      <a:r>
                        <a:rPr lang="en-US" sz="1600" b="1" u="none" strike="noStrike" cap="none" baseline="0" dirty="0">
                          <a:solidFill>
                            <a:srgbClr val="534741"/>
                          </a:solidFill>
                          <a:latin typeface="Bitter"/>
                          <a:ea typeface="Bitter"/>
                          <a:cs typeface="Bitter"/>
                          <a:sym typeface="Bitter"/>
                        </a:rPr>
                        <a:t> </a:t>
                      </a:r>
                      <a:r>
                        <a:rPr lang="en-US" sz="1600" b="1" u="none" strike="noStrike" cap="none" baseline="0" dirty="0" smtClean="0">
                          <a:solidFill>
                            <a:srgbClr val="534741"/>
                          </a:solidFill>
                          <a:latin typeface="Bitter"/>
                          <a:ea typeface="Bitter"/>
                          <a:cs typeface="Bitter"/>
                          <a:sym typeface="Bitter"/>
                        </a:rPr>
                        <a:t>                                    </a:t>
                      </a:r>
                      <a:r>
                        <a:rPr lang="en-US" sz="3000" b="1" u="none" strike="noStrike" cap="none" dirty="0" smtClean="0">
                          <a:solidFill>
                            <a:srgbClr val="534741"/>
                          </a:solidFill>
                          <a:latin typeface="Bitter"/>
                          <a:ea typeface="Bitter"/>
                          <a:cs typeface="Bitter"/>
                          <a:sym typeface="Bitter"/>
                        </a:rPr>
                        <a:t>    LITERATURE</a:t>
                      </a:r>
                      <a:r>
                        <a:rPr lang="en-US" sz="3000" b="1" u="none" strike="noStrike" cap="none" baseline="0" dirty="0" smtClean="0">
                          <a:solidFill>
                            <a:srgbClr val="534741"/>
                          </a:solidFill>
                          <a:latin typeface="Bitter"/>
                          <a:ea typeface="Bitter"/>
                          <a:cs typeface="Bitter"/>
                          <a:sym typeface="Bitter"/>
                        </a:rPr>
                        <a:t> SURVEY</a:t>
                      </a:r>
                    </a:p>
                    <a:p>
                      <a:pPr marL="0" marR="0" lvl="0" indent="0" algn="l" defTabSz="914400" rtl="0" eaLnBrk="1" fontAlgn="auto" latinLnBrk="0" hangingPunct="1">
                        <a:lnSpc>
                          <a:spcPct val="100000"/>
                        </a:lnSpc>
                        <a:spcBef>
                          <a:spcPts val="0"/>
                        </a:spcBef>
                        <a:spcAft>
                          <a:spcPts val="0"/>
                        </a:spcAft>
                        <a:buClr>
                          <a:srgbClr val="534741"/>
                        </a:buClr>
                        <a:buSzPts val="3000"/>
                        <a:buFont typeface="Bitter"/>
                        <a:buNone/>
                        <a:tabLst/>
                        <a:defRPr/>
                      </a:pPr>
                      <a:r>
                        <a:rPr lang="en-US" sz="3200" b="1" dirty="0" smtClean="0"/>
                        <a:t>3. </a:t>
                      </a:r>
                      <a:r>
                        <a:rPr lang="en-US" sz="2600" b="1" u="none" strike="noStrike" cap="none" dirty="0" smtClean="0">
                          <a:solidFill>
                            <a:srgbClr val="534741"/>
                          </a:solidFill>
                          <a:latin typeface="Bitter"/>
                          <a:sym typeface="Bitter"/>
                        </a:rPr>
                        <a:t>Performance Analysis</a:t>
                      </a:r>
                      <a:r>
                        <a:rPr lang="en-US" sz="2600" b="1" u="none" strike="noStrike" cap="none" baseline="0" dirty="0" smtClean="0">
                          <a:solidFill>
                            <a:srgbClr val="534741"/>
                          </a:solidFill>
                          <a:latin typeface="Bitter"/>
                          <a:sym typeface="Bitter"/>
                        </a:rPr>
                        <a:t> on Students Feedback Using Machine Learning Algorithms</a:t>
                      </a:r>
                    </a:p>
                    <a:p>
                      <a:pPr marL="0" marR="0" lvl="0" indent="0" algn="l" defTabSz="914400" rtl="0" eaLnBrk="1" fontAlgn="auto" latinLnBrk="0" hangingPunct="1">
                        <a:lnSpc>
                          <a:spcPct val="100000"/>
                        </a:lnSpc>
                        <a:spcBef>
                          <a:spcPts val="0"/>
                        </a:spcBef>
                        <a:spcAft>
                          <a:spcPts val="0"/>
                        </a:spcAft>
                        <a:buClr>
                          <a:srgbClr val="534741"/>
                        </a:buClr>
                        <a:buSzPts val="3000"/>
                        <a:buFont typeface="Bitter"/>
                        <a:buNone/>
                        <a:tabLst/>
                        <a:defRPr/>
                      </a:pPr>
                      <a:endParaRPr lang="en-US" sz="2200" b="0" i="0" u="none" strike="noStrike" cap="none" dirty="0">
                        <a:solidFill>
                          <a:srgbClr val="000000"/>
                        </a:solidFill>
                        <a:effectLst/>
                        <a:latin typeface="Times New Roman"/>
                        <a:ea typeface="Arial"/>
                        <a:cs typeface="Times New Roman"/>
                        <a:sym typeface="Times New Roman"/>
                      </a:endParaRPr>
                    </a:p>
                    <a:p>
                      <a:pPr marL="457200" marR="0" lvl="0" indent="-368300" algn="just" rtl="0">
                        <a:lnSpc>
                          <a:spcPct val="115000"/>
                        </a:lnSpc>
                        <a:spcBef>
                          <a:spcPts val="0"/>
                        </a:spcBef>
                        <a:spcAft>
                          <a:spcPts val="0"/>
                        </a:spcAft>
                        <a:buClr>
                          <a:srgbClr val="000000"/>
                        </a:buClr>
                        <a:buSzPts val="2200"/>
                        <a:buChar char="➢"/>
                      </a:pPr>
                      <a:r>
                        <a:rPr lang="en-US" sz="1400" b="0" i="0" u="none" strike="noStrike" cap="none" dirty="0" smtClean="0">
                          <a:solidFill>
                            <a:srgbClr val="000000"/>
                          </a:solidFill>
                          <a:effectLst/>
                          <a:latin typeface="Arial"/>
                          <a:ea typeface="Arial"/>
                          <a:cs typeface="Arial"/>
                          <a:sym typeface="Arial"/>
                        </a:rPr>
                        <a:t>The paper proposes ways to research the feedback information victimization data processing techniques for a higher understanding of the college, course, and student. The format of feedback varies from establishment to establishment, thus there cannot be a general technique which will appropriate all. </a:t>
                      </a:r>
                    </a:p>
                    <a:p>
                      <a:pPr marL="457200" marR="0" lvl="0" indent="-368300" algn="just" rtl="0">
                        <a:lnSpc>
                          <a:spcPct val="115000"/>
                        </a:lnSpc>
                        <a:spcBef>
                          <a:spcPts val="0"/>
                        </a:spcBef>
                        <a:spcAft>
                          <a:spcPts val="0"/>
                        </a:spcAft>
                        <a:buClr>
                          <a:srgbClr val="000000"/>
                        </a:buClr>
                        <a:buSzPts val="2200"/>
                        <a:buChar char="➢"/>
                      </a:pPr>
                      <a:r>
                        <a:rPr lang="en-US" sz="1400" b="0" i="0" u="none" strike="noStrike" cap="none" dirty="0" smtClean="0">
                          <a:solidFill>
                            <a:srgbClr val="000000"/>
                          </a:solidFill>
                          <a:effectLst/>
                          <a:latin typeface="Arial"/>
                          <a:ea typeface="Arial"/>
                          <a:cs typeface="Arial"/>
                          <a:sym typeface="Arial"/>
                        </a:rPr>
                        <a:t>On victimization Opinion Mining method for classifying the student's comments acquired during module evaluation survey. The mined and preprocessed datasets have been based to numerous supervised evaluations taking out rule like aid Vector Naïve Bayes (NB), Nearest Neighbor (KNN) and Neural Networks (NN)</a:t>
                      </a:r>
                      <a:r>
                        <a:rPr lang="en-US" sz="1600" b="0" i="0" u="none" strike="noStrike" cap="none" dirty="0" smtClean="0">
                          <a:solidFill>
                            <a:srgbClr val="000000"/>
                          </a:solidFill>
                          <a:effectLst/>
                          <a:latin typeface="Arial"/>
                          <a:ea typeface="Arial"/>
                          <a:cs typeface="Arial"/>
                          <a:sym typeface="Arial"/>
                        </a:rPr>
                        <a:t>.</a:t>
                      </a:r>
                    </a:p>
                    <a:p>
                      <a:pPr marL="457200" marR="0" lvl="0" indent="-368300" algn="just" defTabSz="914400" rtl="0" eaLnBrk="1" fontAlgn="auto" latinLnBrk="0" hangingPunct="1">
                        <a:lnSpc>
                          <a:spcPct val="115000"/>
                        </a:lnSpc>
                        <a:spcBef>
                          <a:spcPts val="0"/>
                        </a:spcBef>
                        <a:spcAft>
                          <a:spcPts val="0"/>
                        </a:spcAft>
                        <a:buClr>
                          <a:srgbClr val="000000"/>
                        </a:buClr>
                        <a:buSzPts val="2200"/>
                        <a:buFont typeface="Arial"/>
                        <a:buChar char="➢"/>
                        <a:tabLst/>
                        <a:defRPr/>
                      </a:pPr>
                      <a:r>
                        <a:rPr lang="en-US" sz="1400" b="0" i="0" u="none" strike="noStrike" cap="none" dirty="0" smtClean="0">
                          <a:solidFill>
                            <a:srgbClr val="000000"/>
                          </a:solidFill>
                          <a:effectLst/>
                          <a:latin typeface="Arial"/>
                          <a:ea typeface="Arial"/>
                          <a:cs typeface="Arial"/>
                          <a:sym typeface="Arial"/>
                        </a:rPr>
                        <a:t>The feedback information is used for analyzing all the parameters thought of for feedback which might facilitate management in creating policy choices in teaching-learning method. This Paper surveys all data processing technique that is applied for analyzing feedback information.</a:t>
                      </a:r>
                      <a:endParaRPr lang="en-IN" sz="1400" b="0" i="0" u="none" strike="noStrike" cap="none" dirty="0" smtClean="0">
                        <a:solidFill>
                          <a:srgbClr val="000000"/>
                        </a:solidFill>
                        <a:effectLst/>
                        <a:latin typeface="Arial"/>
                        <a:ea typeface="Arial"/>
                        <a:cs typeface="Arial"/>
                        <a:sym typeface="Arial"/>
                      </a:endParaRPr>
                    </a:p>
                    <a:p>
                      <a:pPr marL="457200" marR="0" lvl="0" indent="-368300" algn="just" rtl="0">
                        <a:lnSpc>
                          <a:spcPct val="115000"/>
                        </a:lnSpc>
                        <a:spcBef>
                          <a:spcPts val="0"/>
                        </a:spcBef>
                        <a:spcAft>
                          <a:spcPts val="0"/>
                        </a:spcAft>
                        <a:buClr>
                          <a:srgbClr val="000000"/>
                        </a:buClr>
                        <a:buSzPts val="2200"/>
                        <a:buChar char="➢"/>
                      </a:pPr>
                      <a:endParaRPr lang="en-US" sz="1400" b="0" i="0" u="none" strike="noStrike" cap="none" dirty="0" smtClean="0">
                        <a:solidFill>
                          <a:srgbClr val="000000"/>
                        </a:solidFill>
                        <a:effectLst/>
                        <a:latin typeface="Arial"/>
                        <a:ea typeface="Arial"/>
                        <a:cs typeface="Arial"/>
                        <a:sym typeface="Arial"/>
                      </a:endParaRPr>
                    </a:p>
                  </a:txBody>
                  <a:tcPr marL="91425" marR="91425" marT="91425" marB="91425"/>
                </a:tc>
                <a:extLst>
                  <a:ext uri="{0D108BD9-81ED-4DB2-BD59-A6C34878D82A}">
                    <a16:rowId xmlns="" xmlns:a16="http://schemas.microsoft.com/office/drawing/2014/main" val="10000"/>
                  </a:ext>
                </a:extLst>
              </a:tr>
              <a:tr h="5976850">
                <a:tc>
                  <a:txBody>
                    <a:bodyPr/>
                    <a:lstStyle/>
                    <a:p>
                      <a:pPr marL="0" marR="0" lvl="0" indent="0" algn="l" rtl="0">
                        <a:spcBef>
                          <a:spcPts val="0"/>
                        </a:spcBef>
                        <a:spcAft>
                          <a:spcPts val="0"/>
                        </a:spcAft>
                        <a:buClr>
                          <a:schemeClr val="dk1"/>
                        </a:buClr>
                        <a:buSzPts val="1800"/>
                        <a:buFont typeface="Calibri"/>
                        <a:buNone/>
                      </a:pPr>
                      <a:endParaRPr sz="1800" dirty="0"/>
                    </a:p>
                  </a:txBody>
                  <a:tcPr marL="91425" marR="91425" marT="91425" marB="91425"/>
                </a:tc>
              </a:tr>
            </a:tbl>
          </a:graphicData>
        </a:graphic>
      </p:graphicFrame>
    </p:spTree>
    <p:extLst>
      <p:ext uri="{BB962C8B-B14F-4D97-AF65-F5344CB8AC3E}">
        <p14:creationId xmlns:p14="http://schemas.microsoft.com/office/powerpoint/2010/main" val="18344827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Shape 112"/>
        <p:cNvGrpSpPr/>
        <p:nvPr/>
      </p:nvGrpSpPr>
      <p:grpSpPr>
        <a:xfrm>
          <a:off x="0" y="0"/>
          <a:ext cx="0" cy="0"/>
          <a:chOff x="0" y="0"/>
          <a:chExt cx="0" cy="0"/>
        </a:xfrm>
      </p:grpSpPr>
      <p:graphicFrame>
        <p:nvGraphicFramePr>
          <p:cNvPr id="113" name="Google Shape;113;g10159b2d16e_0_962"/>
          <p:cNvGraphicFramePr/>
          <p:nvPr>
            <p:extLst>
              <p:ext uri="{D42A27DB-BD31-4B8C-83A1-F6EECF244321}">
                <p14:modId xmlns:p14="http://schemas.microsoft.com/office/powerpoint/2010/main" val="1113029921"/>
              </p:ext>
            </p:extLst>
          </p:nvPr>
        </p:nvGraphicFramePr>
        <p:xfrm>
          <a:off x="422425" y="356025"/>
          <a:ext cx="8363175" cy="5976850"/>
        </p:xfrm>
        <a:graphic>
          <a:graphicData uri="http://schemas.openxmlformats.org/drawingml/2006/table">
            <a:tbl>
              <a:tblPr>
                <a:noFill/>
                <a:tableStyleId>{4002C7A9-1128-4865-AE2E-3F74B182FD61}</a:tableStyleId>
              </a:tblPr>
              <a:tblGrid>
                <a:gridCol w="8363175">
                  <a:extLst>
                    <a:ext uri="{9D8B030D-6E8A-4147-A177-3AD203B41FA5}">
                      <a16:colId xmlns="" xmlns:a16="http://schemas.microsoft.com/office/drawing/2014/main" val="20000"/>
                    </a:ext>
                  </a:extLst>
                </a:gridCol>
              </a:tblGrid>
              <a:tr h="5976850">
                <a:tc>
                  <a:txBody>
                    <a:bodyPr/>
                    <a:lstStyle/>
                    <a:p>
                      <a:pPr marL="0" marR="0" lvl="0" indent="0" algn="ctr" rtl="0">
                        <a:spcBef>
                          <a:spcPts val="0"/>
                        </a:spcBef>
                        <a:spcAft>
                          <a:spcPts val="0"/>
                        </a:spcAft>
                        <a:buClr>
                          <a:srgbClr val="534741"/>
                        </a:buClr>
                        <a:buSzPts val="3000"/>
                        <a:buFont typeface="Bitter"/>
                        <a:buNone/>
                      </a:pPr>
                      <a:endParaRPr lang="en-US" sz="1600" b="1" u="none" strike="noStrike" cap="none" dirty="0">
                        <a:solidFill>
                          <a:srgbClr val="534741"/>
                        </a:solidFill>
                        <a:latin typeface="Bitter"/>
                        <a:ea typeface="Bitter"/>
                        <a:cs typeface="Bitter"/>
                        <a:sym typeface="Bitter"/>
                      </a:endParaRPr>
                    </a:p>
                    <a:p>
                      <a:pPr marL="0" marR="0" lvl="0" indent="0" algn="ctr" rtl="0">
                        <a:spcBef>
                          <a:spcPts val="0"/>
                        </a:spcBef>
                        <a:spcAft>
                          <a:spcPts val="0"/>
                        </a:spcAft>
                        <a:buClr>
                          <a:srgbClr val="534741"/>
                        </a:buClr>
                        <a:buSzPts val="3000"/>
                        <a:buFont typeface="Bitter"/>
                        <a:buNone/>
                      </a:pPr>
                      <a:endParaRPr lang="en-US" sz="1600" b="1" u="none" strike="noStrike" cap="none" dirty="0">
                        <a:solidFill>
                          <a:srgbClr val="534741"/>
                        </a:solidFill>
                        <a:latin typeface="Bitter"/>
                        <a:ea typeface="Bitter"/>
                        <a:cs typeface="Bitter"/>
                        <a:sym typeface="Bitter"/>
                      </a:endParaRPr>
                    </a:p>
                    <a:p>
                      <a:pPr marL="0" marR="0" lvl="0" indent="0" algn="ctr" rtl="0">
                        <a:spcBef>
                          <a:spcPts val="0"/>
                        </a:spcBef>
                        <a:spcAft>
                          <a:spcPts val="0"/>
                        </a:spcAft>
                        <a:buClr>
                          <a:srgbClr val="534741"/>
                        </a:buClr>
                        <a:buSzPts val="3000"/>
                        <a:buFont typeface="Bitter"/>
                        <a:buNone/>
                      </a:pPr>
                      <a:endParaRPr lang="en-US" sz="1600" b="1" u="none" strike="noStrike" cap="none" dirty="0">
                        <a:solidFill>
                          <a:srgbClr val="534741"/>
                        </a:solidFill>
                        <a:latin typeface="Bitter"/>
                        <a:ea typeface="Bitter"/>
                        <a:cs typeface="Bitter"/>
                        <a:sym typeface="Bitter"/>
                      </a:endParaRPr>
                    </a:p>
                    <a:p>
                      <a:pPr marL="0" marR="0" lvl="0" indent="0" algn="ctr" rtl="0">
                        <a:spcBef>
                          <a:spcPts val="0"/>
                        </a:spcBef>
                        <a:spcAft>
                          <a:spcPts val="0"/>
                        </a:spcAft>
                        <a:buClr>
                          <a:srgbClr val="534741"/>
                        </a:buClr>
                        <a:buSzPts val="3000"/>
                        <a:buFont typeface="Bitter"/>
                        <a:buNone/>
                      </a:pPr>
                      <a:endParaRPr lang="en-US" sz="1600" b="1" u="none" strike="noStrike" cap="none" dirty="0">
                        <a:solidFill>
                          <a:srgbClr val="534741"/>
                        </a:solidFill>
                        <a:latin typeface="Bitter"/>
                        <a:ea typeface="Bitter"/>
                        <a:cs typeface="Bitter"/>
                        <a:sym typeface="Bitter"/>
                      </a:endParaRPr>
                    </a:p>
                    <a:p>
                      <a:pPr marL="0" marR="0" lvl="0" indent="0" algn="ctr" rtl="0">
                        <a:spcBef>
                          <a:spcPts val="0"/>
                        </a:spcBef>
                        <a:spcAft>
                          <a:spcPts val="0"/>
                        </a:spcAft>
                        <a:buClr>
                          <a:srgbClr val="534741"/>
                        </a:buClr>
                        <a:buSzPts val="3000"/>
                        <a:buFont typeface="Bitter"/>
                        <a:buNone/>
                      </a:pPr>
                      <a:endParaRPr lang="en-US" sz="1600" b="1" u="none" strike="noStrike" cap="none" dirty="0">
                        <a:solidFill>
                          <a:srgbClr val="534741"/>
                        </a:solidFill>
                        <a:latin typeface="Bitter"/>
                        <a:ea typeface="Bitter"/>
                        <a:cs typeface="Bitter"/>
                        <a:sym typeface="Bitter"/>
                      </a:endParaRPr>
                    </a:p>
                    <a:p>
                      <a:pPr marL="0" marR="0" lvl="0" indent="0" algn="ctr" rtl="0">
                        <a:spcBef>
                          <a:spcPts val="0"/>
                        </a:spcBef>
                        <a:spcAft>
                          <a:spcPts val="0"/>
                        </a:spcAft>
                        <a:buClr>
                          <a:srgbClr val="534741"/>
                        </a:buClr>
                        <a:buSzPts val="3000"/>
                        <a:buFont typeface="Bitter"/>
                        <a:buNone/>
                      </a:pPr>
                      <a:endParaRPr lang="en-US" sz="1600" b="1" u="none" strike="noStrike" cap="none" dirty="0">
                        <a:solidFill>
                          <a:srgbClr val="534741"/>
                        </a:solidFill>
                        <a:latin typeface="Bitter"/>
                        <a:ea typeface="Bitter"/>
                        <a:cs typeface="Times New Roman" pitchFamily="18" charset="0"/>
                        <a:sym typeface="Bitter"/>
                      </a:endParaRPr>
                    </a:p>
                    <a:p>
                      <a:pPr marL="0" marR="0" lvl="0" indent="0" algn="ctr" rtl="0">
                        <a:spcBef>
                          <a:spcPts val="0"/>
                        </a:spcBef>
                        <a:spcAft>
                          <a:spcPts val="0"/>
                        </a:spcAft>
                        <a:buClr>
                          <a:srgbClr val="534741"/>
                        </a:buClr>
                        <a:buSzPts val="3000"/>
                        <a:buFont typeface="Bitter"/>
                        <a:buNone/>
                      </a:pPr>
                      <a:endParaRPr lang="en-US" sz="1600" b="1" u="none" strike="noStrike" cap="none" dirty="0">
                        <a:solidFill>
                          <a:srgbClr val="534741"/>
                        </a:solidFill>
                        <a:latin typeface="Bitter"/>
                        <a:ea typeface="Bitter"/>
                        <a:cs typeface="Times New Roman" pitchFamily="18" charset="0"/>
                        <a:sym typeface="Bitter"/>
                      </a:endParaRPr>
                    </a:p>
                    <a:p>
                      <a:pPr marL="0" marR="0" lvl="0" indent="0" algn="ctr" rtl="0">
                        <a:spcBef>
                          <a:spcPts val="0"/>
                        </a:spcBef>
                        <a:spcAft>
                          <a:spcPts val="0"/>
                        </a:spcAft>
                        <a:buClr>
                          <a:srgbClr val="534741"/>
                        </a:buClr>
                        <a:buSzPts val="3000"/>
                        <a:buFont typeface="Bitter"/>
                        <a:buNone/>
                      </a:pPr>
                      <a:endParaRPr lang="en-US" sz="1600" b="1" u="none" strike="noStrike" cap="none" dirty="0">
                        <a:solidFill>
                          <a:srgbClr val="534741"/>
                        </a:solidFill>
                        <a:latin typeface="Bitter"/>
                        <a:ea typeface="Bitter"/>
                        <a:cs typeface="Times New Roman" pitchFamily="18" charset="0"/>
                        <a:sym typeface="Bitter"/>
                      </a:endParaRPr>
                    </a:p>
                    <a:p>
                      <a:pPr marL="0" marR="0" lvl="0" indent="0" algn="ctr" rtl="0">
                        <a:spcBef>
                          <a:spcPts val="0"/>
                        </a:spcBef>
                        <a:spcAft>
                          <a:spcPts val="0"/>
                        </a:spcAft>
                        <a:buClr>
                          <a:srgbClr val="534741"/>
                        </a:buClr>
                        <a:buSzPts val="3000"/>
                        <a:buFont typeface="Bitter"/>
                        <a:buNone/>
                      </a:pPr>
                      <a:r>
                        <a:rPr lang="en-US" sz="4400" b="1" dirty="0" smtClean="0">
                          <a:solidFill>
                            <a:srgbClr val="534741"/>
                          </a:solidFill>
                          <a:latin typeface="Times New Roman" pitchFamily="18" charset="0"/>
                          <a:ea typeface="Bitter"/>
                          <a:cs typeface="Times New Roman" pitchFamily="18" charset="0"/>
                          <a:sym typeface="Bitter"/>
                        </a:rPr>
                        <a:t>PROBLEMS</a:t>
                      </a:r>
                    </a:p>
                    <a:p>
                      <a:pPr marL="0" marR="0" lvl="0" indent="0" algn="ctr" rtl="0">
                        <a:spcBef>
                          <a:spcPts val="0"/>
                        </a:spcBef>
                        <a:spcAft>
                          <a:spcPts val="0"/>
                        </a:spcAft>
                        <a:buClr>
                          <a:srgbClr val="534741"/>
                        </a:buClr>
                        <a:buSzPts val="3000"/>
                        <a:buFont typeface="Bitter"/>
                        <a:buNone/>
                      </a:pPr>
                      <a:r>
                        <a:rPr lang="en-US" sz="4400" b="1" u="none" strike="noStrike" cap="none" dirty="0" smtClean="0">
                          <a:solidFill>
                            <a:srgbClr val="534741"/>
                          </a:solidFill>
                          <a:latin typeface="Times New Roman" pitchFamily="18" charset="0"/>
                          <a:ea typeface="Bitter"/>
                          <a:cs typeface="Times New Roman" pitchFamily="18" charset="0"/>
                          <a:sym typeface="Bitter"/>
                        </a:rPr>
                        <a:t>IN</a:t>
                      </a:r>
                    </a:p>
                    <a:p>
                      <a:pPr marL="0" marR="0" lvl="0" indent="0" algn="ctr" rtl="0">
                        <a:spcBef>
                          <a:spcPts val="0"/>
                        </a:spcBef>
                        <a:spcAft>
                          <a:spcPts val="0"/>
                        </a:spcAft>
                        <a:buClr>
                          <a:srgbClr val="534741"/>
                        </a:buClr>
                        <a:buSzPts val="3000"/>
                        <a:buFont typeface="Bitter"/>
                        <a:buNone/>
                      </a:pPr>
                      <a:r>
                        <a:rPr lang="en-US" sz="4400" b="1" u="none" strike="noStrike" cap="none" dirty="0" smtClean="0">
                          <a:solidFill>
                            <a:srgbClr val="534741"/>
                          </a:solidFill>
                          <a:latin typeface="Times New Roman" pitchFamily="18" charset="0"/>
                          <a:ea typeface="Bitter"/>
                          <a:cs typeface="Times New Roman" pitchFamily="18" charset="0"/>
                          <a:sym typeface="Bitter"/>
                        </a:rPr>
                        <a:t>EXISTED</a:t>
                      </a:r>
                      <a:r>
                        <a:rPr lang="en-US" sz="4400" b="1" u="none" strike="noStrike" cap="none" baseline="0" dirty="0" smtClean="0">
                          <a:solidFill>
                            <a:srgbClr val="534741"/>
                          </a:solidFill>
                          <a:latin typeface="Times New Roman" pitchFamily="18" charset="0"/>
                          <a:ea typeface="Bitter"/>
                          <a:cs typeface="Times New Roman" pitchFamily="18" charset="0"/>
                          <a:sym typeface="Bitter"/>
                        </a:rPr>
                        <a:t> SYSTEM</a:t>
                      </a:r>
                      <a:endParaRPr sz="4400" b="1" u="none" strike="noStrike" cap="none" dirty="0">
                        <a:solidFill>
                          <a:srgbClr val="534741"/>
                        </a:solidFill>
                        <a:latin typeface="Times New Roman" pitchFamily="18" charset="0"/>
                        <a:ea typeface="Bitter"/>
                        <a:cs typeface="Times New Roman" pitchFamily="18" charset="0"/>
                        <a:sym typeface="Bitter"/>
                      </a:endParaRPr>
                    </a:p>
                    <a:p>
                      <a:pPr marL="457200" marR="0" lvl="0" indent="0" algn="just" rtl="0">
                        <a:spcBef>
                          <a:spcPts val="0"/>
                        </a:spcBef>
                        <a:spcAft>
                          <a:spcPts val="0"/>
                        </a:spcAft>
                        <a:buNone/>
                      </a:pPr>
                      <a:endParaRPr sz="2200" dirty="0">
                        <a:latin typeface="Times New Roman"/>
                        <a:ea typeface="Times New Roman"/>
                        <a:cs typeface="Times New Roman"/>
                        <a:sym typeface="Times New Roman"/>
                      </a:endParaRPr>
                    </a:p>
                    <a:p>
                      <a:pPr marL="0" marR="0" lvl="0" indent="0" algn="just" rtl="0">
                        <a:spcBef>
                          <a:spcPts val="0"/>
                        </a:spcBef>
                        <a:spcAft>
                          <a:spcPts val="0"/>
                        </a:spcAft>
                        <a:buClr>
                          <a:srgbClr val="000000"/>
                        </a:buClr>
                        <a:buSzPts val="2200"/>
                        <a:buFont typeface="Noto Sans Symbols"/>
                        <a:buNone/>
                      </a:pPr>
                      <a:endParaRPr sz="2200" dirty="0">
                        <a:latin typeface="Times New Roman"/>
                        <a:ea typeface="Times New Roman"/>
                        <a:cs typeface="Times New Roman"/>
                        <a:sym typeface="Times New Roman"/>
                      </a:endParaRPr>
                    </a:p>
                    <a:p>
                      <a:pPr marL="0" marR="0" lvl="0" indent="0" algn="just" rtl="0">
                        <a:lnSpc>
                          <a:spcPct val="115000"/>
                        </a:lnSpc>
                        <a:spcBef>
                          <a:spcPts val="0"/>
                        </a:spcBef>
                        <a:spcAft>
                          <a:spcPts val="0"/>
                        </a:spcAft>
                        <a:buClr>
                          <a:schemeClr val="dk1"/>
                        </a:buClr>
                        <a:buSzPts val="1600"/>
                        <a:buFont typeface="Calibri"/>
                        <a:buNone/>
                      </a:pPr>
                      <a:endParaRPr sz="2200" dirty="0">
                        <a:latin typeface="Times New Roman"/>
                        <a:ea typeface="Times New Roman"/>
                        <a:cs typeface="Times New Roman"/>
                        <a:sym typeface="Times New Roman"/>
                      </a:endParaRPr>
                    </a:p>
                    <a:p>
                      <a:pPr marL="0" marR="0" lvl="0" indent="0" algn="l" rtl="0">
                        <a:spcBef>
                          <a:spcPts val="0"/>
                        </a:spcBef>
                        <a:spcAft>
                          <a:spcPts val="0"/>
                        </a:spcAft>
                        <a:buClr>
                          <a:schemeClr val="dk1"/>
                        </a:buClr>
                        <a:buSzPts val="3000"/>
                        <a:buFont typeface="Calibri"/>
                        <a:buNone/>
                      </a:pPr>
                      <a:endParaRPr sz="3000" b="1" dirty="0">
                        <a:solidFill>
                          <a:srgbClr val="534741"/>
                        </a:solidFill>
                        <a:latin typeface="Times New Roman"/>
                        <a:ea typeface="Times New Roman"/>
                        <a:cs typeface="Times New Roman"/>
                        <a:sym typeface="Times New Roman"/>
                      </a:endParaRPr>
                    </a:p>
                    <a:p>
                      <a:pPr marL="0" marR="0" lvl="0" indent="0" algn="l" rtl="0">
                        <a:spcBef>
                          <a:spcPts val="0"/>
                        </a:spcBef>
                        <a:spcAft>
                          <a:spcPts val="0"/>
                        </a:spcAft>
                        <a:buClr>
                          <a:schemeClr val="dk1"/>
                        </a:buClr>
                        <a:buSzPts val="1800"/>
                        <a:buFont typeface="Calibri"/>
                        <a:buNone/>
                      </a:pPr>
                      <a:endParaRPr sz="1800" dirty="0"/>
                    </a:p>
                  </a:txBody>
                  <a:tcPr marL="91425" marR="91425" marT="91425" marB="91425"/>
                </a:tc>
                <a:extLst>
                  <a:ext uri="{0D108BD9-81ED-4DB2-BD59-A6C34878D82A}">
                    <a16:rowId xmlns="" xmlns:a16="http://schemas.microsoft.com/office/drawing/2014/main" val="10000"/>
                  </a:ext>
                </a:extLst>
              </a:tr>
            </a:tbl>
          </a:graphicData>
        </a:graphic>
      </p:graphicFrame>
    </p:spTree>
    <p:extLst>
      <p:ext uri="{BB962C8B-B14F-4D97-AF65-F5344CB8AC3E}">
        <p14:creationId xmlns:p14="http://schemas.microsoft.com/office/powerpoint/2010/main" val="27572941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Shape 112"/>
        <p:cNvGrpSpPr/>
        <p:nvPr/>
      </p:nvGrpSpPr>
      <p:grpSpPr>
        <a:xfrm>
          <a:off x="0" y="0"/>
          <a:ext cx="0" cy="0"/>
          <a:chOff x="0" y="0"/>
          <a:chExt cx="0" cy="0"/>
        </a:xfrm>
      </p:grpSpPr>
      <p:graphicFrame>
        <p:nvGraphicFramePr>
          <p:cNvPr id="113" name="Google Shape;113;g10159b2d16e_0_962"/>
          <p:cNvGraphicFramePr/>
          <p:nvPr>
            <p:extLst>
              <p:ext uri="{D42A27DB-BD31-4B8C-83A1-F6EECF244321}">
                <p14:modId xmlns:p14="http://schemas.microsoft.com/office/powerpoint/2010/main" val="1296731668"/>
              </p:ext>
            </p:extLst>
          </p:nvPr>
        </p:nvGraphicFramePr>
        <p:xfrm>
          <a:off x="422425" y="356025"/>
          <a:ext cx="8363175" cy="5976850"/>
        </p:xfrm>
        <a:graphic>
          <a:graphicData uri="http://schemas.openxmlformats.org/drawingml/2006/table">
            <a:tbl>
              <a:tblPr>
                <a:noFill/>
                <a:tableStyleId>{4002C7A9-1128-4865-AE2E-3F74B182FD61}</a:tableStyleId>
              </a:tblPr>
              <a:tblGrid>
                <a:gridCol w="8363175">
                  <a:extLst>
                    <a:ext uri="{9D8B030D-6E8A-4147-A177-3AD203B41FA5}">
                      <a16:colId xmlns="" xmlns:a16="http://schemas.microsoft.com/office/drawing/2014/main" val="20000"/>
                    </a:ext>
                  </a:extLst>
                </a:gridCol>
              </a:tblGrid>
              <a:tr h="5976850">
                <a:tc>
                  <a:txBody>
                    <a:bodyPr/>
                    <a:lstStyle/>
                    <a:p>
                      <a:pPr marL="0" marR="0" lvl="0" indent="0" algn="l" defTabSz="914400" rtl="0" eaLnBrk="1" fontAlgn="auto" latinLnBrk="0" hangingPunct="1">
                        <a:lnSpc>
                          <a:spcPct val="100000"/>
                        </a:lnSpc>
                        <a:spcBef>
                          <a:spcPts val="0"/>
                        </a:spcBef>
                        <a:spcAft>
                          <a:spcPts val="0"/>
                        </a:spcAft>
                        <a:buClr>
                          <a:schemeClr val="dk1"/>
                        </a:buClr>
                        <a:buSzPts val="3000"/>
                        <a:buFont typeface="Calibri"/>
                        <a:buNone/>
                        <a:tabLst/>
                        <a:defRPr/>
                      </a:pPr>
                      <a:endParaRPr lang="en-US" sz="2200" b="0" dirty="0">
                        <a:latin typeface="Times New Roman"/>
                        <a:cs typeface="Times New Roman"/>
                        <a:sym typeface="Times New Roman"/>
                      </a:endParaRPr>
                    </a:p>
                    <a:p>
                      <a:pPr marL="457200" marR="0" lvl="0" indent="-457200" algn="l" defTabSz="914400" rtl="0" eaLnBrk="1" fontAlgn="auto" latinLnBrk="0" hangingPunct="1">
                        <a:lnSpc>
                          <a:spcPct val="100000"/>
                        </a:lnSpc>
                        <a:spcBef>
                          <a:spcPts val="0"/>
                        </a:spcBef>
                        <a:spcAft>
                          <a:spcPts val="0"/>
                        </a:spcAft>
                        <a:buClr>
                          <a:schemeClr val="dk1"/>
                        </a:buClr>
                        <a:buSzPts val="3000"/>
                        <a:buFont typeface="Calibri"/>
                        <a:buAutoNum type="arabicPeriod"/>
                        <a:tabLst/>
                        <a:defRPr/>
                      </a:pPr>
                      <a:r>
                        <a:rPr lang="en-US" sz="2000" b="1" dirty="0" smtClean="0"/>
                        <a:t>Analyzing recommendation of colleges for Students using Data Mining Techniques :</a:t>
                      </a:r>
                    </a:p>
                    <a:p>
                      <a:pPr marL="0" marR="0" lvl="0" indent="0" algn="l" defTabSz="914400" rtl="0" eaLnBrk="1" fontAlgn="auto" latinLnBrk="0" hangingPunct="1">
                        <a:lnSpc>
                          <a:spcPct val="100000"/>
                        </a:lnSpc>
                        <a:spcBef>
                          <a:spcPts val="0"/>
                        </a:spcBef>
                        <a:spcAft>
                          <a:spcPts val="0"/>
                        </a:spcAft>
                        <a:buClr>
                          <a:schemeClr val="dk1"/>
                        </a:buClr>
                        <a:buSzPts val="3000"/>
                        <a:buFont typeface="Calibri"/>
                        <a:buNone/>
                        <a:tabLst/>
                        <a:defRPr/>
                      </a:pPr>
                      <a:r>
                        <a:rPr lang="en-US" sz="2000" b="1" dirty="0" smtClean="0"/>
                        <a:t>            </a:t>
                      </a:r>
                      <a:endParaRPr lang="en-US" sz="2000" b="1" dirty="0"/>
                    </a:p>
                    <a:p>
                      <a:pPr marL="0" marR="0" lvl="0" indent="0" algn="l" defTabSz="914400" rtl="0" eaLnBrk="1" fontAlgn="auto" latinLnBrk="0" hangingPunct="1">
                        <a:lnSpc>
                          <a:spcPct val="100000"/>
                        </a:lnSpc>
                        <a:spcBef>
                          <a:spcPts val="0"/>
                        </a:spcBef>
                        <a:spcAft>
                          <a:spcPts val="0"/>
                        </a:spcAft>
                        <a:buClr>
                          <a:schemeClr val="dk1"/>
                        </a:buClr>
                        <a:buSzPts val="3000"/>
                        <a:buFont typeface="Calibri"/>
                        <a:buNone/>
                        <a:tabLst/>
                        <a:defRPr/>
                      </a:pPr>
                      <a:r>
                        <a:rPr lang="en-US" sz="2000" b="0" dirty="0">
                          <a:solidFill>
                            <a:schemeClr val="tx2">
                              <a:lumMod val="25000"/>
                            </a:schemeClr>
                          </a:solidFill>
                        </a:rPr>
                        <a:t>Merits:</a:t>
                      </a:r>
                    </a:p>
                    <a:p>
                      <a:pPr marL="0" marR="0" lvl="0" indent="0" algn="just" defTabSz="914400" rtl="0" eaLnBrk="1" fontAlgn="auto" latinLnBrk="0" hangingPunct="1">
                        <a:lnSpc>
                          <a:spcPct val="100000"/>
                        </a:lnSpc>
                        <a:spcBef>
                          <a:spcPts val="0"/>
                        </a:spcBef>
                        <a:spcAft>
                          <a:spcPts val="0"/>
                        </a:spcAft>
                        <a:buClr>
                          <a:schemeClr val="dk1"/>
                        </a:buClr>
                        <a:buSzPts val="3000"/>
                        <a:buFont typeface="Calibri"/>
                        <a:buNone/>
                        <a:tabLst/>
                        <a:defRPr/>
                      </a:pPr>
                      <a:r>
                        <a:rPr lang="en-US" sz="1600" b="0" dirty="0"/>
                        <a:t>1. We proposed a system to provide a recommendation system    which will generate the user interested colleges list. Information seeker will give ratings to the questions according to his interest rate. </a:t>
                      </a:r>
                    </a:p>
                    <a:p>
                      <a:pPr marL="0" marR="0" lvl="0" indent="0" algn="just" defTabSz="914400" rtl="0" eaLnBrk="1" fontAlgn="auto" latinLnBrk="0" hangingPunct="1">
                        <a:lnSpc>
                          <a:spcPct val="100000"/>
                        </a:lnSpc>
                        <a:spcBef>
                          <a:spcPts val="0"/>
                        </a:spcBef>
                        <a:spcAft>
                          <a:spcPts val="0"/>
                        </a:spcAft>
                        <a:buClr>
                          <a:schemeClr val="dk1"/>
                        </a:buClr>
                        <a:buSzPts val="3000"/>
                        <a:buFont typeface="Calibri"/>
                        <a:buNone/>
                        <a:tabLst/>
                        <a:defRPr/>
                      </a:pPr>
                      <a:r>
                        <a:rPr lang="en-US" sz="1600" b="0" dirty="0"/>
                        <a:t>2.The list of college will be stored in the dataset for calculating the accuracy and precision of the system. Also the students will be giving feedback to the system for their performance.</a:t>
                      </a:r>
                    </a:p>
                    <a:p>
                      <a:pPr marL="0" marR="0" lvl="0" indent="0" algn="just" defTabSz="914400" rtl="0" eaLnBrk="1" fontAlgn="auto" latinLnBrk="0" hangingPunct="1">
                        <a:lnSpc>
                          <a:spcPct val="100000"/>
                        </a:lnSpc>
                        <a:spcBef>
                          <a:spcPts val="0"/>
                        </a:spcBef>
                        <a:spcAft>
                          <a:spcPts val="0"/>
                        </a:spcAft>
                        <a:buClr>
                          <a:schemeClr val="dk1"/>
                        </a:buClr>
                        <a:buSzPts val="3000"/>
                        <a:buFont typeface="Calibri"/>
                        <a:buNone/>
                        <a:tabLst/>
                        <a:defRPr/>
                      </a:pPr>
                      <a:endParaRPr lang="en-US" sz="1600" b="0" dirty="0"/>
                    </a:p>
                    <a:p>
                      <a:pPr marL="0" marR="0" lvl="0" indent="0" algn="just" defTabSz="914400" rtl="0" eaLnBrk="1" fontAlgn="auto" latinLnBrk="0" hangingPunct="1">
                        <a:lnSpc>
                          <a:spcPct val="100000"/>
                        </a:lnSpc>
                        <a:spcBef>
                          <a:spcPts val="0"/>
                        </a:spcBef>
                        <a:spcAft>
                          <a:spcPts val="0"/>
                        </a:spcAft>
                        <a:buClr>
                          <a:schemeClr val="dk1"/>
                        </a:buClr>
                        <a:buSzPts val="3000"/>
                        <a:buFont typeface="Calibri"/>
                        <a:buNone/>
                        <a:tabLst/>
                        <a:defRPr/>
                      </a:pPr>
                      <a:r>
                        <a:rPr lang="en-US" sz="2000" b="0" dirty="0"/>
                        <a:t>Demerits:</a:t>
                      </a:r>
                    </a:p>
                    <a:p>
                      <a:pPr marL="0" marR="0" lvl="0" indent="0" algn="just" defTabSz="914400" rtl="0" eaLnBrk="1" fontAlgn="auto" latinLnBrk="0" hangingPunct="1">
                        <a:lnSpc>
                          <a:spcPct val="100000"/>
                        </a:lnSpc>
                        <a:spcBef>
                          <a:spcPts val="0"/>
                        </a:spcBef>
                        <a:spcAft>
                          <a:spcPts val="0"/>
                        </a:spcAft>
                        <a:buClr>
                          <a:schemeClr val="dk1"/>
                        </a:buClr>
                        <a:buSzPts val="3000"/>
                        <a:buFont typeface="Calibri"/>
                        <a:buNone/>
                        <a:tabLst/>
                        <a:defRPr/>
                      </a:pPr>
                      <a:r>
                        <a:rPr lang="en-US" sz="1600" b="0" dirty="0"/>
                        <a:t>1)In rural area people are unaware of the colleges and their facilities.</a:t>
                      </a:r>
                    </a:p>
                    <a:p>
                      <a:pPr marL="0" marR="0" lvl="0" indent="0" algn="just" defTabSz="914400" rtl="0" eaLnBrk="1" fontAlgn="auto" latinLnBrk="0" hangingPunct="1">
                        <a:lnSpc>
                          <a:spcPct val="100000"/>
                        </a:lnSpc>
                        <a:spcBef>
                          <a:spcPts val="0"/>
                        </a:spcBef>
                        <a:spcAft>
                          <a:spcPts val="0"/>
                        </a:spcAft>
                        <a:buClr>
                          <a:schemeClr val="dk1"/>
                        </a:buClr>
                        <a:buSzPts val="3000"/>
                        <a:buFont typeface="Calibri"/>
                        <a:buNone/>
                        <a:tabLst/>
                        <a:defRPr/>
                      </a:pPr>
                      <a:r>
                        <a:rPr lang="en-US" sz="1600" b="0" dirty="0"/>
                        <a:t>2) There are some systems which are having colleges information including their facilities also there is no such system which will provide recommendations of Engineering Colleges at one place based on the information seekers/ students interest.</a:t>
                      </a:r>
                    </a:p>
                    <a:p>
                      <a:pPr marL="0" marR="0" lvl="0" indent="0" algn="just" defTabSz="914400" rtl="0" eaLnBrk="1" fontAlgn="auto" latinLnBrk="0" hangingPunct="1">
                        <a:lnSpc>
                          <a:spcPct val="100000"/>
                        </a:lnSpc>
                        <a:spcBef>
                          <a:spcPts val="0"/>
                        </a:spcBef>
                        <a:spcAft>
                          <a:spcPts val="0"/>
                        </a:spcAft>
                        <a:buClr>
                          <a:schemeClr val="dk1"/>
                        </a:buClr>
                        <a:buSzPts val="3000"/>
                        <a:buFont typeface="Calibri"/>
                        <a:buNone/>
                        <a:tabLst/>
                        <a:defRPr/>
                      </a:pPr>
                      <a:r>
                        <a:rPr lang="en-US" sz="1600" b="0" dirty="0"/>
                        <a:t> </a:t>
                      </a:r>
                    </a:p>
                    <a:p>
                      <a:pPr marL="0" marR="0" lvl="0" indent="0" algn="l" defTabSz="914400" rtl="0" eaLnBrk="1" fontAlgn="auto" latinLnBrk="0" hangingPunct="1">
                        <a:lnSpc>
                          <a:spcPct val="100000"/>
                        </a:lnSpc>
                        <a:spcBef>
                          <a:spcPts val="0"/>
                        </a:spcBef>
                        <a:spcAft>
                          <a:spcPts val="0"/>
                        </a:spcAft>
                        <a:buClr>
                          <a:schemeClr val="dk1"/>
                        </a:buClr>
                        <a:buSzPts val="3000"/>
                        <a:buFont typeface="Calibri"/>
                        <a:buNone/>
                        <a:tabLst/>
                        <a:defRPr/>
                      </a:pPr>
                      <a:r>
                        <a:rPr lang="en-US" sz="1600" b="0" dirty="0" smtClean="0"/>
                        <a:t>.</a:t>
                      </a:r>
                      <a:endParaRPr sz="2000" b="1" dirty="0">
                        <a:solidFill>
                          <a:srgbClr val="534741"/>
                        </a:solidFill>
                        <a:latin typeface="Times New Roman"/>
                        <a:ea typeface="Times New Roman"/>
                        <a:cs typeface="Times New Roman"/>
                        <a:sym typeface="Times New Roman"/>
                      </a:endParaRPr>
                    </a:p>
                  </a:txBody>
                  <a:tcPr marL="91425" marR="91425" marT="91425" marB="91425"/>
                </a:tc>
                <a:extLst>
                  <a:ext uri="{0D108BD9-81ED-4DB2-BD59-A6C34878D82A}">
                    <a16:rowId xmlns="" xmlns:a16="http://schemas.microsoft.com/office/drawing/2014/main" val="10000"/>
                  </a:ext>
                </a:extLst>
              </a:tr>
            </a:tbl>
          </a:graphicData>
        </a:graphic>
      </p:graphicFrame>
    </p:spTree>
    <p:extLst>
      <p:ext uri="{BB962C8B-B14F-4D97-AF65-F5344CB8AC3E}">
        <p14:creationId xmlns:p14="http://schemas.microsoft.com/office/powerpoint/2010/main" val="1116771802"/>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392</TotalTime>
  <Words>3527</Words>
  <Application>Microsoft Office PowerPoint</Application>
  <PresentationFormat>On-screen Show (4:3)</PresentationFormat>
  <Paragraphs>295</Paragraphs>
  <Slides>38</Slides>
  <Notes>19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38</vt:i4>
      </vt:variant>
    </vt:vector>
  </HeadingPairs>
  <TitlesOfParts>
    <vt:vector size="46" baseType="lpstr">
      <vt:lpstr>Arial</vt:lpstr>
      <vt:lpstr>Calibri</vt:lpstr>
      <vt:lpstr>Noto Sans Symbols</vt:lpstr>
      <vt:lpstr>Source Sans Pro</vt:lpstr>
      <vt:lpstr>Bitter</vt:lpstr>
      <vt:lpstr>Times New Roman</vt:lpstr>
      <vt:lpstr>Cambria</vt:lpstr>
      <vt:lpstr>Office Theme</vt:lpstr>
      <vt:lpstr> SENTIMENTAL ANALYSIS FOR REPORT MANAGEMENT SYSTEM USING MACHINE LEARNING ALGORITHMS       </vt:lpstr>
      <vt:lpstr>Table of Contents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LOGISTIC REGRESSION</vt:lpstr>
      <vt:lpstr>   RANDOM FOREST ALGORITHM</vt:lpstr>
      <vt:lpstr>       NAÏVE BAYES CLASSIFIER</vt:lpstr>
      <vt:lpstr>    SUPPORT VECTOR MACHINES</vt:lpstr>
      <vt:lpstr>COMPARED TO EXISTING SYSTEM</vt:lpstr>
      <vt:lpstr>STEPWISE IMPLEMENTATION</vt:lpstr>
      <vt:lpstr>STEPWISE IMPLEMENTATION</vt:lpstr>
      <vt:lpstr>STEPWISE IMPLEMENTATION</vt:lpstr>
      <vt:lpstr>STEPWISE IMPLEMENTATION</vt:lpstr>
      <vt:lpstr>STEPWISE IMPLEMENTATION</vt:lpstr>
      <vt:lpstr>STEPWISE IMPLEMENTATION</vt:lpstr>
      <vt:lpstr>STEPWISE IMPLEMENTATION</vt:lpstr>
      <vt:lpstr>STEPWISE IMPLEMENTATION</vt:lpstr>
      <vt:lpstr>STEPWISE IMPLEMENTATION</vt:lpstr>
      <vt:lpstr>STEPWISE IMPLEMENTATION</vt:lpstr>
      <vt:lpstr>                      RESULTS</vt:lpstr>
      <vt:lpstr>                      RESULTS</vt:lpstr>
      <vt:lpstr>      PERFORMANCE RESULTS</vt:lpstr>
      <vt:lpstr>PowerPoint Presentation</vt:lpstr>
      <vt:lpstr>                 REFERENCES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SENTIMENTAL ANALYSIS FOR REPORT MANAGEMENT SYSTEM USING MACHINE LEARNING ALGORITHMS       </dc:title>
  <dc:creator>Hareen</dc:creator>
  <cp:lastModifiedBy>Pravallika</cp:lastModifiedBy>
  <cp:revision>27</cp:revision>
  <dcterms:created xsi:type="dcterms:W3CDTF">2021-11-11T13:09:50Z</dcterms:created>
  <dcterms:modified xsi:type="dcterms:W3CDTF">2022-05-25T04:39:15Z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2021-11-09T00:00:00Z</vt:filetime>
  </property>
  <property fmtid="{D5CDD505-2E9C-101B-9397-08002B2CF9AE}" pid="3" name="Creator">
    <vt:lpwstr>Microsoft® PowerPoint® for Microsoft 365</vt:lpwstr>
  </property>
  <property fmtid="{D5CDD505-2E9C-101B-9397-08002B2CF9AE}" pid="4" name="LastSaved">
    <vt:filetime>2021-11-11T00:00:00Z</vt:filetime>
  </property>
</Properties>
</file>