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6"/>
  </p:notesMasterIdLst>
  <p:sldIdLst>
    <p:sldId id="256" r:id="rId2"/>
    <p:sldId id="257" r:id="rId3"/>
    <p:sldId id="259" r:id="rId4"/>
    <p:sldId id="261" r:id="rId5"/>
    <p:sldId id="263" r:id="rId6"/>
    <p:sldId id="265" r:id="rId7"/>
    <p:sldId id="274" r:id="rId8"/>
    <p:sldId id="275" r:id="rId9"/>
    <p:sldId id="276" r:id="rId10"/>
    <p:sldId id="277" r:id="rId11"/>
    <p:sldId id="278" r:id="rId12"/>
    <p:sldId id="279" r:id="rId13"/>
    <p:sldId id="273" r:id="rId14"/>
    <p:sldId id="280"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Garamond" panose="02020404030301010803" pitchFamily="18" charset="0"/>
      <p:regular r:id="rId21"/>
      <p:bold r:id="rId22"/>
      <p:italic r:id="rId23"/>
      <p:boldItalic r:id="rId24"/>
    </p:embeddedFont>
    <p:embeddedFont>
      <p:font typeface="Quattrocento Sans" panose="020B0502050000020003" pitchFamily="3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
      <p:font typeface="Wingdings 2" pitchFamily="2" charset="2"/>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ifHZTCXcD1KqmzBNx8lxgPb/bg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varScale="1">
        <p:scale>
          <a:sx n="106" d="100"/>
          <a:sy n="106" d="100"/>
        </p:scale>
        <p:origin x="792" y="1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fr-FR" sz="1400" b="0" i="0" u="none" strike="noStrike" cap="none">
                <a:solidFill>
                  <a:schemeClr val="dk1"/>
                </a:solidFill>
                <a:latin typeface="Times New Roman"/>
                <a:ea typeface="Times New Roman"/>
                <a:cs typeface="Times New Roman"/>
                <a:sym typeface="Times New Roman"/>
              </a:rPr>
              <a:pPr marL="0" marR="0" lvl="0" indent="0" algn="r" rtl="0">
                <a:spcBef>
                  <a:spcPts val="0"/>
                </a:spcBef>
                <a:spcAft>
                  <a:spcPts val="0"/>
                </a:spcAft>
                <a:buNone/>
              </a:p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67" name="Google Shape;67;p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fr-FR" sz="1200" b="0" strike="noStrik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11f43af14b_0_2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 name="Google Shape;81;g111f43af14b_0_267: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82" name="Google Shape;82;g111f43af14b_0_267: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fr-FR" sz="1200" b="0" strike="noStrik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2</a:t>
            </a:fld>
            <a:endParaRPr sz="1200" b="0"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1e192c36d_0_3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1e192c36d_0_37: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0" name="Google Shape;210;gd1e192c36d_0_37: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pPr marL="0" lvl="0" indent="0" algn="r" rtl="0">
                <a:spcBef>
                  <a:spcPts val="0"/>
                </a:spcBef>
                <a:spcAft>
                  <a:spcPts val="0"/>
                </a:spcAft>
                <a:buClr>
                  <a:srgbClr val="000000"/>
                </a:buClr>
                <a:buFont typeface="Arial"/>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13224f1d12_2_10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7" name="Google Shape;297;g113224f1d12_2_107: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98" name="Google Shape;298;g113224f1d12_2_107: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pPr marL="0" lvl="0" indent="0" algn="r" rtl="0">
                <a:lnSpc>
                  <a:spcPct val="100000"/>
                </a:lnSpc>
                <a:spcBef>
                  <a:spcPts val="0"/>
                </a:spcBef>
                <a:spcAft>
                  <a:spcPts val="0"/>
                </a:spcAft>
                <a:buClr>
                  <a:srgbClr val="000000"/>
                </a:buClr>
                <a:buSzPts val="1400"/>
                <a:buFont typeface="Arial"/>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1b05a335f7_2_6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6" name="Google Shape;396;g11b05a335f7_2_63: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97" name="Google Shape;397;g11b05a335f7_2_63: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pPr marL="0" lvl="0" indent="0" algn="r" rtl="0">
                <a:lnSpc>
                  <a:spcPct val="100000"/>
                </a:lnSpc>
                <a:spcBef>
                  <a:spcPts val="0"/>
                </a:spcBef>
                <a:spcAft>
                  <a:spcPts val="0"/>
                </a:spcAft>
                <a:buClr>
                  <a:srgbClr val="000000"/>
                </a:buClr>
                <a:buSzPts val="1400"/>
                <a:buFont typeface="Arial"/>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1b05a335f7_2_16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5" name="Google Shape;495;g11b05a335f7_2_160: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6" name="Google Shape;496;g11b05a335f7_2_160: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pPr marL="0" lvl="0" indent="0" algn="r" rtl="0">
                <a:lnSpc>
                  <a:spcPct val="100000"/>
                </a:lnSpc>
                <a:spcBef>
                  <a:spcPts val="0"/>
                </a:spcBef>
                <a:spcAft>
                  <a:spcPts val="0"/>
                </a:spcAft>
                <a:buClr>
                  <a:srgbClr val="000000"/>
                </a:buClr>
                <a:buSzPts val="1400"/>
                <a:buFont typeface="Arial"/>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11b05a335f7_2_41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9" name="Google Shape;709;g11b05a335f7_2_418: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710" name="Google Shape;710;g11b05a335f7_2_418: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pPr marL="0" lvl="0" indent="0" algn="r" rtl="0">
                <a:lnSpc>
                  <a:spcPct val="100000"/>
                </a:lnSpc>
                <a:spcBef>
                  <a:spcPts val="0"/>
                </a:spcBef>
                <a:spcAft>
                  <a:spcPts val="0"/>
                </a:spcAft>
                <a:buClr>
                  <a:srgbClr val="000000"/>
                </a:buClr>
                <a:buSzPts val="1400"/>
                <a:buFont typeface="Arial"/>
                <a:buNone/>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47C9B81F-C347-4BEF-BFDF-29C42F48304A}" type="datetimeFigureOut">
              <a:rPr lang="en-US" smtClean="0"/>
              <a:pPr/>
              <a:t>5/4/22</a:t>
            </a:fld>
            <a:endParaRPr lang="en-US"/>
          </a:p>
        </p:txBody>
      </p:sp>
      <p:sp>
        <p:nvSpPr>
          <p:cNvPr id="8" name="Footer Placeholder 7"/>
          <p:cNvSpPr>
            <a:spLocks noGrp="1"/>
          </p:cNvSpPr>
          <p:nvPr>
            <p:ph type="ftr" sz="quarter" idx="11"/>
          </p:nvPr>
        </p:nvSpPr>
        <p:spPr/>
        <p:txBody>
          <a:bodyPr/>
          <a:lstStyle/>
          <a:p>
            <a:endParaRPr kumimoji="0" lang="en-US"/>
          </a:p>
        </p:txBody>
      </p:sp>
      <p:sp>
        <p:nvSpPr>
          <p:cNvPr id="11" name="Slide Number Placeholder 10"/>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670560" y="530352"/>
            <a:ext cx="1091184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a:t>
            </a:fld>
            <a:endParaRPr lang="fr-FR" b="0">
              <a:solidFill>
                <a:schemeClr val="dk1"/>
              </a:solidFill>
              <a:latin typeface="Times New Roman"/>
              <a:ea typeface="Times New Roman"/>
              <a:cs typeface="Times New Roman"/>
              <a:sym typeface="Times New Roman"/>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11200" y="533403"/>
            <a:ext cx="79248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a:t>
            </a:fld>
            <a:endParaRPr lang="fr-FR" b="0">
              <a:solidFill>
                <a:schemeClr val="dk1"/>
              </a:solidFill>
              <a:latin typeface="Times New Roman"/>
              <a:ea typeface="Times New Roman"/>
              <a:cs typeface="Times New Roman"/>
              <a:sym typeface="Times New Roman"/>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7"/>
        <p:cNvGrpSpPr/>
        <p:nvPr/>
      </p:nvGrpSpPr>
      <p:grpSpPr>
        <a:xfrm>
          <a:off x="0" y="0"/>
          <a:ext cx="0" cy="0"/>
          <a:chOff x="0" y="0"/>
          <a:chExt cx="0" cy="0"/>
        </a:xfrm>
      </p:grpSpPr>
      <p:sp>
        <p:nvSpPr>
          <p:cNvPr id="18" name="Google Shape;18;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entered Text" type="objOnly">
  <p:cSld name="Centered Text">
    <p:spTree>
      <p:nvGrpSpPr>
        <p:cNvPr id="1" name="Shape 29"/>
        <p:cNvGrpSpPr/>
        <p:nvPr/>
      </p:nvGrpSpPr>
      <p:grpSpPr>
        <a:xfrm>
          <a:off x="0" y="0"/>
          <a:ext cx="0" cy="0"/>
          <a:chOff x="0" y="0"/>
          <a:chExt cx="0" cy="0"/>
        </a:xfrm>
      </p:grpSpPr>
      <p:sp>
        <p:nvSpPr>
          <p:cNvPr id="30" name="Google Shape;30;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Content Placeholder 2"/>
          <p:cNvSpPr>
            <a:spLocks noGrp="1"/>
          </p:cNvSpPr>
          <p:nvPr>
            <p:ph idx="1"/>
          </p:nvPr>
        </p:nvSpPr>
        <p:spPr>
          <a:xfrm>
            <a:off x="670560" y="530352"/>
            <a:ext cx="1091184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a:t>
            </a:fld>
            <a:endParaRPr lang="fr-FR" b="0">
              <a:solidFill>
                <a:schemeClr val="dk1"/>
              </a:solidFill>
              <a:latin typeface="Times New Roman"/>
              <a:ea typeface="Times New Roman"/>
              <a:cs typeface="Times New Roman"/>
              <a:sym typeface="Times New Roman"/>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a:t>
            </a:fld>
            <a:endParaRPr lang="fr-FR" b="0">
              <a:solidFill>
                <a:schemeClr val="dk1"/>
              </a:solidFill>
              <a:latin typeface="Times New Roman"/>
              <a:ea typeface="Times New Roman"/>
              <a:cs typeface="Times New Roman"/>
              <a:sym typeface="Times New Roman"/>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a:t>
            </a:fld>
            <a:endParaRPr lang="fr-FR" b="0">
              <a:solidFill>
                <a:schemeClr val="dk1"/>
              </a:solidFill>
              <a:latin typeface="Times New Roman"/>
              <a:ea typeface="Times New Roman"/>
              <a:cs typeface="Times New Roman"/>
              <a:sym typeface="Times New Roman"/>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a:t>
            </a:fld>
            <a:endParaRPr lang="fr-FR" b="0">
              <a:solidFill>
                <a:schemeClr val="dk1"/>
              </a:solidFill>
              <a:latin typeface="Times New Roman"/>
              <a:ea typeface="Times New Roman"/>
              <a:cs typeface="Times New Roman"/>
              <a:sym typeface="Times New Roman"/>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5/4/22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a:t>
            </a:fld>
            <a:endParaRPr lang="fr-FR" b="0">
              <a:solidFill>
                <a:schemeClr val="dk1"/>
              </a:solidFill>
              <a:latin typeface="Times New Roman"/>
              <a:ea typeface="Times New Roman"/>
              <a:cs typeface="Times New Roman"/>
              <a:sym typeface="Times New Roman"/>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a:t>
            </a:fld>
            <a:endParaRPr lang="fr-FR" b="0">
              <a:solidFill>
                <a:schemeClr val="dk1"/>
              </a:solidFill>
              <a:latin typeface="Times New Roman"/>
              <a:ea typeface="Times New Roman"/>
              <a:cs typeface="Times New Roman"/>
              <a:sym typeface="Times New Roman"/>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a:t>
            </a:fld>
            <a:endParaRPr lang="fr-FR" b="0">
              <a:solidFill>
                <a:schemeClr val="dk1"/>
              </a:solidFill>
              <a:latin typeface="Times New Roman"/>
              <a:ea typeface="Times New Roman"/>
              <a:cs typeface="Times New Roman"/>
              <a:sym typeface="Times New Roman"/>
            </a:endParaRPr>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pPr marL="0" lvl="0" indent="0" algn="ctr" rtl="0">
              <a:spcBef>
                <a:spcPts val="0"/>
              </a:spcBef>
              <a:spcAft>
                <a:spcPts val="0"/>
              </a:spcAft>
              <a:buNone/>
            </a:pPr>
            <a:fld id="{00000000-1234-1234-1234-123412341234}" type="slidenum">
              <a:rPr lang="fr-FR" smtClean="0"/>
              <a:pPr marL="0" lvl="0" indent="0" algn="ctr" rtl="0">
                <a:spcBef>
                  <a:spcPts val="0"/>
                </a:spcBef>
                <a:spcAft>
                  <a:spcPts val="0"/>
                </a:spcAft>
                <a:buNone/>
              </a:pPr>
              <a:t>‹#›</a:t>
            </a:fld>
            <a:endParaRPr lang="fr-FR" b="0">
              <a:solidFill>
                <a:schemeClr val="dk1"/>
              </a:solidFill>
              <a:latin typeface="Times New Roman"/>
              <a:ea typeface="Times New Roman"/>
              <a:cs typeface="Times New Roman"/>
              <a:sym typeface="Times New Roman"/>
            </a:endParaRP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hf sldNum="0"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enterpriseai/definition/neural-networ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p:nvPr/>
        </p:nvSpPr>
        <p:spPr>
          <a:xfrm>
            <a:off x="0" y="0"/>
            <a:ext cx="12191760" cy="6442200"/>
          </a:xfrm>
          <a:prstGeom prst="rect">
            <a:avLst/>
          </a:prstGeom>
          <a:gradFill>
            <a:gsLst>
              <a:gs pos="0">
                <a:srgbClr val="17223B">
                  <a:alpha val="95686"/>
                </a:srgbClr>
              </a:gs>
              <a:gs pos="31000">
                <a:srgbClr val="17223B">
                  <a:alpha val="95686"/>
                </a:srgbClr>
              </a:gs>
              <a:gs pos="100000">
                <a:srgbClr val="801336">
                  <a:alpha val="89803"/>
                </a:srgbClr>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txBox="1"/>
          <p:nvPr/>
        </p:nvSpPr>
        <p:spPr>
          <a:xfrm>
            <a:off x="457654" y="304800"/>
            <a:ext cx="11320466" cy="1524000"/>
          </a:xfrm>
          <a:prstGeom prst="rect">
            <a:avLst/>
          </a:prstGeom>
          <a:noFill/>
          <a:ln>
            <a:noFill/>
          </a:ln>
        </p:spPr>
        <p:txBody>
          <a:bodyPr spcFirstLastPara="1" wrap="square" lIns="0" tIns="0" rIns="0" bIns="0" anchor="t" anchorCtr="0">
            <a:noAutofit/>
          </a:bodyPr>
          <a:lstStyle/>
          <a:p>
            <a:pPr marL="0" lvl="0" indent="0" algn="ctr" rtl="0">
              <a:lnSpc>
                <a:spcPct val="107916"/>
              </a:lnSpc>
              <a:spcBef>
                <a:spcPts val="0"/>
              </a:spcBef>
              <a:spcAft>
                <a:spcPts val="0"/>
              </a:spcAft>
              <a:buClr>
                <a:schemeClr val="dk1"/>
              </a:buClr>
              <a:buSzPts val="1100"/>
              <a:buFont typeface="Arial"/>
              <a:buNone/>
            </a:pPr>
            <a:r>
              <a:rPr lang="fr-FR" sz="5500" b="1" u="sng">
                <a:solidFill>
                  <a:schemeClr val="lt1"/>
                </a:solidFill>
                <a:latin typeface="Times New Roman"/>
                <a:ea typeface="Times New Roman"/>
                <a:cs typeface="Times New Roman"/>
                <a:sym typeface="Times New Roman"/>
              </a:rPr>
              <a:t>University of New Haven</a:t>
            </a:r>
            <a:endParaRPr sz="5500" b="1" u="sng">
              <a:solidFill>
                <a:schemeClr val="lt1"/>
              </a:solidFill>
              <a:latin typeface="Times New Roman"/>
              <a:ea typeface="Times New Roman"/>
              <a:cs typeface="Times New Roman"/>
              <a:sym typeface="Times New Roman"/>
            </a:endParaRPr>
          </a:p>
          <a:p>
            <a:pPr marL="0" lvl="0" indent="0" algn="ctr" rtl="0">
              <a:lnSpc>
                <a:spcPct val="107916"/>
              </a:lnSpc>
              <a:spcBef>
                <a:spcPts val="800"/>
              </a:spcBef>
              <a:spcAft>
                <a:spcPts val="0"/>
              </a:spcAft>
              <a:buClr>
                <a:schemeClr val="dk1"/>
              </a:buClr>
              <a:buSzPts val="1100"/>
              <a:buFont typeface="Arial"/>
              <a:buNone/>
            </a:pPr>
            <a:r>
              <a:rPr lang="fr-FR" sz="4500" b="1" u="sng">
                <a:solidFill>
                  <a:schemeClr val="lt1"/>
                </a:solidFill>
                <a:latin typeface="Times New Roman"/>
                <a:ea typeface="Times New Roman"/>
                <a:cs typeface="Times New Roman"/>
                <a:sym typeface="Times New Roman"/>
              </a:rPr>
              <a:t>Connecticut</a:t>
            </a:r>
            <a:endParaRPr sz="6100" b="1">
              <a:solidFill>
                <a:schemeClr val="lt1"/>
              </a:solidFill>
            </a:endParaRPr>
          </a:p>
          <a:p>
            <a:pPr marL="0" marR="0" lvl="0" indent="0" algn="ctr" rtl="0">
              <a:lnSpc>
                <a:spcPct val="90000"/>
              </a:lnSpc>
              <a:spcBef>
                <a:spcPts val="800"/>
              </a:spcBef>
              <a:spcAft>
                <a:spcPts val="0"/>
              </a:spcAft>
              <a:buNone/>
            </a:pPr>
            <a:endParaRPr sz="4400" b="0" i="0" u="none" strike="noStrike" cap="none">
              <a:solidFill>
                <a:srgbClr val="000000"/>
              </a:solidFill>
              <a:latin typeface="Quattrocento Sans"/>
              <a:ea typeface="Quattrocento Sans"/>
              <a:cs typeface="Quattrocento Sans"/>
              <a:sym typeface="Quattrocento Sans"/>
            </a:endParaRPr>
          </a:p>
        </p:txBody>
      </p:sp>
      <p:sp>
        <p:nvSpPr>
          <p:cNvPr id="71" name="Google Shape;71;p1"/>
          <p:cNvSpPr txBox="1"/>
          <p:nvPr/>
        </p:nvSpPr>
        <p:spPr>
          <a:xfrm>
            <a:off x="11778120" y="6442560"/>
            <a:ext cx="413640" cy="415080"/>
          </a:xfrm>
          <a:prstGeom prst="rect">
            <a:avLst/>
          </a:prstGeom>
          <a:solidFill>
            <a:srgbClr val="C72C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fr-FR" sz="1000" b="1" i="0" u="none" strike="noStrike" cap="none">
                <a:solidFill>
                  <a:srgbClr val="FFFFFF"/>
                </a:solidFill>
                <a:latin typeface="Quattrocento Sans"/>
                <a:ea typeface="Quattrocento Sans"/>
                <a:cs typeface="Quattrocento Sans"/>
                <a:sym typeface="Quattrocento Sans"/>
              </a:rPr>
              <a:pPr marL="0" marR="0" lvl="0" indent="0" algn="ctr" rtl="0">
                <a:lnSpc>
                  <a:spcPct val="100000"/>
                </a:lnSpc>
                <a:spcBef>
                  <a:spcPts val="0"/>
                </a:spcBef>
                <a:spcAft>
                  <a:spcPts val="0"/>
                </a:spcAft>
                <a:buNone/>
              </a:pPr>
              <a:t>1</a:t>
            </a:fld>
            <a:endParaRPr sz="1000" b="0" i="0" u="none" strike="noStrike" cap="none">
              <a:solidFill>
                <a:schemeClr val="dk1"/>
              </a:solidFill>
              <a:latin typeface="Times New Roman"/>
              <a:ea typeface="Times New Roman"/>
              <a:cs typeface="Times New Roman"/>
              <a:sym typeface="Times New Roman"/>
            </a:endParaRPr>
          </a:p>
        </p:txBody>
      </p:sp>
      <p:sp>
        <p:nvSpPr>
          <p:cNvPr id="72" name="Google Shape;72;p1"/>
          <p:cNvSpPr txBox="1"/>
          <p:nvPr/>
        </p:nvSpPr>
        <p:spPr>
          <a:xfrm>
            <a:off x="1543211" y="2480637"/>
            <a:ext cx="8972400" cy="895200"/>
          </a:xfrm>
          <a:prstGeom prst="rect">
            <a:avLst/>
          </a:prstGeom>
          <a:noFill/>
          <a:ln>
            <a:noFill/>
          </a:ln>
        </p:spPr>
        <p:txBody>
          <a:bodyPr spcFirstLastPara="1" wrap="square" lIns="0" tIns="0" rIns="0" bIns="0" anchor="t" anchorCtr="0">
            <a:noAutofit/>
          </a:bodyPr>
          <a:lstStyle/>
          <a:p>
            <a:pPr marL="0" lvl="0" indent="0" algn="ctr" rtl="0">
              <a:lnSpc>
                <a:spcPct val="107916"/>
              </a:lnSpc>
              <a:spcBef>
                <a:spcPts val="0"/>
              </a:spcBef>
              <a:spcAft>
                <a:spcPts val="0"/>
              </a:spcAft>
              <a:buClr>
                <a:schemeClr val="dk1"/>
              </a:buClr>
              <a:buSzPts val="1100"/>
              <a:buFont typeface="Arial"/>
              <a:buNone/>
            </a:pPr>
            <a:r>
              <a:rPr lang="fr-FR" sz="4000" dirty="0">
                <a:solidFill>
                  <a:schemeClr val="lt1"/>
                </a:solidFill>
                <a:latin typeface="Times New Roman"/>
                <a:ea typeface="Times New Roman"/>
                <a:cs typeface="Times New Roman"/>
                <a:sym typeface="Times New Roman"/>
              </a:rPr>
              <a:t>Spring 2022</a:t>
            </a:r>
            <a:endParaRPr sz="4000" dirty="0">
              <a:solidFill>
                <a:schemeClr val="lt1"/>
              </a:solidFill>
              <a:latin typeface="Times New Roman"/>
              <a:ea typeface="Times New Roman"/>
              <a:cs typeface="Times New Roman"/>
              <a:sym typeface="Times New Roman"/>
            </a:endParaRPr>
          </a:p>
          <a:p>
            <a:pPr marL="0" lvl="0" indent="0" algn="ctr" rtl="0">
              <a:lnSpc>
                <a:spcPct val="107916"/>
              </a:lnSpc>
              <a:spcBef>
                <a:spcPts val="800"/>
              </a:spcBef>
              <a:spcAft>
                <a:spcPts val="0"/>
              </a:spcAft>
              <a:buClr>
                <a:schemeClr val="dk1"/>
              </a:buClr>
              <a:buSzPts val="1100"/>
              <a:buFont typeface="Arial"/>
              <a:buNone/>
            </a:pPr>
            <a:r>
              <a:rPr lang="fr-FR" sz="4000" dirty="0">
                <a:solidFill>
                  <a:schemeClr val="lt1"/>
                </a:solidFill>
                <a:latin typeface="Times New Roman"/>
                <a:ea typeface="Times New Roman"/>
                <a:cs typeface="Times New Roman"/>
                <a:sym typeface="Times New Roman"/>
              </a:rPr>
              <a:t> AI  PROJECT</a:t>
            </a:r>
            <a:endParaRPr sz="4000" dirty="0">
              <a:solidFill>
                <a:schemeClr val="lt1"/>
              </a:solidFill>
              <a:latin typeface="Times New Roman"/>
              <a:ea typeface="Times New Roman"/>
              <a:cs typeface="Times New Roman"/>
              <a:sym typeface="Times New Roman"/>
            </a:endParaRPr>
          </a:p>
          <a:p>
            <a:pPr marL="0" lvl="0" indent="0" algn="ctr" rtl="0">
              <a:lnSpc>
                <a:spcPct val="107916"/>
              </a:lnSpc>
              <a:spcBef>
                <a:spcPts val="800"/>
              </a:spcBef>
              <a:spcAft>
                <a:spcPts val="800"/>
              </a:spcAft>
              <a:buClr>
                <a:schemeClr val="dk1"/>
              </a:buClr>
              <a:buSzPts val="1100"/>
              <a:buFont typeface="Arial"/>
              <a:buNone/>
            </a:pPr>
            <a:endParaRPr sz="3500" dirty="0">
              <a:solidFill>
                <a:schemeClr val="lt1"/>
              </a:solidFill>
              <a:latin typeface="Times New Roman"/>
              <a:ea typeface="Times New Roman"/>
              <a:cs typeface="Times New Roman"/>
              <a:sym typeface="Times New Roman"/>
            </a:endParaRPr>
          </a:p>
        </p:txBody>
      </p:sp>
      <p:sp>
        <p:nvSpPr>
          <p:cNvPr id="73" name="Google Shape;73;p1"/>
          <p:cNvSpPr txBox="1"/>
          <p:nvPr/>
        </p:nvSpPr>
        <p:spPr>
          <a:xfrm>
            <a:off x="493243" y="4384188"/>
            <a:ext cx="4561200" cy="22065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lt1"/>
                </a:solidFill>
                <a:latin typeface="Times New Roman" pitchFamily="18" charset="0"/>
                <a:cs typeface="Times New Roman" pitchFamily="18" charset="0"/>
                <a:sym typeface="Arial"/>
              </a:rPr>
              <a:t>Presented By-</a:t>
            </a:r>
            <a:endParaRPr sz="2000" b="1" i="0" u="none" strike="noStrike" cap="none" dirty="0">
              <a:solidFill>
                <a:schemeClr val="lt1"/>
              </a:solidFill>
              <a:latin typeface="Times New Roman" pitchFamily="18" charset="0"/>
              <a:cs typeface="Times New Roman" pitchFamily="18" charset="0"/>
              <a:sym typeface="Arial"/>
            </a:endParaRPr>
          </a:p>
          <a:p>
            <a:pPr marL="0" lvl="0" indent="0" rtl="0">
              <a:lnSpc>
                <a:spcPct val="107916"/>
              </a:lnSpc>
              <a:spcBef>
                <a:spcPts val="0"/>
              </a:spcBef>
              <a:spcAft>
                <a:spcPts val="0"/>
              </a:spcAft>
              <a:buClr>
                <a:schemeClr val="dk1"/>
              </a:buClr>
              <a:buSzPts val="1100"/>
              <a:buFont typeface="Arial"/>
              <a:buNone/>
            </a:pPr>
            <a:r>
              <a:rPr lang="fr-FR" sz="2000" dirty="0" err="1">
                <a:solidFill>
                  <a:schemeClr val="lt1"/>
                </a:solidFill>
                <a:latin typeface="Times New Roman"/>
                <a:ea typeface="Times New Roman"/>
                <a:cs typeface="Times New Roman"/>
                <a:sym typeface="Times New Roman"/>
              </a:rPr>
              <a:t>Pogula</a:t>
            </a:r>
            <a:r>
              <a:rPr lang="fr-FR" sz="2000" dirty="0">
                <a:solidFill>
                  <a:schemeClr val="lt1"/>
                </a:solidFill>
                <a:latin typeface="Times New Roman"/>
                <a:ea typeface="Times New Roman"/>
                <a:cs typeface="Times New Roman"/>
                <a:sym typeface="Times New Roman"/>
              </a:rPr>
              <a:t> </a:t>
            </a:r>
            <a:r>
              <a:rPr lang="fr-FR" sz="2000" dirty="0" err="1">
                <a:solidFill>
                  <a:schemeClr val="lt1"/>
                </a:solidFill>
                <a:latin typeface="Times New Roman"/>
                <a:ea typeface="Times New Roman"/>
                <a:cs typeface="Times New Roman"/>
                <a:sym typeface="Times New Roman"/>
              </a:rPr>
              <a:t>Sarvani</a:t>
            </a:r>
            <a:r>
              <a:rPr lang="fr-FR" sz="2000" dirty="0">
                <a:solidFill>
                  <a:schemeClr val="lt1"/>
                </a:solidFill>
                <a:latin typeface="Times New Roman"/>
                <a:ea typeface="Times New Roman"/>
                <a:cs typeface="Times New Roman"/>
                <a:sym typeface="Times New Roman"/>
              </a:rPr>
              <a:t>-00746260</a:t>
            </a:r>
          </a:p>
          <a:p>
            <a:pPr marL="0" lvl="0" indent="0" rtl="0">
              <a:lnSpc>
                <a:spcPct val="107916"/>
              </a:lnSpc>
              <a:spcBef>
                <a:spcPts val="0"/>
              </a:spcBef>
              <a:spcAft>
                <a:spcPts val="0"/>
              </a:spcAft>
              <a:buClr>
                <a:schemeClr val="dk1"/>
              </a:buClr>
              <a:buSzPts val="1100"/>
              <a:buFont typeface="Arial"/>
              <a:buNone/>
            </a:pPr>
            <a:r>
              <a:rPr lang="fr-FR" sz="2000" dirty="0" err="1">
                <a:solidFill>
                  <a:schemeClr val="lt1"/>
                </a:solidFill>
                <a:latin typeface="Times New Roman"/>
                <a:cs typeface="Times New Roman"/>
                <a:sym typeface="Times New Roman"/>
              </a:rPr>
              <a:t>Abhinav</a:t>
            </a:r>
            <a:r>
              <a:rPr lang="fr-FR" sz="2000" dirty="0">
                <a:solidFill>
                  <a:schemeClr val="lt1"/>
                </a:solidFill>
                <a:latin typeface="Times New Roman"/>
                <a:cs typeface="Times New Roman"/>
                <a:sym typeface="Times New Roman"/>
              </a:rPr>
              <a:t> Sai Choudary.ch-00753640</a:t>
            </a:r>
          </a:p>
          <a:p>
            <a:pPr marL="0" lvl="0" indent="0" rtl="0">
              <a:lnSpc>
                <a:spcPct val="107916"/>
              </a:lnSpc>
              <a:spcBef>
                <a:spcPts val="0"/>
              </a:spcBef>
              <a:spcAft>
                <a:spcPts val="0"/>
              </a:spcAft>
              <a:buClr>
                <a:schemeClr val="dk1"/>
              </a:buClr>
              <a:buSzPts val="1100"/>
              <a:buFont typeface="Arial"/>
              <a:buNone/>
            </a:pPr>
            <a:r>
              <a:rPr lang="fr-FR" sz="2000" dirty="0">
                <a:solidFill>
                  <a:schemeClr val="lt1"/>
                </a:solidFill>
                <a:latin typeface="Times New Roman"/>
                <a:cs typeface="Times New Roman"/>
                <a:sym typeface="Times New Roman"/>
              </a:rPr>
              <a:t>Anil </a:t>
            </a:r>
            <a:r>
              <a:rPr lang="fr-FR" sz="2000" dirty="0" err="1">
                <a:solidFill>
                  <a:schemeClr val="lt1"/>
                </a:solidFill>
                <a:latin typeface="Times New Roman"/>
                <a:cs typeface="Times New Roman"/>
                <a:sym typeface="Times New Roman"/>
              </a:rPr>
              <a:t>Kumar</a:t>
            </a:r>
            <a:r>
              <a:rPr lang="fr-FR" sz="2000" dirty="0">
                <a:solidFill>
                  <a:schemeClr val="lt1"/>
                </a:solidFill>
                <a:latin typeface="Times New Roman"/>
                <a:cs typeface="Times New Roman"/>
                <a:sym typeface="Times New Roman"/>
              </a:rPr>
              <a:t> </a:t>
            </a:r>
            <a:r>
              <a:rPr lang="fr-FR" sz="2000" dirty="0" err="1">
                <a:solidFill>
                  <a:schemeClr val="lt1"/>
                </a:solidFill>
                <a:latin typeface="Times New Roman"/>
                <a:cs typeface="Times New Roman"/>
                <a:sym typeface="Times New Roman"/>
              </a:rPr>
              <a:t>Reddy</a:t>
            </a:r>
            <a:r>
              <a:rPr lang="fr-FR" sz="2000" dirty="0">
                <a:solidFill>
                  <a:schemeClr val="lt1"/>
                </a:solidFill>
                <a:latin typeface="Times New Roman"/>
                <a:cs typeface="Times New Roman"/>
                <a:sym typeface="Times New Roman"/>
              </a:rPr>
              <a:t> </a:t>
            </a:r>
            <a:r>
              <a:rPr lang="fr-FR" sz="2000" dirty="0" err="1">
                <a:solidFill>
                  <a:schemeClr val="lt1"/>
                </a:solidFill>
                <a:latin typeface="Times New Roman"/>
                <a:cs typeface="Times New Roman"/>
                <a:sym typeface="Times New Roman"/>
              </a:rPr>
              <a:t>Allikepalli</a:t>
            </a:r>
            <a:r>
              <a:rPr lang="fr-FR" sz="2000" dirty="0">
                <a:solidFill>
                  <a:schemeClr val="lt1"/>
                </a:solidFill>
                <a:latin typeface="Times New Roman"/>
                <a:cs typeface="Times New Roman"/>
                <a:sym typeface="Times New Roman"/>
              </a:rPr>
              <a:t>-00750902</a:t>
            </a:r>
          </a:p>
          <a:p>
            <a:pPr marL="0" lvl="0" indent="0" algn="l" rtl="0">
              <a:lnSpc>
                <a:spcPct val="107916"/>
              </a:lnSpc>
              <a:spcBef>
                <a:spcPts val="0"/>
              </a:spcBef>
              <a:spcAft>
                <a:spcPts val="0"/>
              </a:spcAft>
              <a:buClr>
                <a:schemeClr val="dk1"/>
              </a:buClr>
              <a:buSzPts val="1100"/>
              <a:buFont typeface="Arial"/>
              <a:buNone/>
            </a:pPr>
            <a:endParaRPr sz="2400" dirty="0">
              <a:solidFill>
                <a:schemeClr val="lt1"/>
              </a:solidFill>
            </a:endParaRPr>
          </a:p>
          <a:p>
            <a:pPr marL="0" marR="0" lvl="0" indent="0" algn="l" rtl="0">
              <a:spcBef>
                <a:spcPts val="800"/>
              </a:spcBef>
              <a:spcAft>
                <a:spcPts val="0"/>
              </a:spcAft>
              <a:buNone/>
            </a:pPr>
            <a:endParaRPr sz="2000" b="1" dirty="0">
              <a:solidFill>
                <a:schemeClr val="lt1"/>
              </a:solidFill>
            </a:endParaRPr>
          </a:p>
        </p:txBody>
      </p:sp>
      <p:sp>
        <p:nvSpPr>
          <p:cNvPr id="74" name="Google Shape;74;p1"/>
          <p:cNvSpPr txBox="1"/>
          <p:nvPr/>
        </p:nvSpPr>
        <p:spPr>
          <a:xfrm>
            <a:off x="3400511" y="5946751"/>
            <a:ext cx="5257800" cy="369332"/>
          </a:xfrm>
          <a:prstGeom prst="rect">
            <a:avLst/>
          </a:prstGeom>
          <a:noFill/>
          <a:ln>
            <a:noFill/>
          </a:ln>
        </p:spPr>
        <p:txBody>
          <a:bodyPr spcFirstLastPara="1" wrap="square" lIns="91425" tIns="45700" rIns="91425" bIns="45700" anchor="t" anchorCtr="0">
            <a:spAutoFit/>
          </a:bodyPr>
          <a:lstStyle/>
          <a:p>
            <a:pPr lvl="0" algn="ctr"/>
            <a:r>
              <a:rPr lang="fr-FR" sz="1800" dirty="0">
                <a:solidFill>
                  <a:schemeClr val="lt1"/>
                </a:solidFill>
              </a:rPr>
              <a:t>Academic </a:t>
            </a:r>
            <a:r>
              <a:rPr lang="fr-FR" sz="1800" dirty="0" err="1">
                <a:solidFill>
                  <a:schemeClr val="lt1"/>
                </a:solidFill>
              </a:rPr>
              <a:t>Year</a:t>
            </a:r>
            <a:r>
              <a:rPr lang="fr-FR" sz="1800" dirty="0">
                <a:solidFill>
                  <a:schemeClr val="lt1"/>
                </a:solidFill>
              </a:rPr>
              <a:t> : </a:t>
            </a:r>
            <a:r>
              <a:rPr lang="fr-FR" sz="1800" dirty="0">
                <a:solidFill>
                  <a:schemeClr val="lt1"/>
                </a:solidFill>
                <a:latin typeface="Arial"/>
                <a:ea typeface="Arial"/>
                <a:cs typeface="Arial"/>
                <a:sym typeface="Arial"/>
              </a:rPr>
              <a:t>20</a:t>
            </a:r>
            <a:r>
              <a:rPr lang="fr-FR" sz="1800" dirty="0">
                <a:solidFill>
                  <a:schemeClr val="lt1"/>
                </a:solidFill>
              </a:rPr>
              <a:t>22</a:t>
            </a:r>
            <a:endParaRPr dirty="0"/>
          </a:p>
        </p:txBody>
      </p:sp>
      <p:sp>
        <p:nvSpPr>
          <p:cNvPr id="75" name="Google Shape;75;p1"/>
          <p:cNvSpPr txBox="1"/>
          <p:nvPr/>
        </p:nvSpPr>
        <p:spPr>
          <a:xfrm>
            <a:off x="7630800" y="4537063"/>
            <a:ext cx="4561200" cy="810438"/>
          </a:xfrm>
          <a:prstGeom prst="rect">
            <a:avLst/>
          </a:prstGeom>
          <a:noFill/>
          <a:ln>
            <a:noFill/>
          </a:ln>
        </p:spPr>
        <p:txBody>
          <a:bodyPr spcFirstLastPara="1" wrap="square" lIns="91425" tIns="45700" rIns="91425" bIns="45700" anchor="t" anchorCtr="0">
            <a:spAutoFit/>
          </a:bodyPr>
          <a:lstStyle/>
          <a:p>
            <a:pPr lvl="0">
              <a:buSzPts val="2000"/>
            </a:pPr>
            <a:r>
              <a:rPr lang="fr-FR" sz="2000" b="1" dirty="0" err="1">
                <a:solidFill>
                  <a:srgbClr val="FFFFFF"/>
                </a:solidFill>
                <a:latin typeface="Times New Roman" pitchFamily="18" charset="0"/>
                <a:cs typeface="Times New Roman" pitchFamily="18" charset="0"/>
              </a:rPr>
              <a:t>Led</a:t>
            </a:r>
            <a:r>
              <a:rPr lang="fr-FR" sz="2000" b="1" dirty="0">
                <a:solidFill>
                  <a:srgbClr val="FFFFFF"/>
                </a:solidFill>
                <a:latin typeface="Times New Roman" pitchFamily="18" charset="0"/>
                <a:cs typeface="Times New Roman" pitchFamily="18" charset="0"/>
              </a:rPr>
              <a:t> by</a:t>
            </a:r>
            <a:r>
              <a:rPr lang="fr-FR" sz="2000" dirty="0">
                <a:solidFill>
                  <a:srgbClr val="FFFFFF"/>
                </a:solidFill>
                <a:latin typeface="Times New Roman" pitchFamily="18" charset="0"/>
                <a:cs typeface="Times New Roman" pitchFamily="18" charset="0"/>
              </a:rPr>
              <a:t>:</a:t>
            </a:r>
            <a:r>
              <a:rPr lang="fr-FR" sz="1900" dirty="0">
                <a:solidFill>
                  <a:schemeClr val="lt1"/>
                </a:solidFill>
                <a:latin typeface="Times New Roman" pitchFamily="18" charset="0"/>
                <a:ea typeface="Times New Roman"/>
                <a:cs typeface="Times New Roman" pitchFamily="18" charset="0"/>
                <a:sym typeface="Times New Roman"/>
              </a:rPr>
              <a:t>    </a:t>
            </a:r>
            <a:r>
              <a:rPr lang="fr-FR" sz="1900" dirty="0" err="1">
                <a:solidFill>
                  <a:schemeClr val="lt1"/>
                </a:solidFill>
                <a:latin typeface="Times New Roman" pitchFamily="18" charset="0"/>
                <a:ea typeface="Times New Roman"/>
                <a:cs typeface="Times New Roman" pitchFamily="18" charset="0"/>
                <a:sym typeface="Times New Roman"/>
              </a:rPr>
              <a:t>Shivanjali</a:t>
            </a:r>
            <a:r>
              <a:rPr lang="fr-FR" sz="1900" dirty="0">
                <a:solidFill>
                  <a:schemeClr val="lt1"/>
                </a:solidFill>
                <a:latin typeface="Times New Roman" pitchFamily="18" charset="0"/>
                <a:ea typeface="Times New Roman"/>
                <a:cs typeface="Times New Roman" pitchFamily="18" charset="0"/>
                <a:sym typeface="Times New Roman"/>
              </a:rPr>
              <a:t> </a:t>
            </a:r>
            <a:r>
              <a:rPr lang="fr-FR" sz="1900" dirty="0" err="1">
                <a:solidFill>
                  <a:schemeClr val="lt1"/>
                </a:solidFill>
                <a:latin typeface="Times New Roman" pitchFamily="18" charset="0"/>
                <a:ea typeface="Times New Roman"/>
                <a:cs typeface="Times New Roman" pitchFamily="18" charset="0"/>
                <a:sym typeface="Times New Roman"/>
              </a:rPr>
              <a:t>Khare</a:t>
            </a:r>
            <a:endParaRPr sz="2300" dirty="0">
              <a:solidFill>
                <a:schemeClr val="lt1"/>
              </a:solidFill>
              <a:latin typeface="Times New Roman" pitchFamily="18" charset="0"/>
              <a:cs typeface="Times New Roman" pitchFamily="18" charset="0"/>
            </a:endParaRPr>
          </a:p>
          <a:p>
            <a:pPr marL="0" marR="0" lvl="0" indent="0" algn="l" rtl="0">
              <a:lnSpc>
                <a:spcPct val="100000"/>
              </a:lnSpc>
              <a:spcBef>
                <a:spcPts val="800"/>
              </a:spcBef>
              <a:spcAft>
                <a:spcPts val="0"/>
              </a:spcAft>
              <a:buClr>
                <a:srgbClr val="000000"/>
              </a:buClr>
              <a:buSzPts val="2000"/>
              <a:buFont typeface="Arial"/>
              <a:buNone/>
            </a:pPr>
            <a:endParaRPr sz="2000" b="1" i="0" u="none" strike="noStrike" cap="none" dirty="0">
              <a:solidFill>
                <a:srgbClr val="FFFFFF"/>
              </a:solidFill>
              <a:latin typeface="Arial"/>
              <a:ea typeface="Arial"/>
              <a:cs typeface="Arial"/>
              <a:sym typeface="Arial"/>
            </a:endParaRPr>
          </a:p>
        </p:txBody>
      </p:sp>
      <p:sp>
        <p:nvSpPr>
          <p:cNvPr id="76" name="Google Shape;76;p1"/>
          <p:cNvSpPr/>
          <p:nvPr/>
        </p:nvSpPr>
        <p:spPr>
          <a:xfrm>
            <a:off x="11671031" y="6438983"/>
            <a:ext cx="521100" cy="5211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pic>
        <p:nvPicPr>
          <p:cNvPr id="77" name="Google Shape;77;p1" descr="Logo&#10;&#10;Description automatically generated"/>
          <p:cNvPicPr preferRelativeResize="0"/>
          <p:nvPr/>
        </p:nvPicPr>
        <p:blipFill>
          <a:blip r:embed="rId3">
            <a:alphaModFix/>
          </a:blip>
          <a:stretch>
            <a:fillRect/>
          </a:stretch>
        </p:blipFill>
        <p:spPr>
          <a:xfrm>
            <a:off x="0" y="0"/>
            <a:ext cx="1676400" cy="1676400"/>
          </a:xfrm>
          <a:prstGeom prst="rect">
            <a:avLst/>
          </a:prstGeom>
          <a:noFill/>
          <a:ln>
            <a:noFill/>
          </a:ln>
        </p:spPr>
      </p:pic>
      <p:pic>
        <p:nvPicPr>
          <p:cNvPr id="78" name="Google Shape;78;p1" descr="Logo&#10;&#10;Description automatically generated"/>
          <p:cNvPicPr preferRelativeResize="0"/>
          <p:nvPr/>
        </p:nvPicPr>
        <p:blipFill>
          <a:blip r:embed="rId3">
            <a:alphaModFix/>
          </a:blip>
          <a:stretch>
            <a:fillRect/>
          </a:stretch>
        </p:blipFill>
        <p:spPr>
          <a:xfrm>
            <a:off x="10515600" y="0"/>
            <a:ext cx="1676400" cy="167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609600"/>
            <a:ext cx="10972440" cy="584200"/>
          </a:xfrm>
        </p:spPr>
        <p:txBody>
          <a:bodyPr/>
          <a:lstStyle/>
          <a:p>
            <a:pPr lvl="0" algn="l"/>
            <a:r>
              <a:rPr lang="en-US" sz="2000" dirty="0">
                <a:solidFill>
                  <a:schemeClr val="dk1"/>
                </a:solidFill>
                <a:latin typeface="Times New Roman"/>
                <a:ea typeface="Times New Roman"/>
                <a:cs typeface="Times New Roman"/>
                <a:sym typeface="Times New Roman"/>
              </a:rPr>
              <a:t>Then we start train our model for 190 epochs just as shown in the figure below </a:t>
            </a:r>
            <a:br>
              <a:rPr lang="en-US" b="1" dirty="0">
                <a:solidFill>
                  <a:schemeClr val="dk1"/>
                </a:solidFill>
                <a:latin typeface="Garamond"/>
                <a:ea typeface="Garamond"/>
                <a:cs typeface="Garamond"/>
                <a:sym typeface="Garamond"/>
              </a:rPr>
            </a:br>
            <a:endParaRPr lang="en-US" dirty="0"/>
          </a:p>
        </p:txBody>
      </p:sp>
      <p:pic>
        <p:nvPicPr>
          <p:cNvPr id="4" name="Google Shape;618;g11b05a335f7_2_317"/>
          <p:cNvPicPr preferRelativeResize="0"/>
          <p:nvPr/>
        </p:nvPicPr>
        <p:blipFill>
          <a:blip r:embed="rId2">
            <a:alphaModFix/>
          </a:blip>
          <a:stretch>
            <a:fillRect/>
          </a:stretch>
        </p:blipFill>
        <p:spPr>
          <a:xfrm>
            <a:off x="680765" y="1264529"/>
            <a:ext cx="10757050" cy="444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684" y="741289"/>
            <a:ext cx="10972440" cy="762000"/>
          </a:xfrm>
        </p:spPr>
        <p:txBody>
          <a:bodyPr/>
          <a:lstStyle/>
          <a:p>
            <a:pPr lvl="0" algn="l"/>
            <a:r>
              <a:rPr lang="en-US" sz="2000" dirty="0">
                <a:solidFill>
                  <a:schemeClr val="dk1"/>
                </a:solidFill>
                <a:latin typeface="Times New Roman"/>
                <a:ea typeface="Times New Roman"/>
                <a:cs typeface="Times New Roman"/>
                <a:sym typeface="Times New Roman"/>
              </a:rPr>
              <a:t>After we finish training our model we now go to the part where we evaluate our model to see if it's a good model or if it needs improvements.</a:t>
            </a:r>
            <a:br>
              <a:rPr lang="en-US" b="1" dirty="0">
                <a:solidFill>
                  <a:schemeClr val="dk1"/>
                </a:solidFill>
                <a:latin typeface="Garamond"/>
                <a:ea typeface="Garamond"/>
                <a:cs typeface="Garamond"/>
                <a:sym typeface="Garamond"/>
              </a:rPr>
            </a:br>
            <a:endParaRPr lang="en-US" dirty="0"/>
          </a:p>
        </p:txBody>
      </p:sp>
      <p:pic>
        <p:nvPicPr>
          <p:cNvPr id="4" name="Google Shape;629;g11b05a335f7_2_329"/>
          <p:cNvPicPr preferRelativeResize="0"/>
          <p:nvPr/>
        </p:nvPicPr>
        <p:blipFill>
          <a:blip r:embed="rId2">
            <a:alphaModFix/>
          </a:blip>
          <a:stretch>
            <a:fillRect/>
          </a:stretch>
        </p:blipFill>
        <p:spPr>
          <a:xfrm>
            <a:off x="2589681" y="1800651"/>
            <a:ext cx="6686400" cy="2607225"/>
          </a:xfrm>
          <a:prstGeom prst="rect">
            <a:avLst/>
          </a:prstGeom>
          <a:noFill/>
          <a:ln>
            <a:noFill/>
          </a:ln>
        </p:spPr>
      </p:pic>
      <p:sp>
        <p:nvSpPr>
          <p:cNvPr id="6" name="Rectangle 5"/>
          <p:cNvSpPr/>
          <p:nvPr/>
        </p:nvSpPr>
        <p:spPr>
          <a:xfrm>
            <a:off x="745588" y="5106573"/>
            <a:ext cx="10761784" cy="624145"/>
          </a:xfrm>
          <a:prstGeom prst="rect">
            <a:avLst/>
          </a:prstGeom>
        </p:spPr>
        <p:txBody>
          <a:bodyPr wrap="square">
            <a:spAutoFit/>
          </a:bodyPr>
          <a:lstStyle/>
          <a:p>
            <a:pPr lvl="0" algn="just">
              <a:lnSpc>
                <a:spcPct val="107916"/>
              </a:lnSpc>
              <a:spcAft>
                <a:spcPts val="800"/>
              </a:spcAft>
              <a:buClr>
                <a:schemeClr val="dk1"/>
              </a:buClr>
              <a:buSzPts val="1100"/>
            </a:pPr>
            <a:r>
              <a:rPr lang="en-US" sz="1600" dirty="0">
                <a:solidFill>
                  <a:schemeClr val="dk1"/>
                </a:solidFill>
                <a:latin typeface="Times New Roman"/>
                <a:ea typeface="Times New Roman"/>
                <a:cs typeface="Times New Roman"/>
                <a:sym typeface="Times New Roman"/>
              </a:rPr>
              <a:t>As we can see the accuracy of our model is at 74.6% it is not that bad but its good and we can still improve this result by looking for a bigger DATASET.</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l">
              <a:lnSpc>
                <a:spcPct val="107916"/>
              </a:lnSpc>
              <a:spcAft>
                <a:spcPts val="800"/>
              </a:spcAft>
            </a:pPr>
            <a:r>
              <a:rPr lang="en-US" sz="2000" dirty="0">
                <a:solidFill>
                  <a:schemeClr val="dk1"/>
                </a:solidFill>
                <a:latin typeface="Times New Roman"/>
                <a:ea typeface="Times New Roman"/>
                <a:cs typeface="Times New Roman"/>
                <a:sym typeface="Times New Roman"/>
              </a:rPr>
              <a:t>and here are some results for the model  when we run it on the test pictures</a:t>
            </a:r>
            <a:endParaRPr lang="en-US" sz="2000" b="1" dirty="0">
              <a:solidFill>
                <a:schemeClr val="dk1"/>
              </a:solidFill>
              <a:latin typeface="Garamond"/>
              <a:ea typeface="Garamond"/>
              <a:cs typeface="Garamond"/>
              <a:sym typeface="Garamond"/>
            </a:endParaRPr>
          </a:p>
        </p:txBody>
      </p:sp>
      <p:pic>
        <p:nvPicPr>
          <p:cNvPr id="4" name="Google Shape;642;g11b05a335f7_2_342"/>
          <p:cNvPicPr preferRelativeResize="0"/>
          <p:nvPr/>
        </p:nvPicPr>
        <p:blipFill>
          <a:blip r:embed="rId2">
            <a:alphaModFix/>
          </a:blip>
          <a:stretch>
            <a:fillRect/>
          </a:stretch>
        </p:blipFill>
        <p:spPr>
          <a:xfrm>
            <a:off x="650673" y="1589649"/>
            <a:ext cx="10336193" cy="2658794"/>
          </a:xfrm>
          <a:prstGeom prst="rect">
            <a:avLst/>
          </a:prstGeom>
          <a:noFill/>
          <a:ln>
            <a:noFill/>
          </a:ln>
        </p:spPr>
      </p:pic>
      <p:sp>
        <p:nvSpPr>
          <p:cNvPr id="5" name="Rectangle 4"/>
          <p:cNvSpPr/>
          <p:nvPr/>
        </p:nvSpPr>
        <p:spPr>
          <a:xfrm>
            <a:off x="740898" y="4753859"/>
            <a:ext cx="11075964" cy="339645"/>
          </a:xfrm>
          <a:prstGeom prst="rect">
            <a:avLst/>
          </a:prstGeom>
        </p:spPr>
        <p:txBody>
          <a:bodyPr wrap="square">
            <a:spAutoFit/>
          </a:bodyPr>
          <a:lstStyle/>
          <a:p>
            <a:pPr lvl="0" algn="just">
              <a:lnSpc>
                <a:spcPct val="107916"/>
              </a:lnSpc>
              <a:spcAft>
                <a:spcPts val="800"/>
              </a:spcAft>
            </a:pPr>
            <a:r>
              <a:rPr lang="en-US" sz="1600" dirty="0">
                <a:solidFill>
                  <a:schemeClr val="dk1"/>
                </a:solidFill>
                <a:latin typeface="Times New Roman"/>
                <a:ea typeface="Times New Roman"/>
                <a:cs typeface="Times New Roman"/>
                <a:sym typeface="Times New Roman"/>
              </a:rPr>
              <a:t>between the brackets is the correct prediction so we can say that our model gave pretty much good results</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g11b05a335f7_2_418"/>
          <p:cNvSpPr txBox="1"/>
          <p:nvPr/>
        </p:nvSpPr>
        <p:spPr>
          <a:xfrm>
            <a:off x="11778120" y="6442560"/>
            <a:ext cx="413700" cy="415200"/>
          </a:xfrm>
          <a:prstGeom prst="rect">
            <a:avLst/>
          </a:prstGeom>
          <a:solidFill>
            <a:srgbClr val="C72C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fr-FR" sz="1000" b="1" i="0" u="none" strike="noStrike" cap="none">
                <a:solidFill>
                  <a:srgbClr val="FFFFFF"/>
                </a:solidFill>
                <a:latin typeface="Quattrocento Sans"/>
                <a:ea typeface="Quattrocento Sans"/>
                <a:cs typeface="Quattrocento Sans"/>
                <a:sym typeface="Quattrocento Sans"/>
              </a:rPr>
              <a:pPr marL="0" marR="0" lvl="0" indent="0" algn="ctr" rtl="0">
                <a:lnSpc>
                  <a:spcPct val="100000"/>
                </a:lnSpc>
                <a:spcBef>
                  <a:spcPts val="0"/>
                </a:spcBef>
                <a:spcAft>
                  <a:spcPts val="0"/>
                </a:spcAft>
                <a:buClr>
                  <a:srgbClr val="000000"/>
                </a:buClr>
                <a:buSzPts val="1000"/>
                <a:buFont typeface="Arial"/>
                <a:buNone/>
              </a:pPr>
              <a:t>13</a:t>
            </a:fld>
            <a:endParaRPr sz="1000" b="0" i="0" u="none" strike="noStrike" cap="none">
              <a:solidFill>
                <a:schemeClr val="dk1"/>
              </a:solidFill>
              <a:latin typeface="Times New Roman"/>
              <a:ea typeface="Times New Roman"/>
              <a:cs typeface="Times New Roman"/>
              <a:sym typeface="Times New Roman"/>
            </a:endParaRPr>
          </a:p>
        </p:txBody>
      </p:sp>
      <p:sp>
        <p:nvSpPr>
          <p:cNvPr id="713" name="Google Shape;713;g11b05a335f7_2_418"/>
          <p:cNvSpPr txBox="1"/>
          <p:nvPr/>
        </p:nvSpPr>
        <p:spPr>
          <a:xfrm>
            <a:off x="618978" y="1905550"/>
            <a:ext cx="10775853" cy="1284424"/>
          </a:xfrm>
          <a:prstGeom prst="rect">
            <a:avLst/>
          </a:prstGeom>
          <a:noFill/>
          <a:ln>
            <a:noFill/>
          </a:ln>
        </p:spPr>
        <p:txBody>
          <a:bodyPr spcFirstLastPara="1" wrap="square" lIns="91425" tIns="91425" rIns="91425" bIns="91425" anchor="t" anchorCtr="0">
            <a:spAutoFit/>
          </a:bodyPr>
          <a:lstStyle/>
          <a:p>
            <a:pPr marL="0" lvl="0" indent="457200" algn="just" rtl="0">
              <a:lnSpc>
                <a:spcPct val="107916"/>
              </a:lnSpc>
              <a:spcBef>
                <a:spcPts val="0"/>
              </a:spcBef>
              <a:spcAft>
                <a:spcPts val="800"/>
              </a:spcAft>
              <a:buNone/>
            </a:pPr>
            <a:r>
              <a:rPr lang="fr-FR" sz="2000" dirty="0">
                <a:solidFill>
                  <a:schemeClr val="dk1"/>
                </a:solidFill>
                <a:latin typeface="Times New Roman"/>
                <a:ea typeface="Times New Roman"/>
                <a:cs typeface="Times New Roman"/>
                <a:sym typeface="Times New Roman"/>
              </a:rPr>
              <a:t>This </a:t>
            </a:r>
            <a:r>
              <a:rPr lang="fr-FR" sz="2000" dirty="0" err="1">
                <a:solidFill>
                  <a:schemeClr val="dk1"/>
                </a:solidFill>
                <a:latin typeface="Times New Roman"/>
                <a:ea typeface="Times New Roman"/>
                <a:cs typeface="Times New Roman"/>
                <a:sym typeface="Times New Roman"/>
              </a:rPr>
              <a:t>project</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was</a:t>
            </a:r>
            <a:r>
              <a:rPr lang="fr-FR" sz="2000" dirty="0">
                <a:solidFill>
                  <a:schemeClr val="dk1"/>
                </a:solidFill>
                <a:latin typeface="Times New Roman"/>
                <a:ea typeface="Times New Roman"/>
                <a:cs typeface="Times New Roman"/>
                <a:sym typeface="Times New Roman"/>
              </a:rPr>
              <a:t> a </a:t>
            </a:r>
            <a:r>
              <a:rPr lang="fr-FR" sz="2000" dirty="0" err="1">
                <a:solidFill>
                  <a:schemeClr val="dk1"/>
                </a:solidFill>
                <a:latin typeface="Times New Roman"/>
                <a:ea typeface="Times New Roman"/>
                <a:cs typeface="Times New Roman"/>
                <a:sym typeface="Times New Roman"/>
              </a:rPr>
              <a:t>combination</a:t>
            </a:r>
            <a:r>
              <a:rPr lang="fr-FR" sz="2000" dirty="0">
                <a:solidFill>
                  <a:schemeClr val="dk1"/>
                </a:solidFill>
                <a:latin typeface="Times New Roman"/>
                <a:ea typeface="Times New Roman"/>
                <a:cs typeface="Times New Roman"/>
                <a:sym typeface="Times New Roman"/>
              </a:rPr>
              <a:t> of CNN model classification </a:t>
            </a:r>
            <a:r>
              <a:rPr lang="fr-FR" sz="2000" dirty="0" err="1">
                <a:solidFill>
                  <a:schemeClr val="dk1"/>
                </a:solidFill>
                <a:latin typeface="Times New Roman"/>
                <a:ea typeface="Times New Roman"/>
                <a:cs typeface="Times New Roman"/>
                <a:sym typeface="Times New Roman"/>
              </a:rPr>
              <a:t>problem</a:t>
            </a:r>
            <a:r>
              <a:rPr lang="fr-FR" sz="2000" dirty="0">
                <a:solidFill>
                  <a:schemeClr val="dk1"/>
                </a:solidFill>
                <a:latin typeface="Times New Roman"/>
                <a:ea typeface="Times New Roman"/>
                <a:cs typeface="Times New Roman"/>
                <a:sym typeface="Times New Roman"/>
              </a:rPr>
              <a:t> (to </a:t>
            </a:r>
            <a:r>
              <a:rPr lang="fr-FR" sz="2000" dirty="0" err="1">
                <a:solidFill>
                  <a:schemeClr val="dk1"/>
                </a:solidFill>
                <a:latin typeface="Times New Roman"/>
                <a:ea typeface="Times New Roman"/>
                <a:cs typeface="Times New Roman"/>
                <a:sym typeface="Times New Roman"/>
              </a:rPr>
              <a:t>predict</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wheter</a:t>
            </a:r>
            <a:r>
              <a:rPr lang="fr-FR" sz="2000" dirty="0">
                <a:solidFill>
                  <a:schemeClr val="dk1"/>
                </a:solidFill>
                <a:latin typeface="Times New Roman"/>
                <a:ea typeface="Times New Roman"/>
                <a:cs typeface="Times New Roman"/>
                <a:sym typeface="Times New Roman"/>
              </a:rPr>
              <a:t> the </a:t>
            </a:r>
            <a:r>
              <a:rPr lang="fr-FR" sz="2000" dirty="0" err="1">
                <a:solidFill>
                  <a:schemeClr val="dk1"/>
                </a:solidFill>
                <a:latin typeface="Times New Roman"/>
                <a:ea typeface="Times New Roman"/>
                <a:cs typeface="Times New Roman"/>
                <a:sym typeface="Times New Roman"/>
              </a:rPr>
              <a:t>subject</a:t>
            </a:r>
            <a:r>
              <a:rPr lang="fr-FR" sz="2000" dirty="0">
                <a:solidFill>
                  <a:schemeClr val="dk1"/>
                </a:solidFill>
                <a:latin typeface="Times New Roman"/>
                <a:ea typeface="Times New Roman"/>
                <a:cs typeface="Times New Roman"/>
                <a:sym typeface="Times New Roman"/>
              </a:rPr>
              <a:t> has </a:t>
            </a:r>
            <a:r>
              <a:rPr lang="fr-FR" sz="2000" dirty="0" err="1">
                <a:solidFill>
                  <a:schemeClr val="dk1"/>
                </a:solidFill>
                <a:latin typeface="Times New Roman"/>
                <a:ea typeface="Times New Roman"/>
                <a:cs typeface="Times New Roman"/>
                <a:sym typeface="Times New Roman"/>
              </a:rPr>
              <a:t>brain</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tumor</a:t>
            </a:r>
            <a:r>
              <a:rPr lang="fr-FR" sz="2000" dirty="0">
                <a:solidFill>
                  <a:schemeClr val="dk1"/>
                </a:solidFill>
                <a:latin typeface="Times New Roman"/>
                <a:ea typeface="Times New Roman"/>
                <a:cs typeface="Times New Roman"/>
                <a:sym typeface="Times New Roman"/>
              </a:rPr>
              <a:t> or not) &amp; Computer Vision </a:t>
            </a:r>
            <a:r>
              <a:rPr lang="fr-FR" sz="2000" dirty="0" err="1">
                <a:solidFill>
                  <a:schemeClr val="dk1"/>
                </a:solidFill>
                <a:latin typeface="Times New Roman"/>
                <a:ea typeface="Times New Roman"/>
                <a:cs typeface="Times New Roman"/>
                <a:sym typeface="Times New Roman"/>
              </a:rPr>
              <a:t>problem</a:t>
            </a:r>
            <a:r>
              <a:rPr lang="fr-FR" sz="2000" dirty="0">
                <a:solidFill>
                  <a:schemeClr val="dk1"/>
                </a:solidFill>
                <a:latin typeface="Times New Roman"/>
                <a:ea typeface="Times New Roman"/>
                <a:cs typeface="Times New Roman"/>
                <a:sym typeface="Times New Roman"/>
              </a:rPr>
              <a:t> (to automate the </a:t>
            </a:r>
            <a:r>
              <a:rPr lang="fr-FR" sz="2000" dirty="0" err="1">
                <a:solidFill>
                  <a:schemeClr val="dk1"/>
                </a:solidFill>
                <a:latin typeface="Times New Roman"/>
                <a:ea typeface="Times New Roman"/>
                <a:cs typeface="Times New Roman"/>
                <a:sym typeface="Times New Roman"/>
              </a:rPr>
              <a:t>process</a:t>
            </a:r>
            <a:r>
              <a:rPr lang="fr-FR" sz="2000" dirty="0">
                <a:solidFill>
                  <a:schemeClr val="dk1"/>
                </a:solidFill>
                <a:latin typeface="Times New Roman"/>
                <a:ea typeface="Times New Roman"/>
                <a:cs typeface="Times New Roman"/>
                <a:sym typeface="Times New Roman"/>
              </a:rPr>
              <a:t> of </a:t>
            </a:r>
            <a:r>
              <a:rPr lang="fr-FR" sz="2000" dirty="0" err="1">
                <a:solidFill>
                  <a:schemeClr val="dk1"/>
                </a:solidFill>
                <a:latin typeface="Times New Roman"/>
                <a:ea typeface="Times New Roman"/>
                <a:cs typeface="Times New Roman"/>
                <a:sym typeface="Times New Roman"/>
              </a:rPr>
              <a:t>brain</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cropping</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from</a:t>
            </a:r>
            <a:r>
              <a:rPr lang="fr-FR" sz="2000" dirty="0">
                <a:solidFill>
                  <a:schemeClr val="dk1"/>
                </a:solidFill>
                <a:latin typeface="Times New Roman"/>
                <a:ea typeface="Times New Roman"/>
                <a:cs typeface="Times New Roman"/>
                <a:sym typeface="Times New Roman"/>
              </a:rPr>
              <a:t> MRI scans). </a:t>
            </a:r>
            <a:endParaRPr sz="2000" b="1">
              <a:solidFill>
                <a:schemeClr val="dk1"/>
              </a:solidFill>
              <a:latin typeface="Garamond"/>
              <a:ea typeface="Garamond"/>
              <a:cs typeface="Garamond"/>
              <a:sym typeface="Garamond"/>
            </a:endParaRPr>
          </a:p>
        </p:txBody>
      </p:sp>
      <p:sp>
        <p:nvSpPr>
          <p:cNvPr id="714" name="Google Shape;714;g11b05a335f7_2_418"/>
          <p:cNvSpPr/>
          <p:nvPr/>
        </p:nvSpPr>
        <p:spPr>
          <a:xfrm>
            <a:off x="12" y="107637"/>
            <a:ext cx="240900" cy="4923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715" name="Google Shape;715;g11b05a335f7_2_418"/>
          <p:cNvSpPr txBox="1"/>
          <p:nvPr/>
        </p:nvSpPr>
        <p:spPr>
          <a:xfrm>
            <a:off x="534572" y="706310"/>
            <a:ext cx="11113477" cy="701700"/>
          </a:xfrm>
          <a:prstGeom prst="rect">
            <a:avLst/>
          </a:prstGeom>
          <a:solidFill>
            <a:schemeClr val="lt1"/>
          </a:solid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100"/>
              <a:buFont typeface="Arial"/>
              <a:buNone/>
            </a:pPr>
            <a:r>
              <a:rPr lang="fr-FR" sz="2500" b="1" dirty="0">
                <a:solidFill>
                  <a:schemeClr val="dk1"/>
                </a:solidFill>
                <a:latin typeface="Times New Roman"/>
                <a:ea typeface="Times New Roman"/>
                <a:cs typeface="Times New Roman"/>
                <a:sym typeface="Times New Roman"/>
              </a:rPr>
              <a:t>                                                              </a:t>
            </a:r>
            <a:r>
              <a:rPr lang="fr-FR" sz="2600" b="1" dirty="0">
                <a:solidFill>
                  <a:schemeClr val="dk1"/>
                </a:solidFill>
                <a:latin typeface="Times New Roman"/>
                <a:ea typeface="Times New Roman"/>
                <a:cs typeface="Times New Roman"/>
                <a:sym typeface="Times New Roman"/>
              </a:rPr>
              <a:t>Conclusion</a:t>
            </a:r>
            <a:r>
              <a:rPr lang="fr-FR" sz="2800" b="1" dirty="0">
                <a:solidFill>
                  <a:schemeClr val="dk1"/>
                </a:solidFill>
                <a:latin typeface="Times New Roman"/>
                <a:ea typeface="Times New Roman"/>
                <a:cs typeface="Times New Roman"/>
                <a:sym typeface="Times New Roman"/>
              </a:rPr>
              <a:t>:</a:t>
            </a:r>
            <a:r>
              <a:rPr lang="fr-FR" sz="4200" b="1" dirty="0">
                <a:solidFill>
                  <a:schemeClr val="dk1"/>
                </a:solidFill>
                <a:highlight>
                  <a:schemeClr val="lt1"/>
                </a:highlight>
                <a:latin typeface="Garamond"/>
                <a:ea typeface="Garamond"/>
                <a:cs typeface="Garamond"/>
                <a:sym typeface="Garamond"/>
              </a:rPr>
              <a:t> </a:t>
            </a:r>
            <a:endParaRPr sz="5400" b="1">
              <a:solidFill>
                <a:schemeClr val="lt1"/>
              </a:solidFill>
              <a:highlight>
                <a:schemeClr val="lt1"/>
              </a:highlight>
              <a:latin typeface="Garamond"/>
              <a:ea typeface="Garamond"/>
              <a:cs typeface="Garamond"/>
              <a:sym typeface="Garamond"/>
            </a:endParaRPr>
          </a:p>
          <a:p>
            <a:pPr marL="0" lvl="0" indent="0" algn="ctr" rtl="0">
              <a:lnSpc>
                <a:spcPct val="90000"/>
              </a:lnSpc>
              <a:spcBef>
                <a:spcPts val="0"/>
              </a:spcBef>
              <a:spcAft>
                <a:spcPts val="0"/>
              </a:spcAft>
              <a:buNone/>
            </a:pPr>
            <a:endParaRPr sz="3200" b="1">
              <a:solidFill>
                <a:schemeClr val="dk1"/>
              </a:solidFill>
              <a:highlight>
                <a:schemeClr val="lt1"/>
              </a:highlight>
              <a:latin typeface="Garamond"/>
              <a:ea typeface="Garamond"/>
              <a:cs typeface="Garamond"/>
              <a:sym typeface="Garamond"/>
            </a:endParaRPr>
          </a:p>
        </p:txBody>
      </p:sp>
      <p:sp>
        <p:nvSpPr>
          <p:cNvPr id="716" name="Google Shape;716;g11b05a335f7_2_418"/>
          <p:cNvSpPr/>
          <p:nvPr/>
        </p:nvSpPr>
        <p:spPr>
          <a:xfrm>
            <a:off x="12" y="107637"/>
            <a:ext cx="240900" cy="4923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717" name="Google Shape;717;g11b05a335f7_2_418"/>
          <p:cNvSpPr txBox="1"/>
          <p:nvPr/>
        </p:nvSpPr>
        <p:spPr>
          <a:xfrm>
            <a:off x="647114" y="3382535"/>
            <a:ext cx="11025636" cy="1353802"/>
          </a:xfrm>
          <a:prstGeom prst="rect">
            <a:avLst/>
          </a:prstGeom>
          <a:noFill/>
          <a:ln>
            <a:noFill/>
          </a:ln>
        </p:spPr>
        <p:txBody>
          <a:bodyPr spcFirstLastPara="1" wrap="square" lIns="91425" tIns="91425" rIns="91425" bIns="91425" anchor="t" anchorCtr="0">
            <a:spAutoFit/>
          </a:bodyPr>
          <a:lstStyle/>
          <a:p>
            <a:pPr marL="0" lvl="0" indent="457200" algn="just" rtl="0">
              <a:lnSpc>
                <a:spcPct val="107916"/>
              </a:lnSpc>
              <a:spcBef>
                <a:spcPts val="0"/>
              </a:spcBef>
              <a:spcAft>
                <a:spcPts val="0"/>
              </a:spcAft>
              <a:buNone/>
            </a:pPr>
            <a:r>
              <a:rPr lang="fr-FR" sz="2000" dirty="0">
                <a:solidFill>
                  <a:schemeClr val="dk1"/>
                </a:solidFill>
                <a:latin typeface="Times New Roman"/>
                <a:ea typeface="Times New Roman"/>
                <a:cs typeface="Times New Roman"/>
                <a:sym typeface="Times New Roman"/>
              </a:rPr>
              <a:t>The final </a:t>
            </a:r>
            <a:r>
              <a:rPr lang="fr-FR" sz="2000" dirty="0" err="1">
                <a:solidFill>
                  <a:schemeClr val="dk1"/>
                </a:solidFill>
                <a:latin typeface="Times New Roman"/>
                <a:ea typeface="Times New Roman"/>
                <a:cs typeface="Times New Roman"/>
                <a:sym typeface="Times New Roman"/>
              </a:rPr>
              <a:t>accuracy</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is</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much</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higher</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than</a:t>
            </a:r>
            <a:r>
              <a:rPr lang="fr-FR" sz="2000" dirty="0">
                <a:solidFill>
                  <a:schemeClr val="dk1"/>
                </a:solidFill>
                <a:latin typeface="Times New Roman"/>
                <a:ea typeface="Times New Roman"/>
                <a:cs typeface="Times New Roman"/>
                <a:sym typeface="Times New Roman"/>
              </a:rPr>
              <a:t> 50% </a:t>
            </a:r>
            <a:r>
              <a:rPr lang="fr-FR" sz="2000" dirty="0" err="1">
                <a:solidFill>
                  <a:schemeClr val="dk1"/>
                </a:solidFill>
                <a:latin typeface="Times New Roman"/>
                <a:ea typeface="Times New Roman"/>
                <a:cs typeface="Times New Roman"/>
                <a:sym typeface="Times New Roman"/>
              </a:rPr>
              <a:t>baseline</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random</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guess</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However</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it</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could</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be</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increased</a:t>
            </a:r>
            <a:r>
              <a:rPr lang="fr-FR" sz="2000" dirty="0">
                <a:solidFill>
                  <a:schemeClr val="dk1"/>
                </a:solidFill>
                <a:latin typeface="Times New Roman"/>
                <a:ea typeface="Times New Roman"/>
                <a:cs typeface="Times New Roman"/>
                <a:sym typeface="Times New Roman"/>
              </a:rPr>
              <a:t> by </a:t>
            </a:r>
            <a:r>
              <a:rPr lang="fr-FR" sz="2000" dirty="0" err="1">
                <a:solidFill>
                  <a:schemeClr val="dk1"/>
                </a:solidFill>
                <a:latin typeface="Times New Roman"/>
                <a:ea typeface="Times New Roman"/>
                <a:cs typeface="Times New Roman"/>
                <a:sym typeface="Times New Roman"/>
              </a:rPr>
              <a:t>larger</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number</a:t>
            </a:r>
            <a:r>
              <a:rPr lang="fr-FR" sz="2000" dirty="0">
                <a:solidFill>
                  <a:schemeClr val="dk1"/>
                </a:solidFill>
                <a:latin typeface="Times New Roman"/>
                <a:ea typeface="Times New Roman"/>
                <a:cs typeface="Times New Roman"/>
                <a:sym typeface="Times New Roman"/>
              </a:rPr>
              <a:t> of train images or </a:t>
            </a:r>
            <a:r>
              <a:rPr lang="fr-FR" sz="2000" dirty="0" err="1">
                <a:solidFill>
                  <a:schemeClr val="dk1"/>
                </a:solidFill>
                <a:latin typeface="Times New Roman"/>
                <a:ea typeface="Times New Roman"/>
                <a:cs typeface="Times New Roman"/>
                <a:sym typeface="Times New Roman"/>
              </a:rPr>
              <a:t>through</a:t>
            </a:r>
            <a:r>
              <a:rPr lang="fr-FR" sz="2000" dirty="0">
                <a:solidFill>
                  <a:schemeClr val="dk1"/>
                </a:solidFill>
                <a:latin typeface="Times New Roman"/>
                <a:ea typeface="Times New Roman"/>
                <a:cs typeface="Times New Roman"/>
                <a:sym typeface="Times New Roman"/>
              </a:rPr>
              <a:t> model </a:t>
            </a:r>
            <a:r>
              <a:rPr lang="fr-FR" sz="2000" dirty="0" err="1">
                <a:solidFill>
                  <a:schemeClr val="dk1"/>
                </a:solidFill>
                <a:latin typeface="Times New Roman"/>
                <a:ea typeface="Times New Roman"/>
                <a:cs typeface="Times New Roman"/>
                <a:sym typeface="Times New Roman"/>
              </a:rPr>
              <a:t>hyperparameters</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tuning</a:t>
            </a:r>
            <a:r>
              <a:rPr lang="fr-FR" sz="2000" dirty="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marL="0" lvl="0" indent="0" algn="just" rtl="0">
              <a:lnSpc>
                <a:spcPct val="107916"/>
              </a:lnSpc>
              <a:spcBef>
                <a:spcPts val="800"/>
              </a:spcBef>
              <a:spcAft>
                <a:spcPts val="800"/>
              </a:spcAft>
              <a:buNone/>
            </a:pP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3"/>
                                        </p:tgtEl>
                                        <p:attrNameLst>
                                          <p:attrName>style.visibility</p:attrName>
                                        </p:attrNameLst>
                                      </p:cBhvr>
                                      <p:to>
                                        <p:strVal val="visible"/>
                                      </p:to>
                                    </p:set>
                                    <p:animEffect transition="in" filter="fade">
                                      <p:cBhvr>
                                        <p:cTn id="7" dur="1000"/>
                                        <p:tgtEl>
                                          <p:spTgt spid="7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
                                        </p:tgtEl>
                                        <p:attrNameLst>
                                          <p:attrName>style.visibility</p:attrName>
                                        </p:attrNameLst>
                                      </p:cBhvr>
                                      <p:to>
                                        <p:strVal val="visible"/>
                                      </p:to>
                                    </p:set>
                                    <p:animEffect transition="in" filter="fade">
                                      <p:cBhvr>
                                        <p:cTn id="12" dur="10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9480" y="393894"/>
            <a:ext cx="10982298" cy="5187545"/>
          </a:xfrm>
        </p:spPr>
        <p:txBody>
          <a:bodyPr/>
          <a:lstStyle/>
          <a:p>
            <a:pPr algn="ctr"/>
            <a:r>
              <a:rPr lang="en-US" sz="8000" dirty="0">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g111f43af14b_0_267" descr="A picture containing person, indoor, man, food&#10;&#10;Description automatically generated"/>
          <p:cNvPicPr preferRelativeResize="0"/>
          <p:nvPr/>
        </p:nvPicPr>
        <p:blipFill rotWithShape="1">
          <a:blip r:embed="rId3">
            <a:alphaModFix/>
          </a:blip>
          <a:srcRect l="33314" r="3602"/>
          <a:stretch/>
        </p:blipFill>
        <p:spPr>
          <a:xfrm flipH="1">
            <a:off x="360" y="0"/>
            <a:ext cx="5634892" cy="6442201"/>
          </a:xfrm>
          <a:prstGeom prst="rect">
            <a:avLst/>
          </a:prstGeom>
          <a:noFill/>
          <a:ln>
            <a:noFill/>
          </a:ln>
        </p:spPr>
      </p:pic>
      <p:sp>
        <p:nvSpPr>
          <p:cNvPr id="85" name="Google Shape;85;g111f43af14b_0_267"/>
          <p:cNvSpPr/>
          <p:nvPr/>
        </p:nvSpPr>
        <p:spPr>
          <a:xfrm>
            <a:off x="1" y="0"/>
            <a:ext cx="5634900" cy="6442200"/>
          </a:xfrm>
          <a:prstGeom prst="rect">
            <a:avLst/>
          </a:prstGeom>
          <a:gradFill>
            <a:gsLst>
              <a:gs pos="0">
                <a:srgbClr val="17223B">
                  <a:alpha val="95686"/>
                </a:srgbClr>
              </a:gs>
              <a:gs pos="31000">
                <a:srgbClr val="17223B">
                  <a:alpha val="95686"/>
                </a:srgbClr>
              </a:gs>
              <a:gs pos="100000">
                <a:srgbClr val="801336">
                  <a:alpha val="89803"/>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g111f43af14b_0_267"/>
          <p:cNvGrpSpPr/>
          <p:nvPr/>
        </p:nvGrpSpPr>
        <p:grpSpPr>
          <a:xfrm>
            <a:off x="5644575" y="699951"/>
            <a:ext cx="6052896" cy="574062"/>
            <a:chOff x="8440063" y="1342440"/>
            <a:chExt cx="3451500" cy="514024"/>
          </a:xfrm>
        </p:grpSpPr>
        <p:grpSp>
          <p:nvGrpSpPr>
            <p:cNvPr id="87" name="Google Shape;87;g111f43af14b_0_267"/>
            <p:cNvGrpSpPr/>
            <p:nvPr/>
          </p:nvGrpSpPr>
          <p:grpSpPr>
            <a:xfrm>
              <a:off x="8535240" y="1342440"/>
              <a:ext cx="275760" cy="274680"/>
              <a:chOff x="8535240" y="1342440"/>
              <a:chExt cx="275760" cy="274680"/>
            </a:xfrm>
          </p:grpSpPr>
          <p:sp>
            <p:nvSpPr>
              <p:cNvPr id="88" name="Google Shape;88;g111f43af14b_0_267"/>
              <p:cNvSpPr/>
              <p:nvPr/>
            </p:nvSpPr>
            <p:spPr>
              <a:xfrm>
                <a:off x="8631720" y="1377720"/>
                <a:ext cx="83100" cy="83100"/>
              </a:xfrm>
              <a:prstGeom prst="ellipse">
                <a:avLst/>
              </a:prstGeom>
              <a:noFill/>
              <a:ln w="126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111f43af14b_0_267"/>
              <p:cNvSpPr/>
              <p:nvPr/>
            </p:nvSpPr>
            <p:spPr>
              <a:xfrm>
                <a:off x="8592480" y="1342440"/>
                <a:ext cx="162000" cy="250560"/>
              </a:xfrm>
              <a:custGeom>
                <a:avLst/>
                <a:gdLst/>
                <a:ahLst/>
                <a:cxnLst/>
                <a:rect l="l" t="t" r="r" b="b"/>
                <a:pathLst>
                  <a:path w="54" h="84" extrusionOk="0">
                    <a:moveTo>
                      <a:pt x="54" y="27"/>
                    </a:moveTo>
                    <a:cubicBezTo>
                      <a:pt x="54" y="43"/>
                      <a:pt x="27" y="84"/>
                      <a:pt x="27" y="84"/>
                    </a:cubicBezTo>
                    <a:cubicBezTo>
                      <a:pt x="27" y="84"/>
                      <a:pt x="0" y="43"/>
                      <a:pt x="0" y="27"/>
                    </a:cubicBezTo>
                    <a:cubicBezTo>
                      <a:pt x="0" y="12"/>
                      <a:pt x="12" y="0"/>
                      <a:pt x="27" y="0"/>
                    </a:cubicBezTo>
                    <a:cubicBezTo>
                      <a:pt x="42" y="0"/>
                      <a:pt x="54" y="12"/>
                      <a:pt x="54" y="27"/>
                    </a:cubicBezTo>
                    <a:close/>
                  </a:path>
                </a:pathLst>
              </a:custGeom>
              <a:noFill/>
              <a:ln w="126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111f43af14b_0_267"/>
              <p:cNvSpPr/>
              <p:nvPr/>
            </p:nvSpPr>
            <p:spPr>
              <a:xfrm>
                <a:off x="8535240" y="1573200"/>
                <a:ext cx="275760" cy="43920"/>
              </a:xfrm>
              <a:custGeom>
                <a:avLst/>
                <a:gdLst/>
                <a:ahLst/>
                <a:cxnLst/>
                <a:rect l="l" t="t" r="r" b="b"/>
                <a:pathLst>
                  <a:path w="92" h="15" extrusionOk="0">
                    <a:moveTo>
                      <a:pt x="66" y="0"/>
                    </a:moveTo>
                    <a:cubicBezTo>
                      <a:pt x="81" y="1"/>
                      <a:pt x="92" y="4"/>
                      <a:pt x="92" y="7"/>
                    </a:cubicBezTo>
                    <a:cubicBezTo>
                      <a:pt x="92" y="11"/>
                      <a:pt x="71" y="15"/>
                      <a:pt x="46" y="15"/>
                    </a:cubicBezTo>
                    <a:cubicBezTo>
                      <a:pt x="21" y="15"/>
                      <a:pt x="0" y="11"/>
                      <a:pt x="0" y="7"/>
                    </a:cubicBezTo>
                    <a:cubicBezTo>
                      <a:pt x="0" y="4"/>
                      <a:pt x="11" y="1"/>
                      <a:pt x="26" y="0"/>
                    </a:cubicBezTo>
                  </a:path>
                </a:pathLst>
              </a:custGeom>
              <a:noFill/>
              <a:ln w="126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g111f43af14b_0_267"/>
            <p:cNvSpPr/>
            <p:nvPr/>
          </p:nvSpPr>
          <p:spPr>
            <a:xfrm>
              <a:off x="8440063" y="1533364"/>
              <a:ext cx="3451500" cy="323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fr-FR" sz="2300" b="1">
                  <a:solidFill>
                    <a:schemeClr val="dk1"/>
                  </a:solidFill>
                  <a:latin typeface="Quattrocento Sans"/>
                  <a:ea typeface="Quattrocento Sans"/>
                  <a:cs typeface="Quattrocento Sans"/>
                  <a:sym typeface="Quattrocento Sans"/>
                </a:rPr>
                <a:t>  </a:t>
              </a:r>
              <a:r>
                <a:rPr lang="fr-FR" sz="2300">
                  <a:solidFill>
                    <a:schemeClr val="dk1"/>
                  </a:solidFill>
                  <a:latin typeface="Times New Roman"/>
                  <a:ea typeface="Times New Roman"/>
                  <a:cs typeface="Times New Roman"/>
                  <a:sym typeface="Times New Roman"/>
                </a:rPr>
                <a:t>AI Project</a:t>
              </a:r>
              <a:endParaRPr sz="2300" b="1">
                <a:solidFill>
                  <a:schemeClr val="dk1"/>
                </a:solidFill>
                <a:latin typeface="Quattrocento Sans"/>
                <a:ea typeface="Quattrocento Sans"/>
                <a:cs typeface="Quattrocento Sans"/>
                <a:sym typeface="Quattrocento Sans"/>
              </a:endParaRPr>
            </a:p>
          </p:txBody>
        </p:sp>
      </p:grpSp>
      <p:grpSp>
        <p:nvGrpSpPr>
          <p:cNvPr id="92" name="Google Shape;92;g111f43af14b_0_267"/>
          <p:cNvGrpSpPr/>
          <p:nvPr/>
        </p:nvGrpSpPr>
        <p:grpSpPr>
          <a:xfrm>
            <a:off x="5644700" y="1434008"/>
            <a:ext cx="6052661" cy="587567"/>
            <a:chOff x="7905498" y="2407320"/>
            <a:chExt cx="3989100" cy="587567"/>
          </a:xfrm>
        </p:grpSpPr>
        <p:grpSp>
          <p:nvGrpSpPr>
            <p:cNvPr id="93" name="Google Shape;93;g111f43af14b_0_267"/>
            <p:cNvGrpSpPr/>
            <p:nvPr/>
          </p:nvGrpSpPr>
          <p:grpSpPr>
            <a:xfrm>
              <a:off x="8497800" y="2407320"/>
              <a:ext cx="351000" cy="310680"/>
              <a:chOff x="8497800" y="2407320"/>
              <a:chExt cx="351000" cy="310680"/>
            </a:xfrm>
          </p:grpSpPr>
          <p:sp>
            <p:nvSpPr>
              <p:cNvPr id="94" name="Google Shape;94;g111f43af14b_0_267"/>
              <p:cNvSpPr/>
              <p:nvPr/>
            </p:nvSpPr>
            <p:spPr>
              <a:xfrm>
                <a:off x="8497800" y="2407320"/>
                <a:ext cx="351000" cy="118800"/>
              </a:xfrm>
              <a:custGeom>
                <a:avLst/>
                <a:gdLst/>
                <a:ahLst/>
                <a:cxnLst/>
                <a:rect l="l" t="t" r="r" b="b"/>
                <a:pathLst>
                  <a:path w="92" h="31" extrusionOk="0">
                    <a:moveTo>
                      <a:pt x="82" y="5"/>
                    </a:moveTo>
                    <a:cubicBezTo>
                      <a:pt x="88" y="6"/>
                      <a:pt x="92" y="11"/>
                      <a:pt x="92" y="17"/>
                    </a:cubicBezTo>
                    <a:cubicBezTo>
                      <a:pt x="92" y="23"/>
                      <a:pt x="92" y="23"/>
                      <a:pt x="92" y="23"/>
                    </a:cubicBezTo>
                    <a:cubicBezTo>
                      <a:pt x="92" y="27"/>
                      <a:pt x="88" y="31"/>
                      <a:pt x="84" y="31"/>
                    </a:cubicBezTo>
                    <a:cubicBezTo>
                      <a:pt x="72" y="31"/>
                      <a:pt x="72" y="31"/>
                      <a:pt x="72" y="31"/>
                    </a:cubicBezTo>
                    <a:cubicBezTo>
                      <a:pt x="68" y="31"/>
                      <a:pt x="64" y="27"/>
                      <a:pt x="64" y="23"/>
                    </a:cubicBezTo>
                    <a:cubicBezTo>
                      <a:pt x="64" y="19"/>
                      <a:pt x="64" y="19"/>
                      <a:pt x="64" y="19"/>
                    </a:cubicBezTo>
                    <a:cubicBezTo>
                      <a:pt x="52" y="18"/>
                      <a:pt x="40" y="18"/>
                      <a:pt x="28" y="19"/>
                    </a:cubicBezTo>
                    <a:cubicBezTo>
                      <a:pt x="28" y="23"/>
                      <a:pt x="28" y="23"/>
                      <a:pt x="28" y="23"/>
                    </a:cubicBezTo>
                    <a:cubicBezTo>
                      <a:pt x="28" y="27"/>
                      <a:pt x="24" y="31"/>
                      <a:pt x="20" y="31"/>
                    </a:cubicBezTo>
                    <a:cubicBezTo>
                      <a:pt x="8" y="31"/>
                      <a:pt x="8" y="31"/>
                      <a:pt x="8" y="31"/>
                    </a:cubicBezTo>
                    <a:cubicBezTo>
                      <a:pt x="4" y="31"/>
                      <a:pt x="0" y="27"/>
                      <a:pt x="0" y="23"/>
                    </a:cubicBezTo>
                    <a:cubicBezTo>
                      <a:pt x="0" y="17"/>
                      <a:pt x="0" y="17"/>
                      <a:pt x="0" y="17"/>
                    </a:cubicBezTo>
                    <a:cubicBezTo>
                      <a:pt x="0" y="11"/>
                      <a:pt x="4" y="6"/>
                      <a:pt x="10" y="5"/>
                    </a:cubicBezTo>
                    <a:cubicBezTo>
                      <a:pt x="33" y="0"/>
                      <a:pt x="57" y="0"/>
                      <a:pt x="82" y="5"/>
                    </a:cubicBezTo>
                    <a:close/>
                  </a:path>
                </a:pathLst>
              </a:custGeom>
              <a:noFill/>
              <a:ln w="126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g111f43af14b_0_267"/>
              <p:cNvSpPr/>
              <p:nvPr/>
            </p:nvSpPr>
            <p:spPr>
              <a:xfrm>
                <a:off x="8528400" y="2549160"/>
                <a:ext cx="289800" cy="168840"/>
              </a:xfrm>
              <a:custGeom>
                <a:avLst/>
                <a:gdLst/>
                <a:ahLst/>
                <a:cxnLst/>
                <a:rect l="l" t="t" r="r" b="b"/>
                <a:pathLst>
                  <a:path w="76" h="44" extrusionOk="0">
                    <a:moveTo>
                      <a:pt x="76" y="44"/>
                    </a:moveTo>
                    <a:cubicBezTo>
                      <a:pt x="0" y="44"/>
                      <a:pt x="0" y="44"/>
                      <a:pt x="0" y="44"/>
                    </a:cubicBezTo>
                    <a:cubicBezTo>
                      <a:pt x="0" y="32"/>
                      <a:pt x="0" y="32"/>
                      <a:pt x="0" y="32"/>
                    </a:cubicBezTo>
                    <a:cubicBezTo>
                      <a:pt x="0" y="14"/>
                      <a:pt x="14" y="0"/>
                      <a:pt x="32" y="0"/>
                    </a:cubicBezTo>
                    <a:cubicBezTo>
                      <a:pt x="44" y="0"/>
                      <a:pt x="44" y="0"/>
                      <a:pt x="44" y="0"/>
                    </a:cubicBezTo>
                    <a:cubicBezTo>
                      <a:pt x="62" y="0"/>
                      <a:pt x="76" y="14"/>
                      <a:pt x="76" y="32"/>
                    </a:cubicBezTo>
                    <a:lnTo>
                      <a:pt x="76" y="44"/>
                    </a:lnTo>
                    <a:close/>
                  </a:path>
                </a:pathLst>
              </a:custGeom>
              <a:noFill/>
              <a:ln w="126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6;g111f43af14b_0_267"/>
              <p:cNvCxnSpPr/>
              <p:nvPr/>
            </p:nvCxnSpPr>
            <p:spPr>
              <a:xfrm>
                <a:off x="8650800" y="2518200"/>
                <a:ext cx="0" cy="30600"/>
              </a:xfrm>
              <a:prstGeom prst="straightConnector1">
                <a:avLst/>
              </a:prstGeom>
              <a:noFill/>
              <a:ln w="12600" cap="rnd" cmpd="sng">
                <a:solidFill>
                  <a:schemeClr val="lt1"/>
                </a:solidFill>
                <a:prstDash val="solid"/>
                <a:round/>
                <a:headEnd type="none" w="sm" len="sm"/>
                <a:tailEnd type="none" w="sm" len="sm"/>
              </a:ln>
            </p:spPr>
          </p:cxnSp>
          <p:cxnSp>
            <p:nvCxnSpPr>
              <p:cNvPr id="97" name="Google Shape;97;g111f43af14b_0_267"/>
              <p:cNvCxnSpPr/>
              <p:nvPr/>
            </p:nvCxnSpPr>
            <p:spPr>
              <a:xfrm>
                <a:off x="8695800" y="2518200"/>
                <a:ext cx="0" cy="30600"/>
              </a:xfrm>
              <a:prstGeom prst="straightConnector1">
                <a:avLst/>
              </a:prstGeom>
              <a:noFill/>
              <a:ln w="12600" cap="rnd" cmpd="sng">
                <a:solidFill>
                  <a:schemeClr val="lt1"/>
                </a:solidFill>
                <a:prstDash val="solid"/>
                <a:round/>
                <a:headEnd type="none" w="sm" len="sm"/>
                <a:tailEnd type="none" w="sm" len="sm"/>
              </a:ln>
            </p:spPr>
          </p:cxnSp>
          <p:sp>
            <p:nvSpPr>
              <p:cNvPr id="98" name="Google Shape;98;g111f43af14b_0_267"/>
              <p:cNvSpPr/>
              <p:nvPr/>
            </p:nvSpPr>
            <p:spPr>
              <a:xfrm>
                <a:off x="8620200" y="2579760"/>
                <a:ext cx="106200" cy="107700"/>
              </a:xfrm>
              <a:prstGeom prst="ellipse">
                <a:avLst/>
              </a:prstGeom>
              <a:noFill/>
              <a:ln w="126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g111f43af14b_0_267"/>
            <p:cNvSpPr/>
            <p:nvPr/>
          </p:nvSpPr>
          <p:spPr>
            <a:xfrm>
              <a:off x="7905498" y="2671787"/>
              <a:ext cx="3989100" cy="323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fr-FR" sz="2300" b="1">
                  <a:solidFill>
                    <a:schemeClr val="dk1"/>
                  </a:solidFill>
                  <a:latin typeface="Quattrocento Sans"/>
                  <a:ea typeface="Quattrocento Sans"/>
                  <a:cs typeface="Quattrocento Sans"/>
                  <a:sym typeface="Quattrocento Sans"/>
                </a:rPr>
                <a:t>  </a:t>
              </a:r>
              <a:r>
                <a:rPr lang="fr-FR" sz="2300">
                  <a:solidFill>
                    <a:schemeClr val="dk1"/>
                  </a:solidFill>
                  <a:latin typeface="Times New Roman"/>
                  <a:ea typeface="Times New Roman"/>
                  <a:cs typeface="Times New Roman"/>
                  <a:sym typeface="Times New Roman"/>
                </a:rPr>
                <a:t>Project Objectives</a:t>
              </a:r>
              <a:endParaRPr sz="28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endParaRPr sz="2300" b="1">
                <a:solidFill>
                  <a:srgbClr val="17223B"/>
                </a:solidFill>
                <a:latin typeface="Quattrocento Sans"/>
                <a:ea typeface="Quattrocento Sans"/>
                <a:cs typeface="Quattrocento Sans"/>
                <a:sym typeface="Quattrocento Sans"/>
              </a:endParaRPr>
            </a:p>
          </p:txBody>
        </p:sp>
      </p:grpSp>
      <p:grpSp>
        <p:nvGrpSpPr>
          <p:cNvPr id="100" name="Google Shape;100;g111f43af14b_0_267"/>
          <p:cNvGrpSpPr/>
          <p:nvPr/>
        </p:nvGrpSpPr>
        <p:grpSpPr>
          <a:xfrm>
            <a:off x="6512266" y="2155430"/>
            <a:ext cx="443919" cy="135000"/>
            <a:chOff x="8498400" y="4652640"/>
            <a:chExt cx="271560" cy="135000"/>
          </a:xfrm>
        </p:grpSpPr>
        <p:cxnSp>
          <p:nvCxnSpPr>
            <p:cNvPr id="101" name="Google Shape;101;g111f43af14b_0_267"/>
            <p:cNvCxnSpPr/>
            <p:nvPr/>
          </p:nvCxnSpPr>
          <p:spPr>
            <a:xfrm rot="10800000" flipH="1">
              <a:off x="8605080" y="4743420"/>
              <a:ext cx="52200" cy="38100"/>
            </a:xfrm>
            <a:prstGeom prst="straightConnector1">
              <a:avLst/>
            </a:prstGeom>
            <a:noFill/>
            <a:ln w="12600" cap="rnd" cmpd="sng">
              <a:solidFill>
                <a:schemeClr val="lt1"/>
              </a:solidFill>
              <a:prstDash val="solid"/>
              <a:round/>
              <a:headEnd type="none" w="sm" len="sm"/>
              <a:tailEnd type="none" w="sm" len="sm"/>
            </a:ln>
          </p:spPr>
        </p:cxnSp>
        <p:cxnSp>
          <p:nvCxnSpPr>
            <p:cNvPr id="102" name="Google Shape;102;g111f43af14b_0_267"/>
            <p:cNvCxnSpPr/>
            <p:nvPr/>
          </p:nvCxnSpPr>
          <p:spPr>
            <a:xfrm rot="10800000">
              <a:off x="8748060" y="4743420"/>
              <a:ext cx="21900" cy="38100"/>
            </a:xfrm>
            <a:prstGeom prst="straightConnector1">
              <a:avLst/>
            </a:prstGeom>
            <a:noFill/>
            <a:ln w="12600" cap="rnd" cmpd="sng">
              <a:solidFill>
                <a:schemeClr val="lt1"/>
              </a:solidFill>
              <a:prstDash val="solid"/>
              <a:round/>
              <a:headEnd type="none" w="sm" len="sm"/>
              <a:tailEnd type="none" w="sm" len="sm"/>
            </a:ln>
          </p:spPr>
        </p:cxnSp>
        <p:cxnSp>
          <p:nvCxnSpPr>
            <p:cNvPr id="103" name="Google Shape;103;g111f43af14b_0_267"/>
            <p:cNvCxnSpPr/>
            <p:nvPr/>
          </p:nvCxnSpPr>
          <p:spPr>
            <a:xfrm rot="10800000">
              <a:off x="8498640" y="4652640"/>
              <a:ext cx="76200" cy="0"/>
            </a:xfrm>
            <a:prstGeom prst="straightConnector1">
              <a:avLst/>
            </a:prstGeom>
            <a:noFill/>
            <a:ln w="12600" cap="rnd" cmpd="sng">
              <a:solidFill>
                <a:schemeClr val="lt1"/>
              </a:solidFill>
              <a:prstDash val="solid"/>
              <a:round/>
              <a:headEnd type="none" w="sm" len="sm"/>
              <a:tailEnd type="none" w="sm" len="sm"/>
            </a:ln>
          </p:spPr>
        </p:cxnSp>
        <p:cxnSp>
          <p:nvCxnSpPr>
            <p:cNvPr id="104" name="Google Shape;104;g111f43af14b_0_267"/>
            <p:cNvCxnSpPr/>
            <p:nvPr/>
          </p:nvCxnSpPr>
          <p:spPr>
            <a:xfrm rot="10800000">
              <a:off x="8498460" y="4787640"/>
              <a:ext cx="30300" cy="0"/>
            </a:xfrm>
            <a:prstGeom prst="straightConnector1">
              <a:avLst/>
            </a:prstGeom>
            <a:noFill/>
            <a:ln w="12600" cap="rnd" cmpd="sng">
              <a:solidFill>
                <a:schemeClr val="lt1"/>
              </a:solidFill>
              <a:prstDash val="solid"/>
              <a:round/>
              <a:headEnd type="none" w="sm" len="sm"/>
              <a:tailEnd type="none" w="sm" len="sm"/>
            </a:ln>
          </p:spPr>
        </p:cxnSp>
        <p:cxnSp>
          <p:nvCxnSpPr>
            <p:cNvPr id="105" name="Google Shape;105;g111f43af14b_0_267"/>
            <p:cNvCxnSpPr/>
            <p:nvPr/>
          </p:nvCxnSpPr>
          <p:spPr>
            <a:xfrm rot="10800000">
              <a:off x="8498400" y="4713120"/>
              <a:ext cx="46200" cy="0"/>
            </a:xfrm>
            <a:prstGeom prst="straightConnector1">
              <a:avLst/>
            </a:prstGeom>
            <a:noFill/>
            <a:ln w="12600" cap="rnd" cmpd="sng">
              <a:solidFill>
                <a:schemeClr val="lt1"/>
              </a:solidFill>
              <a:prstDash val="solid"/>
              <a:round/>
              <a:headEnd type="none" w="sm" len="sm"/>
              <a:tailEnd type="none" w="sm" len="sm"/>
            </a:ln>
          </p:spPr>
        </p:cxnSp>
      </p:grpSp>
      <p:sp>
        <p:nvSpPr>
          <p:cNvPr id="106" name="Google Shape;106;g111f43af14b_0_267"/>
          <p:cNvSpPr/>
          <p:nvPr/>
        </p:nvSpPr>
        <p:spPr>
          <a:xfrm>
            <a:off x="131157" y="2929558"/>
            <a:ext cx="5456400" cy="615600"/>
          </a:xfrm>
          <a:prstGeom prst="rect">
            <a:avLst/>
          </a:prstGeom>
          <a:noFill/>
          <a:ln>
            <a:noFill/>
          </a:ln>
        </p:spPr>
        <p:txBody>
          <a:bodyPr spcFirstLastPara="1" wrap="square" lIns="0" tIns="0" rIns="0" bIns="0" anchor="t" anchorCtr="0">
            <a:noAutofit/>
          </a:bodyPr>
          <a:lstStyle/>
          <a:p>
            <a:pPr lvl="0" algn="ctr"/>
            <a:r>
              <a:rPr lang="fr-FR" sz="4000" b="1" dirty="0" err="1">
                <a:solidFill>
                  <a:srgbClr val="FFFFFF"/>
                </a:solidFill>
                <a:latin typeface="Times New Roman" pitchFamily="18" charset="0"/>
                <a:ea typeface="Quattrocento Sans"/>
                <a:cs typeface="Times New Roman" pitchFamily="18" charset="0"/>
                <a:sym typeface="Quattrocento Sans"/>
              </a:rPr>
              <a:t>Presentation</a:t>
            </a:r>
            <a:r>
              <a:rPr lang="fr-FR" sz="4000" b="1" dirty="0">
                <a:solidFill>
                  <a:srgbClr val="FFFFFF"/>
                </a:solidFill>
                <a:latin typeface="Times New Roman" pitchFamily="18" charset="0"/>
                <a:ea typeface="Quattrocento Sans"/>
                <a:cs typeface="Times New Roman" pitchFamily="18" charset="0"/>
                <a:sym typeface="Quattrocento Sans"/>
              </a:rPr>
              <a:t> Plan</a:t>
            </a:r>
            <a:endParaRPr sz="4000" b="0" strike="noStrike">
              <a:solidFill>
                <a:schemeClr val="dk1"/>
              </a:solidFill>
              <a:latin typeface="Times New Roman" pitchFamily="18" charset="0"/>
              <a:cs typeface="Times New Roman" pitchFamily="18" charset="0"/>
              <a:sym typeface="Arial"/>
            </a:endParaRPr>
          </a:p>
        </p:txBody>
      </p:sp>
      <p:grpSp>
        <p:nvGrpSpPr>
          <p:cNvPr id="107" name="Google Shape;107;g111f43af14b_0_267"/>
          <p:cNvGrpSpPr/>
          <p:nvPr/>
        </p:nvGrpSpPr>
        <p:grpSpPr>
          <a:xfrm>
            <a:off x="6824370" y="3147953"/>
            <a:ext cx="530023" cy="150840"/>
            <a:chOff x="8498400" y="4652640"/>
            <a:chExt cx="349320" cy="150840"/>
          </a:xfrm>
        </p:grpSpPr>
        <p:sp>
          <p:nvSpPr>
            <p:cNvPr id="108" name="Google Shape;108;g111f43af14b_0_267"/>
            <p:cNvSpPr/>
            <p:nvPr/>
          </p:nvSpPr>
          <p:spPr>
            <a:xfrm>
              <a:off x="8570160" y="4653000"/>
              <a:ext cx="277560" cy="150480"/>
            </a:xfrm>
            <a:custGeom>
              <a:avLst/>
              <a:gdLst/>
              <a:ahLst/>
              <a:cxnLst/>
              <a:rect l="l" t="t" r="r" b="b"/>
              <a:pathLst>
                <a:path w="74" h="40" extrusionOk="0">
                  <a:moveTo>
                    <a:pt x="61" y="34"/>
                  </a:moveTo>
                  <a:cubicBezTo>
                    <a:pt x="60" y="37"/>
                    <a:pt x="56" y="40"/>
                    <a:pt x="53" y="40"/>
                  </a:cubicBezTo>
                  <a:cubicBezTo>
                    <a:pt x="5" y="40"/>
                    <a:pt x="5" y="40"/>
                    <a:pt x="5" y="40"/>
                  </a:cubicBezTo>
                  <a:cubicBezTo>
                    <a:pt x="2" y="40"/>
                    <a:pt x="0" y="37"/>
                    <a:pt x="1" y="34"/>
                  </a:cubicBezTo>
                  <a:cubicBezTo>
                    <a:pt x="13" y="6"/>
                    <a:pt x="13" y="6"/>
                    <a:pt x="13" y="6"/>
                  </a:cubicBezTo>
                  <a:cubicBezTo>
                    <a:pt x="14" y="3"/>
                    <a:pt x="18" y="0"/>
                    <a:pt x="21" y="0"/>
                  </a:cubicBezTo>
                  <a:cubicBezTo>
                    <a:pt x="69" y="0"/>
                    <a:pt x="69" y="0"/>
                    <a:pt x="69" y="0"/>
                  </a:cubicBezTo>
                  <a:cubicBezTo>
                    <a:pt x="72" y="0"/>
                    <a:pt x="74" y="3"/>
                    <a:pt x="73" y="6"/>
                  </a:cubicBezTo>
                  <a:lnTo>
                    <a:pt x="61" y="34"/>
                  </a:lnTo>
                  <a:close/>
                </a:path>
              </a:pathLst>
            </a:custGeom>
            <a:noFill/>
            <a:ln w="126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g111f43af14b_0_267"/>
            <p:cNvSpPr/>
            <p:nvPr/>
          </p:nvSpPr>
          <p:spPr>
            <a:xfrm>
              <a:off x="8646480" y="4683240"/>
              <a:ext cx="164880" cy="60120"/>
            </a:xfrm>
            <a:custGeom>
              <a:avLst/>
              <a:gdLst/>
              <a:ahLst/>
              <a:cxnLst/>
              <a:rect l="l" t="t" r="r" b="b"/>
              <a:pathLst>
                <a:path w="104" h="38" extrusionOk="0">
                  <a:moveTo>
                    <a:pt x="104" y="0"/>
                  </a:moveTo>
                  <a:lnTo>
                    <a:pt x="35" y="38"/>
                  </a:lnTo>
                  <a:lnTo>
                    <a:pt x="0" y="0"/>
                  </a:lnTo>
                </a:path>
              </a:pathLst>
            </a:custGeom>
            <a:noFill/>
            <a:ln w="12600" cap="rnd" cmpd="sng">
              <a:solidFill>
                <a:schemeClr val="lt1"/>
              </a:solidFill>
              <a:prstDash val="solid"/>
              <a:round/>
              <a:headEnd type="none" w="sm" len="sm"/>
              <a:tailEnd type="none" w="sm" len="sm"/>
            </a:ln>
          </p:spPr>
        </p:sp>
        <p:cxnSp>
          <p:nvCxnSpPr>
            <p:cNvPr id="110" name="Google Shape;110;g111f43af14b_0_267"/>
            <p:cNvCxnSpPr/>
            <p:nvPr/>
          </p:nvCxnSpPr>
          <p:spPr>
            <a:xfrm rot="10800000" flipH="1">
              <a:off x="8605080" y="4743420"/>
              <a:ext cx="52200" cy="38100"/>
            </a:xfrm>
            <a:prstGeom prst="straightConnector1">
              <a:avLst/>
            </a:prstGeom>
            <a:noFill/>
            <a:ln w="12600" cap="rnd" cmpd="sng">
              <a:solidFill>
                <a:schemeClr val="lt1"/>
              </a:solidFill>
              <a:prstDash val="solid"/>
              <a:round/>
              <a:headEnd type="none" w="sm" len="sm"/>
              <a:tailEnd type="none" w="sm" len="sm"/>
            </a:ln>
          </p:spPr>
        </p:cxnSp>
        <p:cxnSp>
          <p:nvCxnSpPr>
            <p:cNvPr id="111" name="Google Shape;111;g111f43af14b_0_267"/>
            <p:cNvCxnSpPr/>
            <p:nvPr/>
          </p:nvCxnSpPr>
          <p:spPr>
            <a:xfrm rot="10800000">
              <a:off x="8748060" y="4743420"/>
              <a:ext cx="21900" cy="38100"/>
            </a:xfrm>
            <a:prstGeom prst="straightConnector1">
              <a:avLst/>
            </a:prstGeom>
            <a:noFill/>
            <a:ln w="12600" cap="rnd" cmpd="sng">
              <a:solidFill>
                <a:schemeClr val="lt1"/>
              </a:solidFill>
              <a:prstDash val="solid"/>
              <a:round/>
              <a:headEnd type="none" w="sm" len="sm"/>
              <a:tailEnd type="none" w="sm" len="sm"/>
            </a:ln>
          </p:spPr>
        </p:cxnSp>
        <p:cxnSp>
          <p:nvCxnSpPr>
            <p:cNvPr id="112" name="Google Shape;112;g111f43af14b_0_267"/>
            <p:cNvCxnSpPr/>
            <p:nvPr/>
          </p:nvCxnSpPr>
          <p:spPr>
            <a:xfrm rot="10800000">
              <a:off x="8498640" y="4652640"/>
              <a:ext cx="76200" cy="0"/>
            </a:xfrm>
            <a:prstGeom prst="straightConnector1">
              <a:avLst/>
            </a:prstGeom>
            <a:noFill/>
            <a:ln w="12600" cap="rnd" cmpd="sng">
              <a:solidFill>
                <a:schemeClr val="lt1"/>
              </a:solidFill>
              <a:prstDash val="solid"/>
              <a:round/>
              <a:headEnd type="none" w="sm" len="sm"/>
              <a:tailEnd type="none" w="sm" len="sm"/>
            </a:ln>
          </p:spPr>
        </p:cxnSp>
        <p:cxnSp>
          <p:nvCxnSpPr>
            <p:cNvPr id="113" name="Google Shape;113;g111f43af14b_0_267"/>
            <p:cNvCxnSpPr/>
            <p:nvPr/>
          </p:nvCxnSpPr>
          <p:spPr>
            <a:xfrm rot="10800000">
              <a:off x="8498460" y="4787640"/>
              <a:ext cx="30300" cy="0"/>
            </a:xfrm>
            <a:prstGeom prst="straightConnector1">
              <a:avLst/>
            </a:prstGeom>
            <a:noFill/>
            <a:ln w="12600" cap="rnd" cmpd="sng">
              <a:solidFill>
                <a:schemeClr val="lt1"/>
              </a:solidFill>
              <a:prstDash val="solid"/>
              <a:round/>
              <a:headEnd type="none" w="sm" len="sm"/>
              <a:tailEnd type="none" w="sm" len="sm"/>
            </a:ln>
          </p:spPr>
        </p:cxnSp>
        <p:cxnSp>
          <p:nvCxnSpPr>
            <p:cNvPr id="114" name="Google Shape;114;g111f43af14b_0_267"/>
            <p:cNvCxnSpPr/>
            <p:nvPr/>
          </p:nvCxnSpPr>
          <p:spPr>
            <a:xfrm rot="10800000">
              <a:off x="8498400" y="4713120"/>
              <a:ext cx="46200" cy="0"/>
            </a:xfrm>
            <a:prstGeom prst="straightConnector1">
              <a:avLst/>
            </a:prstGeom>
            <a:noFill/>
            <a:ln w="12600" cap="rnd" cmpd="sng">
              <a:solidFill>
                <a:schemeClr val="lt1"/>
              </a:solidFill>
              <a:prstDash val="solid"/>
              <a:round/>
              <a:headEnd type="none" w="sm" len="sm"/>
              <a:tailEnd type="none" w="sm" len="sm"/>
            </a:ln>
          </p:spPr>
        </p:cxnSp>
      </p:grpSp>
      <p:cxnSp>
        <p:nvCxnSpPr>
          <p:cNvPr id="115" name="Google Shape;115;g111f43af14b_0_267"/>
          <p:cNvCxnSpPr/>
          <p:nvPr/>
        </p:nvCxnSpPr>
        <p:spPr>
          <a:xfrm rot="10800000" flipH="1">
            <a:off x="5634900" y="1406497"/>
            <a:ext cx="6649800" cy="7200"/>
          </a:xfrm>
          <a:prstGeom prst="straightConnector1">
            <a:avLst/>
          </a:prstGeom>
          <a:noFill/>
          <a:ln w="9525" cap="flat" cmpd="sng">
            <a:solidFill>
              <a:srgbClr val="D8D8D8"/>
            </a:solidFill>
            <a:prstDash val="solid"/>
            <a:miter lim="8000"/>
            <a:headEnd type="none" w="sm" len="sm"/>
            <a:tailEnd type="none" w="sm" len="sm"/>
          </a:ln>
        </p:spPr>
      </p:cxnSp>
      <p:cxnSp>
        <p:nvCxnSpPr>
          <p:cNvPr id="116" name="Google Shape;116;g111f43af14b_0_267"/>
          <p:cNvCxnSpPr/>
          <p:nvPr/>
        </p:nvCxnSpPr>
        <p:spPr>
          <a:xfrm>
            <a:off x="5681396" y="2018007"/>
            <a:ext cx="6556800" cy="34500"/>
          </a:xfrm>
          <a:prstGeom prst="straightConnector1">
            <a:avLst/>
          </a:prstGeom>
          <a:noFill/>
          <a:ln w="9525" cap="flat" cmpd="sng">
            <a:solidFill>
              <a:srgbClr val="D8D8D8"/>
            </a:solidFill>
            <a:prstDash val="solid"/>
            <a:miter lim="8000"/>
            <a:headEnd type="none" w="sm" len="sm"/>
            <a:tailEnd type="none" w="sm" len="sm"/>
          </a:ln>
        </p:spPr>
      </p:cxnSp>
      <p:cxnSp>
        <p:nvCxnSpPr>
          <p:cNvPr id="117" name="Google Shape;117;g111f43af14b_0_267"/>
          <p:cNvCxnSpPr/>
          <p:nvPr/>
        </p:nvCxnSpPr>
        <p:spPr>
          <a:xfrm>
            <a:off x="5636821" y="2700712"/>
            <a:ext cx="6199200" cy="6900"/>
          </a:xfrm>
          <a:prstGeom prst="straightConnector1">
            <a:avLst/>
          </a:prstGeom>
          <a:noFill/>
          <a:ln w="9525" cap="flat" cmpd="sng">
            <a:solidFill>
              <a:srgbClr val="D8D8D8"/>
            </a:solidFill>
            <a:prstDash val="solid"/>
            <a:miter lim="8000"/>
            <a:headEnd type="none" w="sm" len="sm"/>
            <a:tailEnd type="none" w="sm" len="sm"/>
          </a:ln>
        </p:spPr>
      </p:cxnSp>
      <p:grpSp>
        <p:nvGrpSpPr>
          <p:cNvPr id="118" name="Google Shape;118;g111f43af14b_0_267"/>
          <p:cNvGrpSpPr/>
          <p:nvPr/>
        </p:nvGrpSpPr>
        <p:grpSpPr>
          <a:xfrm>
            <a:off x="6739695" y="2796465"/>
            <a:ext cx="530023" cy="150840"/>
            <a:chOff x="8498400" y="4652640"/>
            <a:chExt cx="349320" cy="150840"/>
          </a:xfrm>
        </p:grpSpPr>
        <p:sp>
          <p:nvSpPr>
            <p:cNvPr id="119" name="Google Shape;119;g111f43af14b_0_267"/>
            <p:cNvSpPr/>
            <p:nvPr/>
          </p:nvSpPr>
          <p:spPr>
            <a:xfrm>
              <a:off x="8570160" y="4653000"/>
              <a:ext cx="277560" cy="150480"/>
            </a:xfrm>
            <a:custGeom>
              <a:avLst/>
              <a:gdLst/>
              <a:ahLst/>
              <a:cxnLst/>
              <a:rect l="l" t="t" r="r" b="b"/>
              <a:pathLst>
                <a:path w="74" h="40" extrusionOk="0">
                  <a:moveTo>
                    <a:pt x="61" y="34"/>
                  </a:moveTo>
                  <a:cubicBezTo>
                    <a:pt x="60" y="37"/>
                    <a:pt x="56" y="40"/>
                    <a:pt x="53" y="40"/>
                  </a:cubicBezTo>
                  <a:cubicBezTo>
                    <a:pt x="5" y="40"/>
                    <a:pt x="5" y="40"/>
                    <a:pt x="5" y="40"/>
                  </a:cubicBezTo>
                  <a:cubicBezTo>
                    <a:pt x="2" y="40"/>
                    <a:pt x="0" y="37"/>
                    <a:pt x="1" y="34"/>
                  </a:cubicBezTo>
                  <a:cubicBezTo>
                    <a:pt x="13" y="6"/>
                    <a:pt x="13" y="6"/>
                    <a:pt x="13" y="6"/>
                  </a:cubicBezTo>
                  <a:cubicBezTo>
                    <a:pt x="14" y="3"/>
                    <a:pt x="18" y="0"/>
                    <a:pt x="21" y="0"/>
                  </a:cubicBezTo>
                  <a:cubicBezTo>
                    <a:pt x="69" y="0"/>
                    <a:pt x="69" y="0"/>
                    <a:pt x="69" y="0"/>
                  </a:cubicBezTo>
                  <a:cubicBezTo>
                    <a:pt x="72" y="0"/>
                    <a:pt x="74" y="3"/>
                    <a:pt x="73" y="6"/>
                  </a:cubicBezTo>
                  <a:lnTo>
                    <a:pt x="61" y="34"/>
                  </a:lnTo>
                  <a:close/>
                </a:path>
              </a:pathLst>
            </a:custGeom>
            <a:noFill/>
            <a:ln w="126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111f43af14b_0_267"/>
            <p:cNvSpPr/>
            <p:nvPr/>
          </p:nvSpPr>
          <p:spPr>
            <a:xfrm>
              <a:off x="8646480" y="4683240"/>
              <a:ext cx="164880" cy="60120"/>
            </a:xfrm>
            <a:custGeom>
              <a:avLst/>
              <a:gdLst/>
              <a:ahLst/>
              <a:cxnLst/>
              <a:rect l="l" t="t" r="r" b="b"/>
              <a:pathLst>
                <a:path w="104" h="38" extrusionOk="0">
                  <a:moveTo>
                    <a:pt x="104" y="0"/>
                  </a:moveTo>
                  <a:lnTo>
                    <a:pt x="35" y="38"/>
                  </a:lnTo>
                  <a:lnTo>
                    <a:pt x="0" y="0"/>
                  </a:lnTo>
                </a:path>
              </a:pathLst>
            </a:custGeom>
            <a:noFill/>
            <a:ln w="12600" cap="rnd" cmpd="sng">
              <a:solidFill>
                <a:schemeClr val="lt1"/>
              </a:solidFill>
              <a:prstDash val="solid"/>
              <a:round/>
              <a:headEnd type="none" w="sm" len="sm"/>
              <a:tailEnd type="none" w="sm" len="sm"/>
            </a:ln>
          </p:spPr>
        </p:sp>
        <p:cxnSp>
          <p:nvCxnSpPr>
            <p:cNvPr id="121" name="Google Shape;121;g111f43af14b_0_267"/>
            <p:cNvCxnSpPr/>
            <p:nvPr/>
          </p:nvCxnSpPr>
          <p:spPr>
            <a:xfrm rot="10800000" flipH="1">
              <a:off x="8605080" y="4743420"/>
              <a:ext cx="52200" cy="38100"/>
            </a:xfrm>
            <a:prstGeom prst="straightConnector1">
              <a:avLst/>
            </a:prstGeom>
            <a:noFill/>
            <a:ln w="12600" cap="rnd" cmpd="sng">
              <a:solidFill>
                <a:schemeClr val="lt1"/>
              </a:solidFill>
              <a:prstDash val="solid"/>
              <a:round/>
              <a:headEnd type="none" w="sm" len="sm"/>
              <a:tailEnd type="none" w="sm" len="sm"/>
            </a:ln>
          </p:spPr>
        </p:cxnSp>
        <p:cxnSp>
          <p:nvCxnSpPr>
            <p:cNvPr id="122" name="Google Shape;122;g111f43af14b_0_267"/>
            <p:cNvCxnSpPr/>
            <p:nvPr/>
          </p:nvCxnSpPr>
          <p:spPr>
            <a:xfrm rot="10800000">
              <a:off x="8748060" y="4743420"/>
              <a:ext cx="21900" cy="38100"/>
            </a:xfrm>
            <a:prstGeom prst="straightConnector1">
              <a:avLst/>
            </a:prstGeom>
            <a:noFill/>
            <a:ln w="12600" cap="rnd" cmpd="sng">
              <a:solidFill>
                <a:schemeClr val="lt1"/>
              </a:solidFill>
              <a:prstDash val="solid"/>
              <a:round/>
              <a:headEnd type="none" w="sm" len="sm"/>
              <a:tailEnd type="none" w="sm" len="sm"/>
            </a:ln>
          </p:spPr>
        </p:cxnSp>
        <p:cxnSp>
          <p:nvCxnSpPr>
            <p:cNvPr id="123" name="Google Shape;123;g111f43af14b_0_267"/>
            <p:cNvCxnSpPr/>
            <p:nvPr/>
          </p:nvCxnSpPr>
          <p:spPr>
            <a:xfrm rot="10800000">
              <a:off x="8498640" y="4652640"/>
              <a:ext cx="76200" cy="0"/>
            </a:xfrm>
            <a:prstGeom prst="straightConnector1">
              <a:avLst/>
            </a:prstGeom>
            <a:noFill/>
            <a:ln w="12600" cap="rnd" cmpd="sng">
              <a:solidFill>
                <a:schemeClr val="lt1"/>
              </a:solidFill>
              <a:prstDash val="solid"/>
              <a:round/>
              <a:headEnd type="none" w="sm" len="sm"/>
              <a:tailEnd type="none" w="sm" len="sm"/>
            </a:ln>
          </p:spPr>
        </p:cxnSp>
        <p:cxnSp>
          <p:nvCxnSpPr>
            <p:cNvPr id="124" name="Google Shape;124;g111f43af14b_0_267"/>
            <p:cNvCxnSpPr/>
            <p:nvPr/>
          </p:nvCxnSpPr>
          <p:spPr>
            <a:xfrm rot="10800000">
              <a:off x="8498460" y="4787640"/>
              <a:ext cx="30300" cy="0"/>
            </a:xfrm>
            <a:prstGeom prst="straightConnector1">
              <a:avLst/>
            </a:prstGeom>
            <a:noFill/>
            <a:ln w="12600" cap="rnd" cmpd="sng">
              <a:solidFill>
                <a:schemeClr val="lt1"/>
              </a:solidFill>
              <a:prstDash val="solid"/>
              <a:round/>
              <a:headEnd type="none" w="sm" len="sm"/>
              <a:tailEnd type="none" w="sm" len="sm"/>
            </a:ln>
          </p:spPr>
        </p:cxnSp>
        <p:cxnSp>
          <p:nvCxnSpPr>
            <p:cNvPr id="125" name="Google Shape;125;g111f43af14b_0_267"/>
            <p:cNvCxnSpPr/>
            <p:nvPr/>
          </p:nvCxnSpPr>
          <p:spPr>
            <a:xfrm rot="10800000">
              <a:off x="8498400" y="4713120"/>
              <a:ext cx="46200" cy="0"/>
            </a:xfrm>
            <a:prstGeom prst="straightConnector1">
              <a:avLst/>
            </a:prstGeom>
            <a:noFill/>
            <a:ln w="12600" cap="rnd" cmpd="sng">
              <a:solidFill>
                <a:schemeClr val="lt1"/>
              </a:solidFill>
              <a:prstDash val="solid"/>
              <a:round/>
              <a:headEnd type="none" w="sm" len="sm"/>
              <a:tailEnd type="none" w="sm" len="sm"/>
            </a:ln>
          </p:spPr>
        </p:cxnSp>
      </p:grpSp>
      <p:sp>
        <p:nvSpPr>
          <p:cNvPr id="126" name="Google Shape;126;g111f43af14b_0_267"/>
          <p:cNvSpPr/>
          <p:nvPr/>
        </p:nvSpPr>
        <p:spPr>
          <a:xfrm>
            <a:off x="5647916" y="2144543"/>
            <a:ext cx="6024600" cy="360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fr-FR" sz="2300" b="1">
                <a:solidFill>
                  <a:schemeClr val="dk1"/>
                </a:solidFill>
                <a:latin typeface="Quattrocento Sans"/>
                <a:ea typeface="Quattrocento Sans"/>
                <a:cs typeface="Quattrocento Sans"/>
                <a:sym typeface="Quattrocento Sans"/>
              </a:rPr>
              <a:t>  </a:t>
            </a:r>
            <a:r>
              <a:rPr lang="fr-FR" sz="2300">
                <a:solidFill>
                  <a:schemeClr val="dk1"/>
                </a:solidFill>
                <a:latin typeface="Times New Roman"/>
                <a:ea typeface="Times New Roman"/>
                <a:cs typeface="Times New Roman"/>
                <a:sym typeface="Times New Roman"/>
              </a:rPr>
              <a:t>Approach </a:t>
            </a:r>
            <a:endParaRPr sz="2800">
              <a:solidFill>
                <a:schemeClr val="dk1"/>
              </a:solidFill>
              <a:latin typeface="Quattrocento Sans"/>
              <a:ea typeface="Quattrocento Sans"/>
              <a:cs typeface="Quattrocento Sans"/>
              <a:sym typeface="Quattrocento Sans"/>
            </a:endParaRPr>
          </a:p>
        </p:txBody>
      </p:sp>
      <p:sp>
        <p:nvSpPr>
          <p:cNvPr id="127" name="Google Shape;127;g111f43af14b_0_267"/>
          <p:cNvSpPr/>
          <p:nvPr/>
        </p:nvSpPr>
        <p:spPr>
          <a:xfrm>
            <a:off x="5644575" y="2833425"/>
            <a:ext cx="6146700" cy="360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fr-FR" sz="2300" b="1" dirty="0">
                <a:solidFill>
                  <a:schemeClr val="dk1"/>
                </a:solidFill>
                <a:latin typeface="Quattrocento Sans"/>
                <a:ea typeface="Quattrocento Sans"/>
                <a:cs typeface="Quattrocento Sans"/>
                <a:sym typeface="Quattrocento Sans"/>
              </a:rPr>
              <a:t> </a:t>
            </a:r>
            <a:r>
              <a:rPr lang="fr-FR" sz="2300" dirty="0">
                <a:solidFill>
                  <a:schemeClr val="dk1"/>
                </a:solidFill>
                <a:latin typeface="Quattrocento Sans"/>
                <a:ea typeface="Quattrocento Sans"/>
                <a:cs typeface="Quattrocento Sans"/>
                <a:sym typeface="Quattrocento Sans"/>
              </a:rPr>
              <a:t> </a:t>
            </a:r>
            <a:r>
              <a:rPr lang="fr-FR" sz="2300" dirty="0" err="1">
                <a:solidFill>
                  <a:schemeClr val="dk1"/>
                </a:solidFill>
                <a:latin typeface="Times New Roman" pitchFamily="18" charset="0"/>
                <a:ea typeface="Quattrocento Sans"/>
                <a:cs typeface="Times New Roman" pitchFamily="18" charset="0"/>
                <a:sym typeface="Quattrocento Sans"/>
              </a:rPr>
              <a:t>Deliverables</a:t>
            </a:r>
            <a:r>
              <a:rPr lang="fr-FR" sz="2300" dirty="0">
                <a:solidFill>
                  <a:schemeClr val="dk1"/>
                </a:solidFill>
                <a:latin typeface="Times New Roman" pitchFamily="18" charset="0"/>
                <a:ea typeface="Quattrocento Sans"/>
                <a:cs typeface="Times New Roman" pitchFamily="18" charset="0"/>
                <a:sym typeface="Quattrocento Sans"/>
              </a:rPr>
              <a:t> </a:t>
            </a:r>
            <a:endParaRPr sz="2300">
              <a:solidFill>
                <a:schemeClr val="dk1"/>
              </a:solidFill>
              <a:latin typeface="Times New Roman" pitchFamily="18" charset="0"/>
              <a:ea typeface="Quattrocento Sans"/>
              <a:cs typeface="Times New Roman" pitchFamily="18" charset="0"/>
              <a:sym typeface="Quattrocento Sans"/>
            </a:endParaRPr>
          </a:p>
        </p:txBody>
      </p:sp>
      <p:sp>
        <p:nvSpPr>
          <p:cNvPr id="128" name="Google Shape;128;g111f43af14b_0_267"/>
          <p:cNvSpPr/>
          <p:nvPr/>
        </p:nvSpPr>
        <p:spPr>
          <a:xfrm>
            <a:off x="11671031" y="6438983"/>
            <a:ext cx="521100" cy="5211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129" name="Google Shape;129;g111f43af14b_0_267"/>
          <p:cNvSpPr/>
          <p:nvPr/>
        </p:nvSpPr>
        <p:spPr>
          <a:xfrm>
            <a:off x="5587550" y="3536763"/>
            <a:ext cx="5753700" cy="323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fr-FR" sz="2100" b="1" dirty="0">
                <a:solidFill>
                  <a:schemeClr val="dk1"/>
                </a:solidFill>
                <a:latin typeface="Times New Roman" pitchFamily="18" charset="0"/>
                <a:ea typeface="Quattrocento Sans"/>
                <a:cs typeface="Times New Roman" pitchFamily="18" charset="0"/>
                <a:sym typeface="Quattrocento Sans"/>
              </a:rPr>
              <a:t> </a:t>
            </a:r>
            <a:r>
              <a:rPr lang="fr-FR" sz="2100" dirty="0">
                <a:solidFill>
                  <a:schemeClr val="dk1"/>
                </a:solidFill>
                <a:latin typeface="Times New Roman" pitchFamily="18" charset="0"/>
                <a:ea typeface="Quattrocento Sans"/>
                <a:cs typeface="Times New Roman" pitchFamily="18" charset="0"/>
                <a:sym typeface="Quattrocento Sans"/>
              </a:rPr>
              <a:t> </a:t>
            </a:r>
            <a:r>
              <a:rPr lang="fr-FR" sz="2400" dirty="0">
                <a:solidFill>
                  <a:schemeClr val="dk1"/>
                </a:solidFill>
                <a:latin typeface="Times New Roman" pitchFamily="18" charset="0"/>
                <a:ea typeface="Quattrocento Sans"/>
                <a:cs typeface="Times New Roman" pitchFamily="18" charset="0"/>
                <a:sym typeface="Quattrocento Sans"/>
              </a:rPr>
              <a:t>Evaluation </a:t>
            </a:r>
            <a:r>
              <a:rPr lang="fr-FR" sz="2400" dirty="0" err="1">
                <a:solidFill>
                  <a:schemeClr val="dk1"/>
                </a:solidFill>
                <a:latin typeface="Times New Roman" pitchFamily="18" charset="0"/>
                <a:ea typeface="Quattrocento Sans"/>
                <a:cs typeface="Times New Roman" pitchFamily="18" charset="0"/>
                <a:sym typeface="Quattrocento Sans"/>
              </a:rPr>
              <a:t>methodology</a:t>
            </a:r>
            <a:r>
              <a:rPr lang="fr-FR" sz="2400" dirty="0">
                <a:solidFill>
                  <a:schemeClr val="dk1"/>
                </a:solidFill>
                <a:latin typeface="Times New Roman" pitchFamily="18" charset="0"/>
                <a:ea typeface="Quattrocento Sans"/>
                <a:cs typeface="Times New Roman" pitchFamily="18" charset="0"/>
                <a:sym typeface="Quattrocento Sans"/>
              </a:rPr>
              <a:t> </a:t>
            </a:r>
            <a:endParaRPr>
              <a:solidFill>
                <a:schemeClr val="dk1"/>
              </a:solidFill>
              <a:latin typeface="Times New Roman" pitchFamily="18" charset="0"/>
              <a:cs typeface="Times New Roman" pitchFamily="18" charset="0"/>
            </a:endParaRPr>
          </a:p>
        </p:txBody>
      </p:sp>
      <p:cxnSp>
        <p:nvCxnSpPr>
          <p:cNvPr id="130" name="Google Shape;130;g111f43af14b_0_267"/>
          <p:cNvCxnSpPr/>
          <p:nvPr/>
        </p:nvCxnSpPr>
        <p:spPr>
          <a:xfrm>
            <a:off x="5636821" y="3363322"/>
            <a:ext cx="6199200" cy="6900"/>
          </a:xfrm>
          <a:prstGeom prst="straightConnector1">
            <a:avLst/>
          </a:prstGeom>
          <a:noFill/>
          <a:ln w="9525" cap="flat" cmpd="sng">
            <a:solidFill>
              <a:srgbClr val="D8D8D8"/>
            </a:solidFill>
            <a:prstDash val="solid"/>
            <a:miter lim="8000"/>
            <a:headEnd type="none" w="sm" len="sm"/>
            <a:tailEnd type="none" w="sm" len="sm"/>
          </a:ln>
        </p:spPr>
      </p:cxnSp>
      <p:grpSp>
        <p:nvGrpSpPr>
          <p:cNvPr id="131" name="Google Shape;131;g111f43af14b_0_267"/>
          <p:cNvGrpSpPr/>
          <p:nvPr/>
        </p:nvGrpSpPr>
        <p:grpSpPr>
          <a:xfrm>
            <a:off x="5654863" y="4203850"/>
            <a:ext cx="6146886" cy="2755093"/>
            <a:chOff x="7925115" y="2048387"/>
            <a:chExt cx="4051200" cy="2755093"/>
          </a:xfrm>
        </p:grpSpPr>
        <p:grpSp>
          <p:nvGrpSpPr>
            <p:cNvPr id="132" name="Google Shape;132;g111f43af14b_0_267"/>
            <p:cNvGrpSpPr/>
            <p:nvPr/>
          </p:nvGrpSpPr>
          <p:grpSpPr>
            <a:xfrm>
              <a:off x="8498400" y="4652640"/>
              <a:ext cx="349320" cy="150840"/>
              <a:chOff x="8498400" y="4652640"/>
              <a:chExt cx="349320" cy="150840"/>
            </a:xfrm>
          </p:grpSpPr>
          <p:sp>
            <p:nvSpPr>
              <p:cNvPr id="133" name="Google Shape;133;g111f43af14b_0_267"/>
              <p:cNvSpPr/>
              <p:nvPr/>
            </p:nvSpPr>
            <p:spPr>
              <a:xfrm>
                <a:off x="8570160" y="4653000"/>
                <a:ext cx="277560" cy="150480"/>
              </a:xfrm>
              <a:custGeom>
                <a:avLst/>
                <a:gdLst/>
                <a:ahLst/>
                <a:cxnLst/>
                <a:rect l="l" t="t" r="r" b="b"/>
                <a:pathLst>
                  <a:path w="74" h="40" extrusionOk="0">
                    <a:moveTo>
                      <a:pt x="61" y="34"/>
                    </a:moveTo>
                    <a:cubicBezTo>
                      <a:pt x="60" y="37"/>
                      <a:pt x="56" y="40"/>
                      <a:pt x="53" y="40"/>
                    </a:cubicBezTo>
                    <a:cubicBezTo>
                      <a:pt x="5" y="40"/>
                      <a:pt x="5" y="40"/>
                      <a:pt x="5" y="40"/>
                    </a:cubicBezTo>
                    <a:cubicBezTo>
                      <a:pt x="2" y="40"/>
                      <a:pt x="0" y="37"/>
                      <a:pt x="1" y="34"/>
                    </a:cubicBezTo>
                    <a:cubicBezTo>
                      <a:pt x="13" y="6"/>
                      <a:pt x="13" y="6"/>
                      <a:pt x="13" y="6"/>
                    </a:cubicBezTo>
                    <a:cubicBezTo>
                      <a:pt x="14" y="3"/>
                      <a:pt x="18" y="0"/>
                      <a:pt x="21" y="0"/>
                    </a:cubicBezTo>
                    <a:cubicBezTo>
                      <a:pt x="69" y="0"/>
                      <a:pt x="69" y="0"/>
                      <a:pt x="69" y="0"/>
                    </a:cubicBezTo>
                    <a:cubicBezTo>
                      <a:pt x="72" y="0"/>
                      <a:pt x="74" y="3"/>
                      <a:pt x="73" y="6"/>
                    </a:cubicBezTo>
                    <a:lnTo>
                      <a:pt x="61" y="34"/>
                    </a:lnTo>
                    <a:close/>
                  </a:path>
                </a:pathLst>
              </a:custGeom>
              <a:noFill/>
              <a:ln w="126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111f43af14b_0_267"/>
              <p:cNvSpPr/>
              <p:nvPr/>
            </p:nvSpPr>
            <p:spPr>
              <a:xfrm>
                <a:off x="8646480" y="4683240"/>
                <a:ext cx="164880" cy="60120"/>
              </a:xfrm>
              <a:custGeom>
                <a:avLst/>
                <a:gdLst/>
                <a:ahLst/>
                <a:cxnLst/>
                <a:rect l="l" t="t" r="r" b="b"/>
                <a:pathLst>
                  <a:path w="104" h="38" extrusionOk="0">
                    <a:moveTo>
                      <a:pt x="104" y="0"/>
                    </a:moveTo>
                    <a:lnTo>
                      <a:pt x="35" y="38"/>
                    </a:lnTo>
                    <a:lnTo>
                      <a:pt x="0" y="0"/>
                    </a:lnTo>
                  </a:path>
                </a:pathLst>
              </a:custGeom>
              <a:noFill/>
              <a:ln w="12600" cap="rnd" cmpd="sng">
                <a:solidFill>
                  <a:schemeClr val="lt1"/>
                </a:solidFill>
                <a:prstDash val="solid"/>
                <a:round/>
                <a:headEnd type="none" w="sm" len="sm"/>
                <a:tailEnd type="none" w="sm" len="sm"/>
              </a:ln>
            </p:spPr>
          </p:sp>
          <p:cxnSp>
            <p:nvCxnSpPr>
              <p:cNvPr id="135" name="Google Shape;135;g111f43af14b_0_267"/>
              <p:cNvCxnSpPr/>
              <p:nvPr/>
            </p:nvCxnSpPr>
            <p:spPr>
              <a:xfrm rot="10800000" flipH="1">
                <a:off x="8605080" y="4743420"/>
                <a:ext cx="52200" cy="38100"/>
              </a:xfrm>
              <a:prstGeom prst="straightConnector1">
                <a:avLst/>
              </a:prstGeom>
              <a:noFill/>
              <a:ln w="12600" cap="rnd" cmpd="sng">
                <a:solidFill>
                  <a:schemeClr val="lt1"/>
                </a:solidFill>
                <a:prstDash val="solid"/>
                <a:round/>
                <a:headEnd type="none" w="sm" len="sm"/>
                <a:tailEnd type="none" w="sm" len="sm"/>
              </a:ln>
            </p:spPr>
          </p:cxnSp>
          <p:cxnSp>
            <p:nvCxnSpPr>
              <p:cNvPr id="136" name="Google Shape;136;g111f43af14b_0_267"/>
              <p:cNvCxnSpPr/>
              <p:nvPr/>
            </p:nvCxnSpPr>
            <p:spPr>
              <a:xfrm rot="10800000">
                <a:off x="8748060" y="4743420"/>
                <a:ext cx="21900" cy="38100"/>
              </a:xfrm>
              <a:prstGeom prst="straightConnector1">
                <a:avLst/>
              </a:prstGeom>
              <a:noFill/>
              <a:ln w="12600" cap="rnd" cmpd="sng">
                <a:solidFill>
                  <a:schemeClr val="lt1"/>
                </a:solidFill>
                <a:prstDash val="solid"/>
                <a:round/>
                <a:headEnd type="none" w="sm" len="sm"/>
                <a:tailEnd type="none" w="sm" len="sm"/>
              </a:ln>
            </p:spPr>
          </p:cxnSp>
          <p:cxnSp>
            <p:nvCxnSpPr>
              <p:cNvPr id="137" name="Google Shape;137;g111f43af14b_0_267"/>
              <p:cNvCxnSpPr/>
              <p:nvPr/>
            </p:nvCxnSpPr>
            <p:spPr>
              <a:xfrm rot="10800000">
                <a:off x="8498640" y="4652640"/>
                <a:ext cx="76200" cy="0"/>
              </a:xfrm>
              <a:prstGeom prst="straightConnector1">
                <a:avLst/>
              </a:prstGeom>
              <a:noFill/>
              <a:ln w="12600" cap="rnd" cmpd="sng">
                <a:solidFill>
                  <a:schemeClr val="lt1"/>
                </a:solidFill>
                <a:prstDash val="solid"/>
                <a:round/>
                <a:headEnd type="none" w="sm" len="sm"/>
                <a:tailEnd type="none" w="sm" len="sm"/>
              </a:ln>
            </p:spPr>
          </p:cxnSp>
          <p:cxnSp>
            <p:nvCxnSpPr>
              <p:cNvPr id="138" name="Google Shape;138;g111f43af14b_0_267"/>
              <p:cNvCxnSpPr/>
              <p:nvPr/>
            </p:nvCxnSpPr>
            <p:spPr>
              <a:xfrm rot="10800000">
                <a:off x="8498460" y="4787640"/>
                <a:ext cx="30300" cy="0"/>
              </a:xfrm>
              <a:prstGeom prst="straightConnector1">
                <a:avLst/>
              </a:prstGeom>
              <a:noFill/>
              <a:ln w="12600" cap="rnd" cmpd="sng">
                <a:solidFill>
                  <a:schemeClr val="lt1"/>
                </a:solidFill>
                <a:prstDash val="solid"/>
                <a:round/>
                <a:headEnd type="none" w="sm" len="sm"/>
                <a:tailEnd type="none" w="sm" len="sm"/>
              </a:ln>
            </p:spPr>
          </p:cxnSp>
          <p:cxnSp>
            <p:nvCxnSpPr>
              <p:cNvPr id="139" name="Google Shape;139;g111f43af14b_0_267"/>
              <p:cNvCxnSpPr/>
              <p:nvPr/>
            </p:nvCxnSpPr>
            <p:spPr>
              <a:xfrm rot="10800000">
                <a:off x="8498400" y="4713120"/>
                <a:ext cx="46200" cy="0"/>
              </a:xfrm>
              <a:prstGeom prst="straightConnector1">
                <a:avLst/>
              </a:prstGeom>
              <a:noFill/>
              <a:ln w="12600" cap="rnd" cmpd="sng">
                <a:solidFill>
                  <a:schemeClr val="lt1"/>
                </a:solidFill>
                <a:prstDash val="solid"/>
                <a:round/>
                <a:headEnd type="none" w="sm" len="sm"/>
                <a:tailEnd type="none" w="sm" len="sm"/>
              </a:ln>
            </p:spPr>
          </p:cxnSp>
        </p:grpSp>
        <p:sp>
          <p:nvSpPr>
            <p:cNvPr id="140" name="Google Shape;140;g111f43af14b_0_267"/>
            <p:cNvSpPr/>
            <p:nvPr/>
          </p:nvSpPr>
          <p:spPr>
            <a:xfrm>
              <a:off x="7925115" y="2048387"/>
              <a:ext cx="4051200" cy="323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fr-FR" sz="2300" b="1" dirty="0">
                  <a:solidFill>
                    <a:schemeClr val="dk1"/>
                  </a:solidFill>
                  <a:latin typeface="Times New Roman" pitchFamily="18" charset="0"/>
                  <a:ea typeface="Quattrocento Sans"/>
                  <a:cs typeface="Times New Roman" pitchFamily="18" charset="0"/>
                  <a:sym typeface="Quattrocento Sans"/>
                </a:rPr>
                <a:t>  </a:t>
              </a:r>
              <a:r>
                <a:rPr lang="fr-FR" sz="2300" dirty="0">
                  <a:solidFill>
                    <a:schemeClr val="dk1"/>
                  </a:solidFill>
                  <a:latin typeface="Times New Roman" pitchFamily="18" charset="0"/>
                  <a:ea typeface="Quattrocento Sans"/>
                  <a:cs typeface="Times New Roman" pitchFamily="18" charset="0"/>
                  <a:sym typeface="Quattrocento Sans"/>
                </a:rPr>
                <a:t>Conclusion</a:t>
              </a:r>
              <a:endParaRPr sz="2300">
                <a:solidFill>
                  <a:schemeClr val="dk1"/>
                </a:solidFill>
                <a:latin typeface="Times New Roman" pitchFamily="18" charset="0"/>
                <a:ea typeface="Quattrocento Sans"/>
                <a:cs typeface="Times New Roman" pitchFamily="18" charset="0"/>
                <a:sym typeface="Quattrocento Sans"/>
              </a:endParaRPr>
            </a:p>
          </p:txBody>
        </p:sp>
      </p:grpSp>
      <p:cxnSp>
        <p:nvCxnSpPr>
          <p:cNvPr id="141" name="Google Shape;141;g111f43af14b_0_267"/>
          <p:cNvCxnSpPr/>
          <p:nvPr/>
        </p:nvCxnSpPr>
        <p:spPr>
          <a:xfrm>
            <a:off x="5636821" y="4039451"/>
            <a:ext cx="6199200" cy="6900"/>
          </a:xfrm>
          <a:prstGeom prst="straightConnector1">
            <a:avLst/>
          </a:prstGeom>
          <a:noFill/>
          <a:ln w="9525" cap="flat" cmpd="sng">
            <a:solidFill>
              <a:srgbClr val="D8D8D8"/>
            </a:solidFill>
            <a:prstDash val="solid"/>
            <a:miter lim="8000"/>
            <a:headEnd type="none" w="sm" len="sm"/>
            <a:tailEnd type="none" w="sm" len="sm"/>
          </a:ln>
        </p:spPr>
      </p:cxnSp>
      <p:cxnSp>
        <p:nvCxnSpPr>
          <p:cNvPr id="142" name="Google Shape;142;g111f43af14b_0_267"/>
          <p:cNvCxnSpPr/>
          <p:nvPr/>
        </p:nvCxnSpPr>
        <p:spPr>
          <a:xfrm>
            <a:off x="5628708" y="4689692"/>
            <a:ext cx="6199200" cy="6900"/>
          </a:xfrm>
          <a:prstGeom prst="straightConnector1">
            <a:avLst/>
          </a:prstGeom>
          <a:noFill/>
          <a:ln w="9525" cap="flat" cmpd="sng">
            <a:solidFill>
              <a:srgbClr val="D8D8D8"/>
            </a:solidFill>
            <a:prstDash val="solid"/>
            <a:miter lim="8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1000"/>
                                        <p:tgtEl>
                                          <p:spTgt spid="115"/>
                                        </p:tgtEl>
                                      </p:cBhvr>
                                    </p:animEffect>
                                  </p:childTnLst>
                                </p:cTn>
                              </p:par>
                              <p:par>
                                <p:cTn id="13" presetID="10"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fade">
                                      <p:cBhvr>
                                        <p:cTn id="15" dur="100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6"/>
                                        </p:tgtEl>
                                        <p:attrNameLst>
                                          <p:attrName>style.visibility</p:attrName>
                                        </p:attrNameLst>
                                      </p:cBhvr>
                                      <p:to>
                                        <p:strVal val="visible"/>
                                      </p:to>
                                    </p:set>
                                    <p:animEffect transition="in" filter="fade">
                                      <p:cBhvr>
                                        <p:cTn id="20" dur="1000"/>
                                        <p:tgtEl>
                                          <p:spTgt spid="116"/>
                                        </p:tgtEl>
                                      </p:cBhvr>
                                    </p:animEffect>
                                  </p:childTnLst>
                                </p:cTn>
                              </p:par>
                              <p:par>
                                <p:cTn id="21" presetID="10" presetClass="entr" presetSubtype="0" fill="hold" nodeType="with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fade">
                                      <p:cBhvr>
                                        <p:cTn id="23" dur="1000"/>
                                        <p:tgtEl>
                                          <p:spTgt spid="1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7"/>
                                        </p:tgtEl>
                                        <p:attrNameLst>
                                          <p:attrName>style.visibility</p:attrName>
                                        </p:attrNameLst>
                                      </p:cBhvr>
                                      <p:to>
                                        <p:strVal val="visible"/>
                                      </p:to>
                                    </p:set>
                                    <p:animEffect transition="in" filter="fade">
                                      <p:cBhvr>
                                        <p:cTn id="28" dur="1000"/>
                                        <p:tgtEl>
                                          <p:spTgt spid="127"/>
                                        </p:tgtEl>
                                      </p:cBhvr>
                                    </p:animEffect>
                                  </p:childTnLst>
                                </p:cTn>
                              </p:par>
                              <p:par>
                                <p:cTn id="29" presetID="10" presetClass="entr" presetSubtype="0" fill="hold" nodeType="with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fade">
                                      <p:cBhvr>
                                        <p:cTn id="31" dur="1000"/>
                                        <p:tgtEl>
                                          <p:spTgt spid="1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9"/>
                                        </p:tgtEl>
                                        <p:attrNameLst>
                                          <p:attrName>style.visibility</p:attrName>
                                        </p:attrNameLst>
                                      </p:cBhvr>
                                      <p:to>
                                        <p:strVal val="visible"/>
                                      </p:to>
                                    </p:set>
                                    <p:animEffect transition="in" filter="fade">
                                      <p:cBhvr>
                                        <p:cTn id="36" dur="1000"/>
                                        <p:tgtEl>
                                          <p:spTgt spid="129"/>
                                        </p:tgtEl>
                                      </p:cBhvr>
                                    </p:animEffect>
                                  </p:childTnLst>
                                </p:cTn>
                              </p:par>
                              <p:par>
                                <p:cTn id="37" presetID="10" presetClass="entr" presetSubtype="0" fill="hold" nodeType="withEffect">
                                  <p:stCondLst>
                                    <p:cond delay="0"/>
                                  </p:stCondLst>
                                  <p:childTnLst>
                                    <p:set>
                                      <p:cBhvr>
                                        <p:cTn id="38" dur="1" fill="hold">
                                          <p:stCondLst>
                                            <p:cond delay="0"/>
                                          </p:stCondLst>
                                        </p:cTn>
                                        <p:tgtEl>
                                          <p:spTgt spid="130"/>
                                        </p:tgtEl>
                                        <p:attrNameLst>
                                          <p:attrName>style.visibility</p:attrName>
                                        </p:attrNameLst>
                                      </p:cBhvr>
                                      <p:to>
                                        <p:strVal val="visible"/>
                                      </p:to>
                                    </p:set>
                                    <p:animEffect transition="in" filter="fade">
                                      <p:cBhvr>
                                        <p:cTn id="39" dur="1000"/>
                                        <p:tgtEl>
                                          <p:spTgt spid="1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fade">
                                      <p:cBhvr>
                                        <p:cTn id="44" dur="1000"/>
                                        <p:tgtEl>
                                          <p:spTgt spid="131"/>
                                        </p:tgtEl>
                                      </p:cBhvr>
                                    </p:animEffect>
                                  </p:childTnLst>
                                </p:cTn>
                              </p:par>
                              <p:par>
                                <p:cTn id="45" presetID="10" presetClass="entr" presetSubtype="0" fill="hold" nodeType="withEffect">
                                  <p:stCondLst>
                                    <p:cond delay="0"/>
                                  </p:stCondLst>
                                  <p:childTnLst>
                                    <p:set>
                                      <p:cBhvr>
                                        <p:cTn id="46" dur="1" fill="hold">
                                          <p:stCondLst>
                                            <p:cond delay="0"/>
                                          </p:stCondLst>
                                        </p:cTn>
                                        <p:tgtEl>
                                          <p:spTgt spid="141"/>
                                        </p:tgtEl>
                                        <p:attrNameLst>
                                          <p:attrName>style.visibility</p:attrName>
                                        </p:attrNameLst>
                                      </p:cBhvr>
                                      <p:to>
                                        <p:strVal val="visible"/>
                                      </p:to>
                                    </p:set>
                                    <p:animEffect transition="in" filter="fade">
                                      <p:cBhvr>
                                        <p:cTn id="47" dur="1000"/>
                                        <p:tgtEl>
                                          <p:spTgt spid="141"/>
                                        </p:tgtEl>
                                      </p:cBhvr>
                                    </p:animEffect>
                                  </p:childTnLst>
                                </p:cTn>
                              </p:par>
                              <p:par>
                                <p:cTn id="48" presetID="10" presetClass="entr" presetSubtype="0" fill="hold" nodeType="withEffect">
                                  <p:stCondLst>
                                    <p:cond delay="0"/>
                                  </p:stCondLst>
                                  <p:childTnLst>
                                    <p:set>
                                      <p:cBhvr>
                                        <p:cTn id="49" dur="1" fill="hold">
                                          <p:stCondLst>
                                            <p:cond delay="0"/>
                                          </p:stCondLst>
                                        </p:cTn>
                                        <p:tgtEl>
                                          <p:spTgt spid="142"/>
                                        </p:tgtEl>
                                        <p:attrNameLst>
                                          <p:attrName>style.visibility</p:attrName>
                                        </p:attrNameLst>
                                      </p:cBhvr>
                                      <p:to>
                                        <p:strVal val="visible"/>
                                      </p:to>
                                    </p:set>
                                    <p:animEffect transition="in" filter="fade">
                                      <p:cBhvr>
                                        <p:cTn id="50"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d1e192c36d_0_37"/>
          <p:cNvSpPr txBox="1"/>
          <p:nvPr/>
        </p:nvSpPr>
        <p:spPr>
          <a:xfrm>
            <a:off x="11778120" y="6442560"/>
            <a:ext cx="413700" cy="415200"/>
          </a:xfrm>
          <a:prstGeom prst="rect">
            <a:avLst/>
          </a:prstGeom>
          <a:solidFill>
            <a:srgbClr val="C72C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fr-FR" sz="1000" b="1" i="0" u="none" strike="noStrike" cap="none">
                <a:solidFill>
                  <a:srgbClr val="FFFFFF"/>
                </a:solidFill>
                <a:latin typeface="Quattrocento Sans"/>
                <a:ea typeface="Quattrocento Sans"/>
                <a:cs typeface="Quattrocento Sans"/>
                <a:sym typeface="Quattrocento Sans"/>
              </a:rPr>
              <a:pPr marL="0" marR="0" lvl="0" indent="0" algn="ctr" rtl="0">
                <a:lnSpc>
                  <a:spcPct val="100000"/>
                </a:lnSpc>
                <a:spcBef>
                  <a:spcPts val="0"/>
                </a:spcBef>
                <a:spcAft>
                  <a:spcPts val="0"/>
                </a:spcAft>
                <a:buNone/>
              </a:pPr>
              <a:t>3</a:t>
            </a:fld>
            <a:endParaRPr sz="1000" b="0" i="0" u="none" strike="noStrike" cap="none">
              <a:solidFill>
                <a:schemeClr val="dk1"/>
              </a:solidFill>
              <a:latin typeface="Times New Roman"/>
              <a:ea typeface="Times New Roman"/>
              <a:cs typeface="Times New Roman"/>
              <a:sym typeface="Times New Roman"/>
            </a:endParaRPr>
          </a:p>
        </p:txBody>
      </p:sp>
      <p:sp>
        <p:nvSpPr>
          <p:cNvPr id="213" name="Google Shape;213;gd1e192c36d_0_37"/>
          <p:cNvSpPr txBox="1"/>
          <p:nvPr/>
        </p:nvSpPr>
        <p:spPr>
          <a:xfrm>
            <a:off x="773722" y="956603"/>
            <a:ext cx="10706677" cy="60782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750" b="1" dirty="0" err="1">
                <a:solidFill>
                  <a:schemeClr val="dk1"/>
                </a:solidFill>
                <a:latin typeface="Times New Roman" pitchFamily="18" charset="0"/>
                <a:cs typeface="Times New Roman" pitchFamily="18" charset="0"/>
              </a:rPr>
              <a:t>Brain</a:t>
            </a:r>
            <a:r>
              <a:rPr lang="fr-FR" sz="2750" b="1" dirty="0">
                <a:solidFill>
                  <a:schemeClr val="dk1"/>
                </a:solidFill>
                <a:latin typeface="Times New Roman" pitchFamily="18" charset="0"/>
                <a:cs typeface="Times New Roman" pitchFamily="18" charset="0"/>
              </a:rPr>
              <a:t> </a:t>
            </a:r>
            <a:r>
              <a:rPr lang="fr-FR" sz="2750" b="1" dirty="0" err="1">
                <a:solidFill>
                  <a:schemeClr val="dk1"/>
                </a:solidFill>
                <a:latin typeface="Times New Roman" pitchFamily="18" charset="0"/>
                <a:cs typeface="Times New Roman" pitchFamily="18" charset="0"/>
              </a:rPr>
              <a:t>Tumor</a:t>
            </a:r>
            <a:r>
              <a:rPr lang="fr-FR" sz="2750" b="1" dirty="0">
                <a:solidFill>
                  <a:schemeClr val="dk1"/>
                </a:solidFill>
                <a:latin typeface="Times New Roman" pitchFamily="18" charset="0"/>
                <a:cs typeface="Times New Roman" pitchFamily="18" charset="0"/>
              </a:rPr>
              <a:t> </a:t>
            </a:r>
            <a:r>
              <a:rPr lang="fr-FR" sz="2750" b="1" dirty="0" err="1">
                <a:solidFill>
                  <a:schemeClr val="dk1"/>
                </a:solidFill>
                <a:latin typeface="Times New Roman" pitchFamily="18" charset="0"/>
                <a:cs typeface="Times New Roman" pitchFamily="18" charset="0"/>
              </a:rPr>
              <a:t>Detection</a:t>
            </a:r>
            <a:r>
              <a:rPr lang="fr-FR" sz="2750" b="1" dirty="0">
                <a:solidFill>
                  <a:schemeClr val="dk1"/>
                </a:solidFill>
                <a:latin typeface="Times New Roman" pitchFamily="18" charset="0"/>
                <a:cs typeface="Times New Roman" pitchFamily="18" charset="0"/>
              </a:rPr>
              <a:t> </a:t>
            </a:r>
            <a:endParaRPr sz="2200" b="1">
              <a:latin typeface="Times New Roman" pitchFamily="18" charset="0"/>
              <a:cs typeface="Times New Roman" pitchFamily="18" charset="0"/>
            </a:endParaRPr>
          </a:p>
        </p:txBody>
      </p:sp>
      <p:sp>
        <p:nvSpPr>
          <p:cNvPr id="214" name="Google Shape;214;gd1e192c36d_0_37"/>
          <p:cNvSpPr/>
          <p:nvPr/>
        </p:nvSpPr>
        <p:spPr>
          <a:xfrm>
            <a:off x="12" y="107637"/>
            <a:ext cx="240900" cy="4923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grpSp>
        <p:nvGrpSpPr>
          <p:cNvPr id="215" name="Google Shape;215;gd1e192c36d_0_37"/>
          <p:cNvGrpSpPr/>
          <p:nvPr/>
        </p:nvGrpSpPr>
        <p:grpSpPr>
          <a:xfrm>
            <a:off x="720586" y="1839700"/>
            <a:ext cx="10373327" cy="831000"/>
            <a:chOff x="720563" y="1839700"/>
            <a:chExt cx="8413762" cy="831000"/>
          </a:xfrm>
        </p:grpSpPr>
        <p:grpSp>
          <p:nvGrpSpPr>
            <p:cNvPr id="216" name="Google Shape;216;gd1e192c36d_0_37"/>
            <p:cNvGrpSpPr/>
            <p:nvPr/>
          </p:nvGrpSpPr>
          <p:grpSpPr>
            <a:xfrm>
              <a:off x="720563" y="1974995"/>
              <a:ext cx="520959" cy="520959"/>
              <a:chOff x="476251" y="1400628"/>
              <a:chExt cx="599700" cy="599700"/>
            </a:xfrm>
          </p:grpSpPr>
          <p:sp>
            <p:nvSpPr>
              <p:cNvPr id="217" name="Google Shape;217;gd1e192c36d_0_37"/>
              <p:cNvSpPr/>
              <p:nvPr/>
            </p:nvSpPr>
            <p:spPr>
              <a:xfrm>
                <a:off x="476251" y="1400628"/>
                <a:ext cx="5997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218" name="Google Shape;218;gd1e192c36d_0_37"/>
              <p:cNvSpPr/>
              <p:nvPr/>
            </p:nvSpPr>
            <p:spPr>
              <a:xfrm>
                <a:off x="679882" y="1462183"/>
                <a:ext cx="192300" cy="492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1</a:t>
                </a:r>
                <a:endParaRPr/>
              </a:p>
            </p:txBody>
          </p:sp>
        </p:grpSp>
        <p:sp>
          <p:nvSpPr>
            <p:cNvPr id="219" name="Google Shape;219;gd1e192c36d_0_37"/>
            <p:cNvSpPr/>
            <p:nvPr/>
          </p:nvSpPr>
          <p:spPr>
            <a:xfrm>
              <a:off x="1295625" y="1839700"/>
              <a:ext cx="7838700" cy="831000"/>
            </a:xfrm>
            <a:prstGeom prst="rect">
              <a:avLst/>
            </a:prstGeom>
            <a:noFill/>
            <a:ln>
              <a:noFill/>
            </a:ln>
          </p:spPr>
          <p:txBody>
            <a:bodyPr spcFirstLastPara="1" wrap="square" lIns="91425" tIns="45700" rIns="91425" bIns="45700" anchor="t" anchorCtr="0">
              <a:noAutofit/>
            </a:bodyPr>
            <a:lstStyle/>
            <a:p>
              <a:pPr marL="0" lvl="0" indent="0" algn="just" rtl="0">
                <a:lnSpc>
                  <a:spcPct val="107916"/>
                </a:lnSpc>
                <a:spcBef>
                  <a:spcPts val="0"/>
                </a:spcBef>
                <a:spcAft>
                  <a:spcPts val="800"/>
                </a:spcAft>
                <a:buClr>
                  <a:schemeClr val="dk1"/>
                </a:buClr>
                <a:buSzPts val="1100"/>
                <a:buFont typeface="Arial"/>
                <a:buNone/>
              </a:pPr>
              <a:r>
                <a:rPr lang="fr-FR" sz="1800" dirty="0">
                  <a:solidFill>
                    <a:schemeClr val="dk1"/>
                  </a:solidFill>
                  <a:latin typeface="Times New Roman"/>
                  <a:ea typeface="Times New Roman"/>
                  <a:cs typeface="Times New Roman"/>
                  <a:sym typeface="Times New Roman"/>
                </a:rPr>
                <a:t>For </a:t>
              </a:r>
              <a:r>
                <a:rPr lang="fr-FR" sz="1800" dirty="0" err="1">
                  <a:solidFill>
                    <a:schemeClr val="dk1"/>
                  </a:solidFill>
                  <a:latin typeface="Times New Roman"/>
                  <a:ea typeface="Times New Roman"/>
                  <a:cs typeface="Times New Roman"/>
                  <a:sym typeface="Times New Roman"/>
                </a:rPr>
                <a:t>our</a:t>
              </a:r>
              <a:r>
                <a:rPr lang="fr-FR" sz="1800" dirty="0">
                  <a:solidFill>
                    <a:schemeClr val="dk1"/>
                  </a:solidFill>
                  <a:latin typeface="Times New Roman"/>
                  <a:ea typeface="Times New Roman"/>
                  <a:cs typeface="Times New Roman"/>
                  <a:sym typeface="Times New Roman"/>
                </a:rPr>
                <a:t> Ai </a:t>
              </a:r>
              <a:r>
                <a:rPr lang="fr-FR" sz="1800" dirty="0" err="1">
                  <a:solidFill>
                    <a:schemeClr val="dk1"/>
                  </a:solidFill>
                  <a:latin typeface="Times New Roman"/>
                  <a:ea typeface="Times New Roman"/>
                  <a:cs typeface="Times New Roman"/>
                  <a:sym typeface="Times New Roman"/>
                </a:rPr>
                <a:t>project</a:t>
              </a:r>
              <a:r>
                <a:rPr lang="fr-FR" sz="1800" dirty="0">
                  <a:solidFill>
                    <a:schemeClr val="dk1"/>
                  </a:solidFill>
                  <a:latin typeface="Times New Roman"/>
                  <a:ea typeface="Times New Roman"/>
                  <a:cs typeface="Times New Roman"/>
                  <a:sym typeface="Times New Roman"/>
                </a:rPr>
                <a:t>, </a:t>
              </a:r>
              <a:r>
                <a:rPr lang="fr-FR" sz="1800" dirty="0" err="1">
                  <a:solidFill>
                    <a:schemeClr val="dk1"/>
                  </a:solidFill>
                  <a:latin typeface="Times New Roman"/>
                  <a:ea typeface="Times New Roman"/>
                  <a:cs typeface="Times New Roman"/>
                  <a:sym typeface="Times New Roman"/>
                </a:rPr>
                <a:t>we</a:t>
              </a:r>
              <a:r>
                <a:rPr lang="fr-FR" sz="1800" dirty="0">
                  <a:solidFill>
                    <a:schemeClr val="dk1"/>
                  </a:solidFill>
                  <a:latin typeface="Times New Roman"/>
                  <a:ea typeface="Times New Roman"/>
                  <a:cs typeface="Times New Roman"/>
                  <a:sym typeface="Times New Roman"/>
                </a:rPr>
                <a:t> </a:t>
              </a:r>
              <a:r>
                <a:rPr lang="fr-FR" sz="1800" dirty="0" err="1">
                  <a:solidFill>
                    <a:schemeClr val="dk1"/>
                  </a:solidFill>
                  <a:latin typeface="Times New Roman"/>
                  <a:ea typeface="Times New Roman"/>
                  <a:cs typeface="Times New Roman"/>
                  <a:sym typeface="Times New Roman"/>
                </a:rPr>
                <a:t>thought</a:t>
              </a:r>
              <a:r>
                <a:rPr lang="fr-FR" sz="1800" dirty="0">
                  <a:solidFill>
                    <a:schemeClr val="dk1"/>
                  </a:solidFill>
                  <a:latin typeface="Times New Roman"/>
                  <a:ea typeface="Times New Roman"/>
                  <a:cs typeface="Times New Roman"/>
                  <a:sym typeface="Times New Roman"/>
                </a:rPr>
                <a:t> of </a:t>
              </a:r>
              <a:r>
                <a:rPr lang="fr-FR" sz="1800" dirty="0" err="1">
                  <a:solidFill>
                    <a:schemeClr val="dk1"/>
                  </a:solidFill>
                  <a:latin typeface="Times New Roman"/>
                  <a:ea typeface="Times New Roman"/>
                  <a:cs typeface="Times New Roman"/>
                  <a:sym typeface="Times New Roman"/>
                </a:rPr>
                <a:t>many</a:t>
              </a:r>
              <a:r>
                <a:rPr lang="fr-FR" sz="1800" dirty="0">
                  <a:solidFill>
                    <a:schemeClr val="dk1"/>
                  </a:solidFill>
                  <a:latin typeface="Times New Roman"/>
                  <a:ea typeface="Times New Roman"/>
                  <a:cs typeface="Times New Roman"/>
                  <a:sym typeface="Times New Roman"/>
                </a:rPr>
                <a:t> </a:t>
              </a:r>
              <a:r>
                <a:rPr lang="fr-FR" sz="1800" dirty="0" err="1">
                  <a:solidFill>
                    <a:schemeClr val="dk1"/>
                  </a:solidFill>
                  <a:latin typeface="Times New Roman"/>
                  <a:ea typeface="Times New Roman"/>
                  <a:cs typeface="Times New Roman"/>
                  <a:sym typeface="Times New Roman"/>
                </a:rPr>
                <a:t>fields</a:t>
              </a:r>
              <a:r>
                <a:rPr lang="fr-FR" sz="1800" dirty="0">
                  <a:solidFill>
                    <a:schemeClr val="dk1"/>
                  </a:solidFill>
                  <a:latin typeface="Times New Roman"/>
                  <a:ea typeface="Times New Roman"/>
                  <a:cs typeface="Times New Roman"/>
                  <a:sym typeface="Times New Roman"/>
                </a:rPr>
                <a:t>, </a:t>
              </a:r>
              <a:r>
                <a:rPr lang="fr-FR" sz="1800" dirty="0" err="1">
                  <a:solidFill>
                    <a:schemeClr val="dk1"/>
                  </a:solidFill>
                  <a:latin typeface="Times New Roman"/>
                  <a:ea typeface="Times New Roman"/>
                  <a:cs typeface="Times New Roman"/>
                  <a:sym typeface="Times New Roman"/>
                </a:rPr>
                <a:t>topics</a:t>
              </a:r>
              <a:r>
                <a:rPr lang="fr-FR" sz="1800" dirty="0">
                  <a:solidFill>
                    <a:schemeClr val="dk1"/>
                  </a:solidFill>
                  <a:latin typeface="Times New Roman"/>
                  <a:ea typeface="Times New Roman"/>
                  <a:cs typeface="Times New Roman"/>
                  <a:sym typeface="Times New Roman"/>
                </a:rPr>
                <a:t>, and </a:t>
              </a:r>
              <a:r>
                <a:rPr lang="fr-FR" sz="1800" dirty="0" err="1">
                  <a:solidFill>
                    <a:schemeClr val="dk1"/>
                  </a:solidFill>
                  <a:latin typeface="Times New Roman"/>
                  <a:ea typeface="Times New Roman"/>
                  <a:cs typeface="Times New Roman"/>
                  <a:sym typeface="Times New Roman"/>
                </a:rPr>
                <a:t>subjects</a:t>
              </a:r>
              <a:r>
                <a:rPr lang="fr-FR" sz="1800" dirty="0">
                  <a:solidFill>
                    <a:schemeClr val="dk1"/>
                  </a:solidFill>
                  <a:latin typeface="Times New Roman"/>
                  <a:ea typeface="Times New Roman"/>
                  <a:cs typeface="Times New Roman"/>
                  <a:sym typeface="Times New Roman"/>
                </a:rPr>
                <a:t> to </a:t>
              </a:r>
              <a:r>
                <a:rPr lang="fr-FR" sz="1800" dirty="0" err="1">
                  <a:solidFill>
                    <a:schemeClr val="dk1"/>
                  </a:solidFill>
                  <a:latin typeface="Times New Roman"/>
                  <a:ea typeface="Times New Roman"/>
                  <a:cs typeface="Times New Roman"/>
                  <a:sym typeface="Times New Roman"/>
                </a:rPr>
                <a:t>work</a:t>
              </a:r>
              <a:r>
                <a:rPr lang="fr-FR" sz="1800" dirty="0">
                  <a:solidFill>
                    <a:schemeClr val="dk1"/>
                  </a:solidFill>
                  <a:latin typeface="Times New Roman"/>
                  <a:ea typeface="Times New Roman"/>
                  <a:cs typeface="Times New Roman"/>
                  <a:sym typeface="Times New Roman"/>
                </a:rPr>
                <a:t> on, </a:t>
              </a:r>
              <a:r>
                <a:rPr lang="fr-FR" sz="1800" dirty="0" err="1">
                  <a:solidFill>
                    <a:schemeClr val="dk1"/>
                  </a:solidFill>
                  <a:latin typeface="Times New Roman"/>
                  <a:ea typeface="Times New Roman"/>
                  <a:cs typeface="Times New Roman"/>
                  <a:sym typeface="Times New Roman"/>
                </a:rPr>
                <a:t>there</a:t>
              </a:r>
              <a:r>
                <a:rPr lang="fr-FR" sz="1800" dirty="0">
                  <a:solidFill>
                    <a:schemeClr val="dk1"/>
                  </a:solidFill>
                  <a:latin typeface="Times New Roman"/>
                  <a:ea typeface="Times New Roman"/>
                  <a:cs typeface="Times New Roman"/>
                  <a:sym typeface="Times New Roman"/>
                </a:rPr>
                <a:t> </a:t>
              </a:r>
              <a:r>
                <a:rPr lang="fr-FR" sz="1800" dirty="0" err="1">
                  <a:solidFill>
                    <a:schemeClr val="dk1"/>
                  </a:solidFill>
                  <a:latin typeface="Times New Roman"/>
                  <a:ea typeface="Times New Roman"/>
                  <a:cs typeface="Times New Roman"/>
                  <a:sym typeface="Times New Roman"/>
                </a:rPr>
                <a:t>is</a:t>
              </a:r>
              <a:r>
                <a:rPr lang="fr-FR" sz="1800" dirty="0">
                  <a:solidFill>
                    <a:schemeClr val="dk1"/>
                  </a:solidFill>
                  <a:latin typeface="Times New Roman"/>
                  <a:ea typeface="Times New Roman"/>
                  <a:cs typeface="Times New Roman"/>
                  <a:sym typeface="Times New Roman"/>
                </a:rPr>
                <a:t> </a:t>
              </a:r>
              <a:r>
                <a:rPr lang="fr-FR" sz="1800" dirty="0" err="1">
                  <a:solidFill>
                    <a:schemeClr val="dk1"/>
                  </a:solidFill>
                  <a:latin typeface="Times New Roman"/>
                  <a:ea typeface="Times New Roman"/>
                  <a:cs typeface="Times New Roman"/>
                  <a:sym typeface="Times New Roman"/>
                </a:rPr>
                <a:t>plenty</a:t>
              </a:r>
              <a:r>
                <a:rPr lang="fr-FR" sz="1800" dirty="0">
                  <a:solidFill>
                    <a:schemeClr val="dk1"/>
                  </a:solidFill>
                  <a:latin typeface="Times New Roman"/>
                  <a:ea typeface="Times New Roman"/>
                  <a:cs typeface="Times New Roman"/>
                  <a:sym typeface="Times New Roman"/>
                </a:rPr>
                <a:t> of </a:t>
              </a:r>
              <a:r>
                <a:rPr lang="fr-FR" sz="1800" dirty="0" err="1">
                  <a:solidFill>
                    <a:schemeClr val="dk1"/>
                  </a:solidFill>
                  <a:latin typeface="Times New Roman"/>
                  <a:ea typeface="Times New Roman"/>
                  <a:cs typeface="Times New Roman"/>
                  <a:sym typeface="Times New Roman"/>
                </a:rPr>
                <a:t>interesting</a:t>
              </a:r>
              <a:r>
                <a:rPr lang="fr-FR" sz="1800" dirty="0">
                  <a:solidFill>
                    <a:schemeClr val="dk1"/>
                  </a:solidFill>
                  <a:latin typeface="Times New Roman"/>
                  <a:ea typeface="Times New Roman"/>
                  <a:cs typeface="Times New Roman"/>
                  <a:sym typeface="Times New Roman"/>
                </a:rPr>
                <a:t> </a:t>
              </a:r>
              <a:r>
                <a:rPr lang="fr-FR" sz="1800" dirty="0" err="1">
                  <a:solidFill>
                    <a:schemeClr val="dk1"/>
                  </a:solidFill>
                  <a:latin typeface="Times New Roman"/>
                  <a:ea typeface="Times New Roman"/>
                  <a:cs typeface="Times New Roman"/>
                  <a:sym typeface="Times New Roman"/>
                </a:rPr>
                <a:t>stuff</a:t>
              </a:r>
              <a:r>
                <a:rPr lang="fr-FR" sz="1800" dirty="0">
                  <a:solidFill>
                    <a:schemeClr val="dk1"/>
                  </a:solidFill>
                  <a:latin typeface="Times New Roman"/>
                  <a:ea typeface="Times New Roman"/>
                  <a:cs typeface="Times New Roman"/>
                  <a:sym typeface="Times New Roman"/>
                </a:rPr>
                <a:t> out </a:t>
              </a:r>
              <a:r>
                <a:rPr lang="fr-FR" sz="1800" dirty="0" err="1">
                  <a:solidFill>
                    <a:schemeClr val="dk1"/>
                  </a:solidFill>
                  <a:latin typeface="Times New Roman"/>
                  <a:ea typeface="Times New Roman"/>
                  <a:cs typeface="Times New Roman"/>
                  <a:sym typeface="Times New Roman"/>
                </a:rPr>
                <a:t>there</a:t>
              </a:r>
              <a:r>
                <a:rPr lang="fr-FR" sz="1800" dirty="0">
                  <a:solidFill>
                    <a:schemeClr val="dk1"/>
                  </a:solidFill>
                  <a:latin typeface="Times New Roman"/>
                  <a:ea typeface="Times New Roman"/>
                  <a:cs typeface="Times New Roman"/>
                  <a:sym typeface="Times New Roman"/>
                </a:rPr>
                <a:t>.</a:t>
              </a:r>
              <a:endParaRPr sz="3000">
                <a:solidFill>
                  <a:srgbClr val="000000"/>
                </a:solidFill>
                <a:latin typeface="Garamond"/>
                <a:ea typeface="Garamond"/>
                <a:cs typeface="Garamond"/>
                <a:sym typeface="Garamond"/>
              </a:endParaRPr>
            </a:p>
          </p:txBody>
        </p:sp>
      </p:grpSp>
      <p:grpSp>
        <p:nvGrpSpPr>
          <p:cNvPr id="220" name="Google Shape;220;gd1e192c36d_0_37"/>
          <p:cNvGrpSpPr/>
          <p:nvPr/>
        </p:nvGrpSpPr>
        <p:grpSpPr>
          <a:xfrm>
            <a:off x="711058" y="3215450"/>
            <a:ext cx="10539596" cy="831000"/>
            <a:chOff x="6420674" y="1803486"/>
            <a:chExt cx="8635474" cy="831000"/>
          </a:xfrm>
        </p:grpSpPr>
        <p:grpSp>
          <p:nvGrpSpPr>
            <p:cNvPr id="221" name="Google Shape;221;gd1e192c36d_0_37"/>
            <p:cNvGrpSpPr/>
            <p:nvPr/>
          </p:nvGrpSpPr>
          <p:grpSpPr>
            <a:xfrm>
              <a:off x="6420674" y="1987836"/>
              <a:ext cx="520959" cy="520959"/>
              <a:chOff x="4442280" y="1400628"/>
              <a:chExt cx="599700" cy="599700"/>
            </a:xfrm>
          </p:grpSpPr>
          <p:sp>
            <p:nvSpPr>
              <p:cNvPr id="222" name="Google Shape;222;gd1e192c36d_0_37"/>
              <p:cNvSpPr/>
              <p:nvPr/>
            </p:nvSpPr>
            <p:spPr>
              <a:xfrm>
                <a:off x="4442280" y="1400628"/>
                <a:ext cx="5997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223" name="Google Shape;223;gd1e192c36d_0_37"/>
              <p:cNvSpPr/>
              <p:nvPr/>
            </p:nvSpPr>
            <p:spPr>
              <a:xfrm>
                <a:off x="4645910" y="1462183"/>
                <a:ext cx="192300" cy="492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2</a:t>
                </a:r>
                <a:endParaRPr/>
              </a:p>
            </p:txBody>
          </p:sp>
        </p:grpSp>
        <p:sp>
          <p:nvSpPr>
            <p:cNvPr id="224" name="Google Shape;224;gd1e192c36d_0_37"/>
            <p:cNvSpPr/>
            <p:nvPr/>
          </p:nvSpPr>
          <p:spPr>
            <a:xfrm>
              <a:off x="7118448" y="1803486"/>
              <a:ext cx="7937700" cy="831000"/>
            </a:xfrm>
            <a:prstGeom prst="rect">
              <a:avLst/>
            </a:prstGeom>
            <a:noFill/>
            <a:ln>
              <a:noFill/>
            </a:ln>
          </p:spPr>
          <p:txBody>
            <a:bodyPr spcFirstLastPara="1" wrap="square" lIns="91425" tIns="45700" rIns="91425" bIns="45700" anchor="t" anchorCtr="0">
              <a:noAutofit/>
            </a:bodyPr>
            <a:lstStyle/>
            <a:p>
              <a:pPr marL="0" lvl="0" indent="0" algn="just" rtl="0">
                <a:lnSpc>
                  <a:spcPct val="107916"/>
                </a:lnSpc>
                <a:spcBef>
                  <a:spcPts val="0"/>
                </a:spcBef>
                <a:spcAft>
                  <a:spcPts val="800"/>
                </a:spcAft>
                <a:buClr>
                  <a:schemeClr val="dk1"/>
                </a:buClr>
                <a:buSzPts val="1100"/>
                <a:buFont typeface="Arial"/>
                <a:buNone/>
              </a:pPr>
              <a:r>
                <a:rPr lang="fr-FR" sz="1800">
                  <a:solidFill>
                    <a:schemeClr val="dk1"/>
                  </a:solidFill>
                  <a:latin typeface="Times New Roman"/>
                  <a:ea typeface="Times New Roman"/>
                  <a:cs typeface="Times New Roman"/>
                  <a:sym typeface="Times New Roman"/>
                </a:rPr>
                <a:t>We decided to choose the topic named brain tumor Detection because many people suffer from this disease and brain tumor detection with Ai can help a lot of doctors with their diagnostic that’s why i chose it</a:t>
              </a:r>
              <a:endParaRPr sz="3000">
                <a:solidFill>
                  <a:srgbClr val="000000"/>
                </a:solidFill>
                <a:latin typeface="Garamond"/>
                <a:ea typeface="Garamond"/>
                <a:cs typeface="Garamond"/>
                <a:sym typeface="Garamond"/>
              </a:endParaRPr>
            </a:p>
          </p:txBody>
        </p:sp>
      </p:grpSp>
      <p:grpSp>
        <p:nvGrpSpPr>
          <p:cNvPr id="225" name="Google Shape;225;gd1e192c36d_0_37"/>
          <p:cNvGrpSpPr/>
          <p:nvPr/>
        </p:nvGrpSpPr>
        <p:grpSpPr>
          <a:xfrm>
            <a:off x="711609" y="4591200"/>
            <a:ext cx="10540012" cy="1200300"/>
            <a:chOff x="720563" y="1839686"/>
            <a:chExt cx="8489056" cy="1200300"/>
          </a:xfrm>
        </p:grpSpPr>
        <p:grpSp>
          <p:nvGrpSpPr>
            <p:cNvPr id="226" name="Google Shape;226;gd1e192c36d_0_37"/>
            <p:cNvGrpSpPr/>
            <p:nvPr/>
          </p:nvGrpSpPr>
          <p:grpSpPr>
            <a:xfrm>
              <a:off x="720563" y="1974995"/>
              <a:ext cx="520959" cy="520959"/>
              <a:chOff x="476251" y="1400628"/>
              <a:chExt cx="599700" cy="599700"/>
            </a:xfrm>
          </p:grpSpPr>
          <p:sp>
            <p:nvSpPr>
              <p:cNvPr id="227" name="Google Shape;227;gd1e192c36d_0_37"/>
              <p:cNvSpPr/>
              <p:nvPr/>
            </p:nvSpPr>
            <p:spPr>
              <a:xfrm>
                <a:off x="476251" y="1400628"/>
                <a:ext cx="5997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228" name="Google Shape;228;gd1e192c36d_0_37"/>
              <p:cNvSpPr/>
              <p:nvPr/>
            </p:nvSpPr>
            <p:spPr>
              <a:xfrm>
                <a:off x="617522" y="1424968"/>
                <a:ext cx="317100" cy="567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3</a:t>
                </a:r>
                <a:endParaRPr/>
              </a:p>
            </p:txBody>
          </p:sp>
        </p:grpSp>
        <p:sp>
          <p:nvSpPr>
            <p:cNvPr id="229" name="Google Shape;229;gd1e192c36d_0_37"/>
            <p:cNvSpPr/>
            <p:nvPr/>
          </p:nvSpPr>
          <p:spPr>
            <a:xfrm>
              <a:off x="1295620" y="1839686"/>
              <a:ext cx="7914000" cy="1200300"/>
            </a:xfrm>
            <a:prstGeom prst="rect">
              <a:avLst/>
            </a:prstGeom>
            <a:noFill/>
            <a:ln>
              <a:noFill/>
            </a:ln>
          </p:spPr>
          <p:txBody>
            <a:bodyPr spcFirstLastPara="1" wrap="square" lIns="91425" tIns="45700" rIns="91425" bIns="45700" anchor="t" anchorCtr="0">
              <a:noAutofit/>
            </a:bodyPr>
            <a:lstStyle/>
            <a:p>
              <a:pPr marL="0" lvl="0" indent="0" algn="just" rtl="0">
                <a:lnSpc>
                  <a:spcPct val="107916"/>
                </a:lnSpc>
                <a:spcBef>
                  <a:spcPts val="0"/>
                </a:spcBef>
                <a:spcAft>
                  <a:spcPts val="0"/>
                </a:spcAft>
                <a:buClr>
                  <a:schemeClr val="dk1"/>
                </a:buClr>
                <a:buSzPts val="1100"/>
                <a:buFont typeface="Arial"/>
                <a:buNone/>
              </a:pPr>
              <a:r>
                <a:rPr lang="fr-FR" sz="1900">
                  <a:solidFill>
                    <a:schemeClr val="dk1"/>
                  </a:solidFill>
                  <a:latin typeface="Times New Roman"/>
                  <a:ea typeface="Times New Roman"/>
                  <a:cs typeface="Times New Roman"/>
                  <a:sym typeface="Times New Roman"/>
                </a:rPr>
                <a:t>Brain tumor is considered as one of the aggressive diseases, among children and adults. Brain tumors account for 85 to 90 percent of all primary Central Nervous System(CNS) tumors. Every year, around 11,700 people are diagnosed with a brain tumor. The 5-year survival rate for people with a cancerous brain or CNS tumor is approximately 34 percent for men and 36 percent for women.</a:t>
              </a:r>
              <a:endParaRPr sz="1900">
                <a:solidFill>
                  <a:schemeClr val="dk1"/>
                </a:solidFill>
                <a:latin typeface="Times New Roman"/>
                <a:ea typeface="Times New Roman"/>
                <a:cs typeface="Times New Roman"/>
                <a:sym typeface="Times New Roman"/>
              </a:endParaRPr>
            </a:p>
            <a:p>
              <a:pPr marL="0" marR="0" lvl="0" indent="0" algn="l" rtl="0">
                <a:spcBef>
                  <a:spcPts val="800"/>
                </a:spcBef>
                <a:spcAft>
                  <a:spcPts val="0"/>
                </a:spcAft>
                <a:buNone/>
              </a:pPr>
              <a:endParaRPr sz="2300">
                <a:solidFill>
                  <a:schemeClr val="dk1"/>
                </a:solidFill>
              </a:endParaRPr>
            </a:p>
          </p:txBody>
        </p:sp>
      </p:grpSp>
      <p:sp>
        <p:nvSpPr>
          <p:cNvPr id="230" name="Google Shape;230;gd1e192c36d_0_37"/>
          <p:cNvSpPr txBox="1"/>
          <p:nvPr/>
        </p:nvSpPr>
        <p:spPr>
          <a:xfrm>
            <a:off x="5317588" y="403046"/>
            <a:ext cx="2053883" cy="300339"/>
          </a:xfrm>
          <a:prstGeom prst="rect">
            <a:avLst/>
          </a:prstGeom>
          <a:solidFill>
            <a:schemeClr val="lt1"/>
          </a:solidFill>
          <a:ln>
            <a:noFill/>
          </a:ln>
        </p:spPr>
        <p:txBody>
          <a:bodyPr spcFirstLastPara="1" wrap="square" lIns="0" tIns="0" rIns="0" bIns="0" anchor="ctr" anchorCtr="0">
            <a:noAutofit/>
          </a:bodyPr>
          <a:lstStyle/>
          <a:p>
            <a:pPr marL="0" lvl="0" indent="0" algn="l" rtl="0">
              <a:spcBef>
                <a:spcPts val="0"/>
              </a:spcBef>
              <a:spcAft>
                <a:spcPts val="0"/>
              </a:spcAft>
              <a:buClr>
                <a:schemeClr val="dk1"/>
              </a:buClr>
              <a:buFont typeface="Arial"/>
              <a:buNone/>
            </a:pPr>
            <a:r>
              <a:rPr lang="fr-FR" sz="2300" b="1" dirty="0">
                <a:solidFill>
                  <a:schemeClr val="dk1"/>
                </a:solidFill>
                <a:latin typeface="Quattrocento Sans"/>
                <a:ea typeface="Quattrocento Sans"/>
                <a:cs typeface="Quattrocento Sans"/>
                <a:sym typeface="Quattrocento Sans"/>
              </a:rPr>
              <a:t>                                                                    </a:t>
            </a:r>
            <a:r>
              <a:rPr lang="fr-FR" sz="2800" b="1" dirty="0">
                <a:solidFill>
                  <a:schemeClr val="dk1"/>
                </a:solidFill>
                <a:latin typeface="Quattrocento Sans"/>
                <a:ea typeface="Quattrocento Sans"/>
                <a:cs typeface="Quattrocento Sans"/>
                <a:sym typeface="Quattrocento Sans"/>
              </a:rPr>
              <a:t>    </a:t>
            </a:r>
            <a:r>
              <a:rPr lang="fr-FR" sz="2800" dirty="0">
                <a:solidFill>
                  <a:schemeClr val="dk1"/>
                </a:solidFill>
                <a:latin typeface="Times New Roman"/>
                <a:ea typeface="Times New Roman"/>
                <a:cs typeface="Times New Roman"/>
                <a:sym typeface="Times New Roman"/>
              </a:rPr>
              <a:t>AI Project</a:t>
            </a:r>
            <a:endParaRPr sz="2800" b="1">
              <a:solidFill>
                <a:schemeClr val="dk1"/>
              </a:solidFill>
              <a:latin typeface="Quattrocento Sans"/>
              <a:ea typeface="Quattrocento Sans"/>
              <a:cs typeface="Quattrocento Sans"/>
              <a:sym typeface="Quattrocento Sans"/>
            </a:endParaRPr>
          </a:p>
          <a:p>
            <a:pPr marL="0" lvl="0" indent="0" algn="ctr" rtl="0">
              <a:lnSpc>
                <a:spcPct val="90000"/>
              </a:lnSpc>
              <a:spcBef>
                <a:spcPts val="0"/>
              </a:spcBef>
              <a:spcAft>
                <a:spcPts val="0"/>
              </a:spcAft>
              <a:buNone/>
            </a:pPr>
            <a:endParaRPr sz="3200" b="1">
              <a:solidFill>
                <a:schemeClr val="dk1"/>
              </a:solidFill>
              <a:highlight>
                <a:schemeClr val="lt1"/>
              </a:highlight>
              <a:latin typeface="Garamond"/>
              <a:ea typeface="Garamond"/>
              <a:cs typeface="Garamond"/>
              <a:sym typeface="Garamo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1000"/>
                                        <p:tgtEl>
                                          <p:spTgt spid="2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0"/>
                                        </p:tgtEl>
                                        <p:attrNameLst>
                                          <p:attrName>style.visibility</p:attrName>
                                        </p:attrNameLst>
                                      </p:cBhvr>
                                      <p:to>
                                        <p:strVal val="visible"/>
                                      </p:to>
                                    </p:set>
                                    <p:animEffect transition="in" filter="fade">
                                      <p:cBhvr>
                                        <p:cTn id="12" dur="1000"/>
                                        <p:tgtEl>
                                          <p:spTgt spid="2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
                                        </p:tgtEl>
                                        <p:attrNameLst>
                                          <p:attrName>style.visibility</p:attrName>
                                        </p:attrNameLst>
                                      </p:cBhvr>
                                      <p:to>
                                        <p:strVal val="visible"/>
                                      </p:to>
                                    </p:set>
                                    <p:animEffect transition="in" filter="fade">
                                      <p:cBhvr>
                                        <p:cTn id="17" dur="10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113224f1d12_2_107"/>
          <p:cNvSpPr txBox="1"/>
          <p:nvPr/>
        </p:nvSpPr>
        <p:spPr>
          <a:xfrm>
            <a:off x="11778120" y="6442560"/>
            <a:ext cx="413700" cy="415200"/>
          </a:xfrm>
          <a:prstGeom prst="rect">
            <a:avLst/>
          </a:prstGeom>
          <a:solidFill>
            <a:srgbClr val="C72C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fr-FR" sz="1000" b="1" i="0" u="none" strike="noStrike" cap="none">
                <a:solidFill>
                  <a:srgbClr val="FFFFFF"/>
                </a:solidFill>
                <a:latin typeface="Quattrocento Sans"/>
                <a:ea typeface="Quattrocento Sans"/>
                <a:cs typeface="Quattrocento Sans"/>
                <a:sym typeface="Quattrocento Sans"/>
              </a:rPr>
              <a:pPr marL="0" marR="0" lvl="0" indent="0" algn="ctr" rtl="0">
                <a:lnSpc>
                  <a:spcPct val="100000"/>
                </a:lnSpc>
                <a:spcBef>
                  <a:spcPts val="0"/>
                </a:spcBef>
                <a:spcAft>
                  <a:spcPts val="0"/>
                </a:spcAft>
                <a:buClr>
                  <a:srgbClr val="000000"/>
                </a:buClr>
                <a:buSzPts val="1000"/>
                <a:buFont typeface="Arial"/>
                <a:buNone/>
              </a:pPr>
              <a:t>4</a:t>
            </a:fld>
            <a:endParaRPr sz="1000" b="0" i="0" u="none" strike="noStrike" cap="none">
              <a:solidFill>
                <a:schemeClr val="dk1"/>
              </a:solidFill>
              <a:latin typeface="Times New Roman"/>
              <a:ea typeface="Times New Roman"/>
              <a:cs typeface="Times New Roman"/>
              <a:sym typeface="Times New Roman"/>
            </a:endParaRPr>
          </a:p>
        </p:txBody>
      </p:sp>
      <p:grpSp>
        <p:nvGrpSpPr>
          <p:cNvPr id="301" name="Google Shape;301;g113224f1d12_2_107"/>
          <p:cNvGrpSpPr/>
          <p:nvPr/>
        </p:nvGrpSpPr>
        <p:grpSpPr>
          <a:xfrm>
            <a:off x="720563" y="1803473"/>
            <a:ext cx="4427360" cy="831000"/>
            <a:chOff x="720563" y="1839698"/>
            <a:chExt cx="4427360" cy="831000"/>
          </a:xfrm>
        </p:grpSpPr>
        <p:grpSp>
          <p:nvGrpSpPr>
            <p:cNvPr id="302" name="Google Shape;302;g113224f1d12_2_107"/>
            <p:cNvGrpSpPr/>
            <p:nvPr/>
          </p:nvGrpSpPr>
          <p:grpSpPr>
            <a:xfrm>
              <a:off x="720563" y="1974995"/>
              <a:ext cx="520959" cy="520959"/>
              <a:chOff x="476251" y="1400628"/>
              <a:chExt cx="599700" cy="599700"/>
            </a:xfrm>
          </p:grpSpPr>
          <p:sp>
            <p:nvSpPr>
              <p:cNvPr id="303" name="Google Shape;303;g113224f1d12_2_107"/>
              <p:cNvSpPr/>
              <p:nvPr/>
            </p:nvSpPr>
            <p:spPr>
              <a:xfrm>
                <a:off x="476251" y="1400628"/>
                <a:ext cx="5997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304" name="Google Shape;304;g113224f1d12_2_107"/>
              <p:cNvSpPr/>
              <p:nvPr/>
            </p:nvSpPr>
            <p:spPr>
              <a:xfrm>
                <a:off x="679882" y="1462183"/>
                <a:ext cx="192300" cy="492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1</a:t>
                </a:r>
                <a:endParaRPr/>
              </a:p>
            </p:txBody>
          </p:sp>
        </p:grpSp>
        <p:sp>
          <p:nvSpPr>
            <p:cNvPr id="305" name="Google Shape;305;g113224f1d12_2_107"/>
            <p:cNvSpPr/>
            <p:nvPr/>
          </p:nvSpPr>
          <p:spPr>
            <a:xfrm>
              <a:off x="1295623" y="1839698"/>
              <a:ext cx="3852300" cy="8310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800"/>
                </a:spcAft>
                <a:buNone/>
              </a:pPr>
              <a:r>
                <a:rPr lang="fr-FR" sz="2000">
                  <a:solidFill>
                    <a:schemeClr val="dk1"/>
                  </a:solidFill>
                  <a:latin typeface="Calibri"/>
                  <a:ea typeface="Calibri"/>
                  <a:cs typeface="Calibri"/>
                  <a:sym typeface="Calibri"/>
                </a:rPr>
                <a:t>Find a dataSet</a:t>
              </a:r>
              <a:endParaRPr sz="3700" b="1">
                <a:latin typeface="Garamond"/>
                <a:ea typeface="Garamond"/>
                <a:cs typeface="Garamond"/>
                <a:sym typeface="Garamond"/>
              </a:endParaRPr>
            </a:p>
          </p:txBody>
        </p:sp>
      </p:grpSp>
      <p:grpSp>
        <p:nvGrpSpPr>
          <p:cNvPr id="306" name="Google Shape;306;g113224f1d12_2_107"/>
          <p:cNvGrpSpPr/>
          <p:nvPr/>
        </p:nvGrpSpPr>
        <p:grpSpPr>
          <a:xfrm>
            <a:off x="6420645" y="3590175"/>
            <a:ext cx="5458805" cy="831000"/>
            <a:chOff x="720585" y="3726237"/>
            <a:chExt cx="7529386" cy="831000"/>
          </a:xfrm>
        </p:grpSpPr>
        <p:grpSp>
          <p:nvGrpSpPr>
            <p:cNvPr id="307" name="Google Shape;307;g113224f1d12_2_107"/>
            <p:cNvGrpSpPr/>
            <p:nvPr/>
          </p:nvGrpSpPr>
          <p:grpSpPr>
            <a:xfrm>
              <a:off x="720585" y="3881286"/>
              <a:ext cx="718502" cy="520959"/>
              <a:chOff x="8408307" y="1400628"/>
              <a:chExt cx="827100" cy="599700"/>
            </a:xfrm>
          </p:grpSpPr>
          <p:sp>
            <p:nvSpPr>
              <p:cNvPr id="308" name="Google Shape;308;g113224f1d12_2_107"/>
              <p:cNvSpPr/>
              <p:nvPr/>
            </p:nvSpPr>
            <p:spPr>
              <a:xfrm>
                <a:off x="8408307" y="1400628"/>
                <a:ext cx="8271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309" name="Google Shape;309;g113224f1d12_2_107"/>
              <p:cNvSpPr/>
              <p:nvPr/>
            </p:nvSpPr>
            <p:spPr>
              <a:xfrm>
                <a:off x="8669106" y="1417001"/>
                <a:ext cx="305400" cy="567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4</a:t>
                </a:r>
                <a:endParaRPr/>
              </a:p>
            </p:txBody>
          </p:sp>
        </p:grpSp>
        <p:sp>
          <p:nvSpPr>
            <p:cNvPr id="310" name="Google Shape;310;g113224f1d12_2_107"/>
            <p:cNvSpPr/>
            <p:nvPr/>
          </p:nvSpPr>
          <p:spPr>
            <a:xfrm>
              <a:off x="1682971" y="3726237"/>
              <a:ext cx="6567000" cy="831000"/>
            </a:xfrm>
            <a:prstGeom prst="rect">
              <a:avLst/>
            </a:prstGeom>
            <a:noFill/>
            <a:ln>
              <a:noFill/>
            </a:ln>
          </p:spPr>
          <p:txBody>
            <a:bodyPr spcFirstLastPara="1" wrap="square" lIns="91425" tIns="45700" rIns="91425" bIns="45700" anchor="t" anchorCtr="0">
              <a:noAutofit/>
            </a:bodyPr>
            <a:lstStyle/>
            <a:p>
              <a:pPr marL="0" lvl="0" indent="0" algn="just" rtl="0">
                <a:lnSpc>
                  <a:spcPct val="107916"/>
                </a:lnSpc>
                <a:spcBef>
                  <a:spcPts val="0"/>
                </a:spcBef>
                <a:spcAft>
                  <a:spcPts val="800"/>
                </a:spcAft>
                <a:buNone/>
              </a:pPr>
              <a:r>
                <a:rPr lang="fr-FR" sz="2000">
                  <a:solidFill>
                    <a:schemeClr val="dk1"/>
                  </a:solidFill>
                  <a:latin typeface="Times New Roman"/>
                  <a:ea typeface="Times New Roman"/>
                  <a:cs typeface="Times New Roman"/>
                  <a:sym typeface="Times New Roman"/>
                </a:rPr>
                <a:t>Execute the model into the dataset</a:t>
              </a:r>
              <a:endParaRPr sz="3500" b="1">
                <a:solidFill>
                  <a:srgbClr val="000000"/>
                </a:solidFill>
                <a:latin typeface="Garamond"/>
                <a:ea typeface="Garamond"/>
                <a:cs typeface="Garamond"/>
                <a:sym typeface="Garamond"/>
              </a:endParaRPr>
            </a:p>
          </p:txBody>
        </p:sp>
      </p:grpSp>
      <p:grpSp>
        <p:nvGrpSpPr>
          <p:cNvPr id="311" name="Google Shape;311;g113224f1d12_2_107"/>
          <p:cNvGrpSpPr/>
          <p:nvPr/>
        </p:nvGrpSpPr>
        <p:grpSpPr>
          <a:xfrm>
            <a:off x="6420674" y="1803475"/>
            <a:ext cx="5525976" cy="831000"/>
            <a:chOff x="6420674" y="1803475"/>
            <a:chExt cx="5525976" cy="831000"/>
          </a:xfrm>
        </p:grpSpPr>
        <p:grpSp>
          <p:nvGrpSpPr>
            <p:cNvPr id="312" name="Google Shape;312;g113224f1d12_2_107"/>
            <p:cNvGrpSpPr/>
            <p:nvPr/>
          </p:nvGrpSpPr>
          <p:grpSpPr>
            <a:xfrm>
              <a:off x="6420674" y="1987836"/>
              <a:ext cx="520959" cy="520959"/>
              <a:chOff x="4442280" y="1400628"/>
              <a:chExt cx="599700" cy="599700"/>
            </a:xfrm>
          </p:grpSpPr>
          <p:sp>
            <p:nvSpPr>
              <p:cNvPr id="313" name="Google Shape;313;g113224f1d12_2_107"/>
              <p:cNvSpPr/>
              <p:nvPr/>
            </p:nvSpPr>
            <p:spPr>
              <a:xfrm>
                <a:off x="4442280" y="1400628"/>
                <a:ext cx="5997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314" name="Google Shape;314;g113224f1d12_2_107"/>
              <p:cNvSpPr/>
              <p:nvPr/>
            </p:nvSpPr>
            <p:spPr>
              <a:xfrm>
                <a:off x="4645910" y="1462183"/>
                <a:ext cx="192300" cy="492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2</a:t>
                </a:r>
                <a:endParaRPr/>
              </a:p>
            </p:txBody>
          </p:sp>
        </p:grpSp>
        <p:sp>
          <p:nvSpPr>
            <p:cNvPr id="315" name="Google Shape;315;g113224f1d12_2_107"/>
            <p:cNvSpPr/>
            <p:nvPr/>
          </p:nvSpPr>
          <p:spPr>
            <a:xfrm>
              <a:off x="7118450" y="1803475"/>
              <a:ext cx="4828200" cy="8310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fr-FR" sz="2000">
                  <a:solidFill>
                    <a:schemeClr val="dk1"/>
                  </a:solidFill>
                  <a:latin typeface="Times New Roman"/>
                  <a:ea typeface="Times New Roman"/>
                  <a:cs typeface="Times New Roman"/>
                  <a:sym typeface="Times New Roman"/>
                </a:rPr>
                <a:t>Find a model</a:t>
              </a:r>
              <a:endParaRPr sz="2800" b="1">
                <a:solidFill>
                  <a:srgbClr val="000000"/>
                </a:solidFill>
                <a:latin typeface="Garamond"/>
                <a:ea typeface="Garamond"/>
                <a:cs typeface="Garamond"/>
                <a:sym typeface="Garamond"/>
              </a:endParaRPr>
            </a:p>
          </p:txBody>
        </p:sp>
      </p:grpSp>
      <p:grpSp>
        <p:nvGrpSpPr>
          <p:cNvPr id="316" name="Google Shape;316;g113224f1d12_2_107"/>
          <p:cNvGrpSpPr/>
          <p:nvPr/>
        </p:nvGrpSpPr>
        <p:grpSpPr>
          <a:xfrm>
            <a:off x="720581" y="3620975"/>
            <a:ext cx="4761155" cy="1200300"/>
            <a:chOff x="720563" y="1839686"/>
            <a:chExt cx="4431867" cy="1200300"/>
          </a:xfrm>
        </p:grpSpPr>
        <p:grpSp>
          <p:nvGrpSpPr>
            <p:cNvPr id="317" name="Google Shape;317;g113224f1d12_2_107"/>
            <p:cNvGrpSpPr/>
            <p:nvPr/>
          </p:nvGrpSpPr>
          <p:grpSpPr>
            <a:xfrm>
              <a:off x="720563" y="1974995"/>
              <a:ext cx="520959" cy="520959"/>
              <a:chOff x="476251" y="1400628"/>
              <a:chExt cx="599700" cy="599700"/>
            </a:xfrm>
          </p:grpSpPr>
          <p:sp>
            <p:nvSpPr>
              <p:cNvPr id="318" name="Google Shape;318;g113224f1d12_2_107"/>
              <p:cNvSpPr/>
              <p:nvPr/>
            </p:nvSpPr>
            <p:spPr>
              <a:xfrm>
                <a:off x="476251" y="1400628"/>
                <a:ext cx="5997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319" name="Google Shape;319;g113224f1d12_2_107"/>
              <p:cNvSpPr/>
              <p:nvPr/>
            </p:nvSpPr>
            <p:spPr>
              <a:xfrm>
                <a:off x="617522" y="1424968"/>
                <a:ext cx="317100" cy="567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3</a:t>
                </a:r>
                <a:endParaRPr/>
              </a:p>
            </p:txBody>
          </p:sp>
        </p:grpSp>
        <p:sp>
          <p:nvSpPr>
            <p:cNvPr id="320" name="Google Shape;320;g113224f1d12_2_107"/>
            <p:cNvSpPr/>
            <p:nvPr/>
          </p:nvSpPr>
          <p:spPr>
            <a:xfrm>
              <a:off x="1295630" y="1839686"/>
              <a:ext cx="3856800" cy="1200300"/>
            </a:xfrm>
            <a:prstGeom prst="rect">
              <a:avLst/>
            </a:prstGeom>
            <a:noFill/>
            <a:ln>
              <a:noFill/>
            </a:ln>
          </p:spPr>
          <p:txBody>
            <a:bodyPr spcFirstLastPara="1" wrap="square" lIns="91425" tIns="45700" rIns="91425" bIns="45700" anchor="t" anchorCtr="0">
              <a:noAutofit/>
            </a:bodyPr>
            <a:lstStyle/>
            <a:p>
              <a:pPr marL="0" lvl="0" indent="0" algn="just" rtl="0">
                <a:lnSpc>
                  <a:spcPct val="107916"/>
                </a:lnSpc>
                <a:spcBef>
                  <a:spcPts val="0"/>
                </a:spcBef>
                <a:spcAft>
                  <a:spcPts val="800"/>
                </a:spcAft>
                <a:buNone/>
              </a:pPr>
              <a:r>
                <a:rPr lang="fr-FR" sz="2000">
                  <a:solidFill>
                    <a:schemeClr val="dk1"/>
                  </a:solidFill>
                  <a:latin typeface="Times New Roman"/>
                  <a:ea typeface="Times New Roman"/>
                  <a:cs typeface="Times New Roman"/>
                  <a:sym typeface="Times New Roman"/>
                </a:rPr>
                <a:t>Train the model on the dataset</a:t>
              </a:r>
              <a:endParaRPr sz="2000" b="1">
                <a:solidFill>
                  <a:srgbClr val="000000"/>
                </a:solidFill>
                <a:latin typeface="Garamond"/>
                <a:ea typeface="Garamond"/>
                <a:cs typeface="Garamond"/>
                <a:sym typeface="Garamond"/>
              </a:endParaRPr>
            </a:p>
          </p:txBody>
        </p:sp>
      </p:grpSp>
      <p:grpSp>
        <p:nvGrpSpPr>
          <p:cNvPr id="322" name="Google Shape;322;g113224f1d12_2_107"/>
          <p:cNvGrpSpPr/>
          <p:nvPr/>
        </p:nvGrpSpPr>
        <p:grpSpPr>
          <a:xfrm>
            <a:off x="2215770" y="4972825"/>
            <a:ext cx="5458805" cy="831000"/>
            <a:chOff x="720585" y="3726237"/>
            <a:chExt cx="7529386" cy="831000"/>
          </a:xfrm>
        </p:grpSpPr>
        <p:grpSp>
          <p:nvGrpSpPr>
            <p:cNvPr id="323" name="Google Shape;323;g113224f1d12_2_107"/>
            <p:cNvGrpSpPr/>
            <p:nvPr/>
          </p:nvGrpSpPr>
          <p:grpSpPr>
            <a:xfrm>
              <a:off x="720585" y="3881286"/>
              <a:ext cx="718502" cy="520959"/>
              <a:chOff x="8408307" y="1400628"/>
              <a:chExt cx="827100" cy="599700"/>
            </a:xfrm>
          </p:grpSpPr>
          <p:sp>
            <p:nvSpPr>
              <p:cNvPr id="324" name="Google Shape;324;g113224f1d12_2_107"/>
              <p:cNvSpPr/>
              <p:nvPr/>
            </p:nvSpPr>
            <p:spPr>
              <a:xfrm>
                <a:off x="8408307" y="1400628"/>
                <a:ext cx="8271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325" name="Google Shape;325;g113224f1d12_2_107"/>
              <p:cNvSpPr/>
              <p:nvPr/>
            </p:nvSpPr>
            <p:spPr>
              <a:xfrm>
                <a:off x="8669106" y="1417001"/>
                <a:ext cx="305400" cy="567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5</a:t>
                </a:r>
                <a:endParaRPr/>
              </a:p>
            </p:txBody>
          </p:sp>
        </p:grpSp>
        <p:sp>
          <p:nvSpPr>
            <p:cNvPr id="326" name="Google Shape;326;g113224f1d12_2_107"/>
            <p:cNvSpPr/>
            <p:nvPr/>
          </p:nvSpPr>
          <p:spPr>
            <a:xfrm>
              <a:off x="1682971" y="3726237"/>
              <a:ext cx="6567000" cy="831000"/>
            </a:xfrm>
            <a:prstGeom prst="rect">
              <a:avLst/>
            </a:prstGeom>
            <a:noFill/>
            <a:ln>
              <a:noFill/>
            </a:ln>
          </p:spPr>
          <p:txBody>
            <a:bodyPr spcFirstLastPara="1" wrap="square" lIns="91425" tIns="45700" rIns="91425" bIns="45700" anchor="t" anchorCtr="0">
              <a:noAutofit/>
            </a:bodyPr>
            <a:lstStyle/>
            <a:p>
              <a:pPr marL="0" lvl="0" indent="0" algn="just" rtl="0">
                <a:lnSpc>
                  <a:spcPct val="107916"/>
                </a:lnSpc>
                <a:spcBef>
                  <a:spcPts val="0"/>
                </a:spcBef>
                <a:spcAft>
                  <a:spcPts val="800"/>
                </a:spcAft>
                <a:buNone/>
              </a:pPr>
              <a:r>
                <a:rPr lang="fr-FR" sz="2000">
                  <a:solidFill>
                    <a:schemeClr val="dk1"/>
                  </a:solidFill>
                  <a:latin typeface="Times New Roman"/>
                  <a:ea typeface="Times New Roman"/>
                  <a:cs typeface="Times New Roman"/>
                  <a:sym typeface="Times New Roman"/>
                </a:rPr>
                <a:t>Discuss and show the results</a:t>
              </a:r>
              <a:endParaRPr sz="2000" b="1">
                <a:solidFill>
                  <a:srgbClr val="000000"/>
                </a:solidFill>
                <a:latin typeface="Garamond"/>
                <a:ea typeface="Garamond"/>
                <a:cs typeface="Garamond"/>
                <a:sym typeface="Garamond"/>
              </a:endParaRPr>
            </a:p>
          </p:txBody>
        </p:sp>
      </p:grpSp>
      <p:sp>
        <p:nvSpPr>
          <p:cNvPr id="327" name="Google Shape;327;g113224f1d12_2_107"/>
          <p:cNvSpPr/>
          <p:nvPr/>
        </p:nvSpPr>
        <p:spPr>
          <a:xfrm>
            <a:off x="12" y="107637"/>
            <a:ext cx="240900" cy="4923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328" name="Google Shape;328;g113224f1d12_2_107"/>
          <p:cNvSpPr txBox="1"/>
          <p:nvPr/>
        </p:nvSpPr>
        <p:spPr>
          <a:xfrm>
            <a:off x="562708" y="607834"/>
            <a:ext cx="11015003" cy="939611"/>
          </a:xfrm>
          <a:prstGeom prst="rect">
            <a:avLst/>
          </a:prstGeom>
          <a:solidFill>
            <a:schemeClr val="lt1"/>
          </a:solid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100"/>
              <a:buFont typeface="Arial"/>
              <a:buNone/>
            </a:pPr>
            <a:r>
              <a:rPr lang="fr-FR" sz="2500" dirty="0">
                <a:solidFill>
                  <a:schemeClr val="dk1"/>
                </a:solidFill>
                <a:latin typeface="Times New Roman"/>
                <a:ea typeface="Times New Roman"/>
                <a:cs typeface="Times New Roman"/>
                <a:sym typeface="Times New Roman"/>
              </a:rPr>
              <a:t>                                                      </a:t>
            </a:r>
            <a:r>
              <a:rPr lang="fr-FR" sz="2600" dirty="0">
                <a:solidFill>
                  <a:schemeClr val="dk1"/>
                </a:solidFill>
                <a:latin typeface="Times New Roman"/>
                <a:ea typeface="Times New Roman"/>
                <a:cs typeface="Times New Roman"/>
                <a:sym typeface="Times New Roman"/>
              </a:rPr>
              <a:t> </a:t>
            </a:r>
            <a:r>
              <a:rPr lang="fr-FR" sz="2800" b="1" dirty="0">
                <a:solidFill>
                  <a:schemeClr val="dk1"/>
                </a:solidFill>
                <a:latin typeface="Times New Roman"/>
                <a:ea typeface="Times New Roman"/>
                <a:cs typeface="Times New Roman"/>
                <a:sym typeface="Times New Roman"/>
              </a:rPr>
              <a:t>Project Objectives:</a:t>
            </a:r>
            <a:r>
              <a:rPr lang="fr-FR" sz="4200" b="1" dirty="0">
                <a:solidFill>
                  <a:schemeClr val="dk1"/>
                </a:solidFill>
                <a:highlight>
                  <a:schemeClr val="lt1"/>
                </a:highlight>
                <a:latin typeface="Garamond"/>
                <a:ea typeface="Garamond"/>
                <a:cs typeface="Garamond"/>
                <a:sym typeface="Garamond"/>
              </a:rPr>
              <a:t> </a:t>
            </a:r>
            <a:endParaRPr sz="5400" b="1">
              <a:solidFill>
                <a:schemeClr val="lt1"/>
              </a:solidFill>
              <a:highlight>
                <a:schemeClr val="lt1"/>
              </a:highlight>
              <a:latin typeface="Garamond"/>
              <a:ea typeface="Garamond"/>
              <a:cs typeface="Garamond"/>
              <a:sym typeface="Garamond"/>
            </a:endParaRPr>
          </a:p>
          <a:p>
            <a:pPr marL="0" lvl="0" indent="0" algn="ctr" rtl="0">
              <a:lnSpc>
                <a:spcPct val="90000"/>
              </a:lnSpc>
              <a:spcBef>
                <a:spcPts val="0"/>
              </a:spcBef>
              <a:spcAft>
                <a:spcPts val="0"/>
              </a:spcAft>
              <a:buNone/>
            </a:pPr>
            <a:endParaRPr sz="3200" b="1">
              <a:solidFill>
                <a:schemeClr val="dk1"/>
              </a:solidFill>
              <a:highlight>
                <a:schemeClr val="lt1"/>
              </a:highlight>
              <a:latin typeface="Garamond"/>
              <a:ea typeface="Garamond"/>
              <a:cs typeface="Garamond"/>
              <a:sym typeface="Garamond"/>
            </a:endParaRPr>
          </a:p>
        </p:txBody>
      </p:sp>
      <p:sp>
        <p:nvSpPr>
          <p:cNvPr id="329" name="Google Shape;329;g113224f1d12_2_107"/>
          <p:cNvSpPr/>
          <p:nvPr/>
        </p:nvSpPr>
        <p:spPr>
          <a:xfrm>
            <a:off x="12" y="107637"/>
            <a:ext cx="240900" cy="4923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fade">
                                      <p:cBhvr>
                                        <p:cTn id="7" dur="1000"/>
                                        <p:tgtEl>
                                          <p:spTgt spid="3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1"/>
                                        </p:tgtEl>
                                        <p:attrNameLst>
                                          <p:attrName>style.visibility</p:attrName>
                                        </p:attrNameLst>
                                      </p:cBhvr>
                                      <p:to>
                                        <p:strVal val="visible"/>
                                      </p:to>
                                    </p:set>
                                    <p:animEffect transition="in" filter="fade">
                                      <p:cBhvr>
                                        <p:cTn id="12" dur="1000"/>
                                        <p:tgtEl>
                                          <p:spTgt spid="3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6"/>
                                        </p:tgtEl>
                                        <p:attrNameLst>
                                          <p:attrName>style.visibility</p:attrName>
                                        </p:attrNameLst>
                                      </p:cBhvr>
                                      <p:to>
                                        <p:strVal val="visible"/>
                                      </p:to>
                                    </p:set>
                                    <p:animEffect transition="in" filter="fade">
                                      <p:cBhvr>
                                        <p:cTn id="17" dur="1000"/>
                                        <p:tgtEl>
                                          <p:spTgt spid="3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6"/>
                                        </p:tgtEl>
                                        <p:attrNameLst>
                                          <p:attrName>style.visibility</p:attrName>
                                        </p:attrNameLst>
                                      </p:cBhvr>
                                      <p:to>
                                        <p:strVal val="visible"/>
                                      </p:to>
                                    </p:set>
                                    <p:animEffect transition="in" filter="fade">
                                      <p:cBhvr>
                                        <p:cTn id="22" dur="1000"/>
                                        <p:tgtEl>
                                          <p:spTgt spid="30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2"/>
                                        </p:tgtEl>
                                        <p:attrNameLst>
                                          <p:attrName>style.visibility</p:attrName>
                                        </p:attrNameLst>
                                      </p:cBhvr>
                                      <p:to>
                                        <p:strVal val="visible"/>
                                      </p:to>
                                    </p:set>
                                    <p:animEffect transition="in" filter="fade">
                                      <p:cBhvr>
                                        <p:cTn id="27" dur="10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11b05a335f7_2_63"/>
          <p:cNvSpPr txBox="1"/>
          <p:nvPr/>
        </p:nvSpPr>
        <p:spPr>
          <a:xfrm>
            <a:off x="11778120" y="6442560"/>
            <a:ext cx="413700" cy="415200"/>
          </a:xfrm>
          <a:prstGeom prst="rect">
            <a:avLst/>
          </a:prstGeom>
          <a:solidFill>
            <a:srgbClr val="C72C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fr-FR" sz="1000" b="1" i="0" u="none" strike="noStrike" cap="none">
                <a:solidFill>
                  <a:srgbClr val="FFFFFF"/>
                </a:solidFill>
                <a:latin typeface="Quattrocento Sans"/>
                <a:ea typeface="Quattrocento Sans"/>
                <a:cs typeface="Quattrocento Sans"/>
                <a:sym typeface="Quattrocento Sans"/>
              </a:rPr>
              <a:pPr marL="0" marR="0" lvl="0" indent="0" algn="ctr" rtl="0">
                <a:lnSpc>
                  <a:spcPct val="100000"/>
                </a:lnSpc>
                <a:spcBef>
                  <a:spcPts val="0"/>
                </a:spcBef>
                <a:spcAft>
                  <a:spcPts val="0"/>
                </a:spcAft>
                <a:buClr>
                  <a:srgbClr val="000000"/>
                </a:buClr>
                <a:buSzPts val="1000"/>
                <a:buFont typeface="Arial"/>
                <a:buNone/>
              </a:pPr>
              <a:t>5</a:t>
            </a:fld>
            <a:endParaRPr sz="1000" b="0" i="0" u="none" strike="noStrike" cap="none">
              <a:solidFill>
                <a:schemeClr val="dk1"/>
              </a:solidFill>
              <a:latin typeface="Times New Roman"/>
              <a:ea typeface="Times New Roman"/>
              <a:cs typeface="Times New Roman"/>
              <a:sym typeface="Times New Roman"/>
            </a:endParaRPr>
          </a:p>
        </p:txBody>
      </p:sp>
      <p:grpSp>
        <p:nvGrpSpPr>
          <p:cNvPr id="400" name="Google Shape;400;g11b05a335f7_2_63"/>
          <p:cNvGrpSpPr/>
          <p:nvPr/>
        </p:nvGrpSpPr>
        <p:grpSpPr>
          <a:xfrm>
            <a:off x="720563" y="1803475"/>
            <a:ext cx="5336362" cy="831000"/>
            <a:chOff x="720563" y="1839700"/>
            <a:chExt cx="5336362" cy="831000"/>
          </a:xfrm>
        </p:grpSpPr>
        <p:grpSp>
          <p:nvGrpSpPr>
            <p:cNvPr id="401" name="Google Shape;401;g11b05a335f7_2_63"/>
            <p:cNvGrpSpPr/>
            <p:nvPr/>
          </p:nvGrpSpPr>
          <p:grpSpPr>
            <a:xfrm>
              <a:off x="720563" y="1974995"/>
              <a:ext cx="520959" cy="520959"/>
              <a:chOff x="476251" y="1400628"/>
              <a:chExt cx="599700" cy="599700"/>
            </a:xfrm>
          </p:grpSpPr>
          <p:sp>
            <p:nvSpPr>
              <p:cNvPr id="402" name="Google Shape;402;g11b05a335f7_2_63"/>
              <p:cNvSpPr/>
              <p:nvPr/>
            </p:nvSpPr>
            <p:spPr>
              <a:xfrm>
                <a:off x="476251" y="1400628"/>
                <a:ext cx="5997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403" name="Google Shape;403;g11b05a335f7_2_63"/>
              <p:cNvSpPr/>
              <p:nvPr/>
            </p:nvSpPr>
            <p:spPr>
              <a:xfrm>
                <a:off x="679882" y="1462183"/>
                <a:ext cx="192300" cy="492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1</a:t>
                </a:r>
                <a:endParaRPr/>
              </a:p>
            </p:txBody>
          </p:sp>
        </p:grpSp>
        <p:sp>
          <p:nvSpPr>
            <p:cNvPr id="404" name="Google Shape;404;g11b05a335f7_2_63"/>
            <p:cNvSpPr/>
            <p:nvPr/>
          </p:nvSpPr>
          <p:spPr>
            <a:xfrm>
              <a:off x="1295625" y="1839700"/>
              <a:ext cx="4761300" cy="831000"/>
            </a:xfrm>
            <a:prstGeom prst="rect">
              <a:avLst/>
            </a:prstGeom>
            <a:noFill/>
            <a:ln>
              <a:noFill/>
            </a:ln>
          </p:spPr>
          <p:txBody>
            <a:bodyPr spcFirstLastPara="1" wrap="square" lIns="91425" tIns="45700" rIns="91425" bIns="45700" anchor="t" anchorCtr="0">
              <a:noAutofit/>
            </a:bodyPr>
            <a:lstStyle/>
            <a:p>
              <a:pPr marL="0" lvl="0" indent="0" algn="just" rtl="0">
                <a:lnSpc>
                  <a:spcPct val="107916"/>
                </a:lnSpc>
                <a:spcBef>
                  <a:spcPts val="0"/>
                </a:spcBef>
                <a:spcAft>
                  <a:spcPts val="1200"/>
                </a:spcAft>
                <a:buClr>
                  <a:schemeClr val="dk1"/>
                </a:buClr>
                <a:buSzPts val="1100"/>
                <a:buFont typeface="Arial"/>
                <a:buNone/>
              </a:pPr>
              <a:r>
                <a:rPr lang="fr-FR" sz="1500" dirty="0">
                  <a:solidFill>
                    <a:schemeClr val="dk1"/>
                  </a:solidFill>
                  <a:latin typeface="Times New Roman"/>
                  <a:ea typeface="Times New Roman"/>
                  <a:cs typeface="Times New Roman"/>
                  <a:sym typeface="Times New Roman"/>
                </a:rPr>
                <a:t>A </a:t>
              </a:r>
              <a:r>
                <a:rPr lang="fr-FR" sz="1500" dirty="0" err="1">
                  <a:solidFill>
                    <a:schemeClr val="dk1"/>
                  </a:solidFill>
                  <a:latin typeface="Times New Roman"/>
                  <a:ea typeface="Times New Roman"/>
                  <a:cs typeface="Times New Roman"/>
                  <a:sym typeface="Times New Roman"/>
                </a:rPr>
                <a:t>convolutional</a:t>
              </a:r>
              <a:r>
                <a:rPr lang="fr-FR" sz="1500" dirty="0">
                  <a:solidFill>
                    <a:schemeClr val="dk1"/>
                  </a:solidFill>
                  <a:latin typeface="Times New Roman"/>
                  <a:ea typeface="Times New Roman"/>
                  <a:cs typeface="Times New Roman"/>
                  <a:sym typeface="Times New Roman"/>
                </a:rPr>
                <a:t> neural network (CNN) </a:t>
              </a:r>
              <a:r>
                <a:rPr lang="fr-FR" sz="1500" dirty="0" err="1">
                  <a:solidFill>
                    <a:schemeClr val="dk1"/>
                  </a:solidFill>
                  <a:latin typeface="Times New Roman"/>
                  <a:ea typeface="Times New Roman"/>
                  <a:cs typeface="Times New Roman"/>
                  <a:sym typeface="Times New Roman"/>
                </a:rPr>
                <a:t>is</a:t>
              </a:r>
              <a:r>
                <a:rPr lang="fr-FR" sz="1500" dirty="0">
                  <a:solidFill>
                    <a:schemeClr val="dk1"/>
                  </a:solidFill>
                  <a:latin typeface="Times New Roman"/>
                  <a:ea typeface="Times New Roman"/>
                  <a:cs typeface="Times New Roman"/>
                  <a:sym typeface="Times New Roman"/>
                </a:rPr>
                <a:t> a type of</a:t>
              </a:r>
              <a:r>
                <a:rPr lang="fr-FR" sz="1500" dirty="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fr-FR" sz="1500" dirty="0" err="1">
                  <a:solidFill>
                    <a:schemeClr val="dk1"/>
                  </a:solidFill>
                  <a:latin typeface="Times New Roman"/>
                  <a:ea typeface="Times New Roman"/>
                  <a:cs typeface="Times New Roman"/>
                  <a:sym typeface="Times New Roman"/>
                </a:rPr>
                <a:t>artificial</a:t>
              </a:r>
              <a:r>
                <a:rPr lang="fr-FR" sz="1500" dirty="0">
                  <a:solidFill>
                    <a:schemeClr val="dk1"/>
                  </a:solidFill>
                  <a:latin typeface="Times New Roman"/>
                  <a:ea typeface="Times New Roman"/>
                  <a:cs typeface="Times New Roman"/>
                  <a:sym typeface="Times New Roman"/>
                </a:rPr>
                <a:t> neural network </a:t>
              </a:r>
              <a:r>
                <a:rPr lang="fr-FR" sz="1500" dirty="0" err="1">
                  <a:solidFill>
                    <a:schemeClr val="dk1"/>
                  </a:solidFill>
                  <a:latin typeface="Times New Roman"/>
                  <a:ea typeface="Times New Roman"/>
                  <a:cs typeface="Times New Roman"/>
                  <a:sym typeface="Times New Roman"/>
                </a:rPr>
                <a:t>used</a:t>
              </a:r>
              <a:r>
                <a:rPr lang="fr-FR" sz="1500" dirty="0">
                  <a:solidFill>
                    <a:schemeClr val="dk1"/>
                  </a:solidFill>
                  <a:latin typeface="Times New Roman"/>
                  <a:ea typeface="Times New Roman"/>
                  <a:cs typeface="Times New Roman"/>
                  <a:sym typeface="Times New Roman"/>
                </a:rPr>
                <a:t> in image recognition and </a:t>
              </a:r>
              <a:r>
                <a:rPr lang="fr-FR" sz="1500" dirty="0" err="1">
                  <a:solidFill>
                    <a:schemeClr val="dk1"/>
                  </a:solidFill>
                  <a:latin typeface="Times New Roman"/>
                  <a:ea typeface="Times New Roman"/>
                  <a:cs typeface="Times New Roman"/>
                  <a:sym typeface="Times New Roman"/>
                </a:rPr>
                <a:t>processing</a:t>
              </a:r>
              <a:r>
                <a:rPr lang="fr-FR" sz="1500" dirty="0">
                  <a:solidFill>
                    <a:schemeClr val="dk1"/>
                  </a:solidFill>
                  <a:latin typeface="Times New Roman"/>
                  <a:ea typeface="Times New Roman"/>
                  <a:cs typeface="Times New Roman"/>
                  <a:sym typeface="Times New Roman"/>
                </a:rPr>
                <a:t> </a:t>
              </a:r>
              <a:r>
                <a:rPr lang="fr-FR" sz="1500" dirty="0" err="1">
                  <a:solidFill>
                    <a:schemeClr val="dk1"/>
                  </a:solidFill>
                  <a:latin typeface="Times New Roman"/>
                  <a:ea typeface="Times New Roman"/>
                  <a:cs typeface="Times New Roman"/>
                  <a:sym typeface="Times New Roman"/>
                </a:rPr>
                <a:t>that</a:t>
              </a:r>
              <a:r>
                <a:rPr lang="fr-FR" sz="1500" dirty="0">
                  <a:solidFill>
                    <a:schemeClr val="dk1"/>
                  </a:solidFill>
                  <a:latin typeface="Times New Roman"/>
                  <a:ea typeface="Times New Roman"/>
                  <a:cs typeface="Times New Roman"/>
                  <a:sym typeface="Times New Roman"/>
                </a:rPr>
                <a:t> </a:t>
              </a:r>
              <a:r>
                <a:rPr lang="fr-FR" sz="1500" dirty="0" err="1">
                  <a:solidFill>
                    <a:schemeClr val="dk1"/>
                  </a:solidFill>
                  <a:latin typeface="Times New Roman"/>
                  <a:ea typeface="Times New Roman"/>
                  <a:cs typeface="Times New Roman"/>
                  <a:sym typeface="Times New Roman"/>
                </a:rPr>
                <a:t>is</a:t>
              </a:r>
              <a:r>
                <a:rPr lang="fr-FR" sz="1500" dirty="0">
                  <a:solidFill>
                    <a:schemeClr val="dk1"/>
                  </a:solidFill>
                  <a:latin typeface="Times New Roman"/>
                  <a:ea typeface="Times New Roman"/>
                  <a:cs typeface="Times New Roman"/>
                  <a:sym typeface="Times New Roman"/>
                </a:rPr>
                <a:t> </a:t>
              </a:r>
              <a:r>
                <a:rPr lang="fr-FR" sz="1500" dirty="0" err="1">
                  <a:solidFill>
                    <a:schemeClr val="dk1"/>
                  </a:solidFill>
                  <a:latin typeface="Times New Roman"/>
                  <a:ea typeface="Times New Roman"/>
                  <a:cs typeface="Times New Roman"/>
                  <a:sym typeface="Times New Roman"/>
                </a:rPr>
                <a:t>specifically</a:t>
              </a:r>
              <a:r>
                <a:rPr lang="fr-FR" sz="1500" dirty="0">
                  <a:solidFill>
                    <a:schemeClr val="dk1"/>
                  </a:solidFill>
                  <a:latin typeface="Times New Roman"/>
                  <a:ea typeface="Times New Roman"/>
                  <a:cs typeface="Times New Roman"/>
                  <a:sym typeface="Times New Roman"/>
                </a:rPr>
                <a:t> </a:t>
              </a:r>
              <a:r>
                <a:rPr lang="fr-FR" sz="1500" dirty="0" err="1">
                  <a:solidFill>
                    <a:schemeClr val="dk1"/>
                  </a:solidFill>
                  <a:latin typeface="Times New Roman"/>
                  <a:ea typeface="Times New Roman"/>
                  <a:cs typeface="Times New Roman"/>
                  <a:sym typeface="Times New Roman"/>
                </a:rPr>
                <a:t>designed</a:t>
              </a:r>
              <a:r>
                <a:rPr lang="fr-FR" sz="1500" dirty="0">
                  <a:solidFill>
                    <a:schemeClr val="dk1"/>
                  </a:solidFill>
                  <a:latin typeface="Times New Roman"/>
                  <a:ea typeface="Times New Roman"/>
                  <a:cs typeface="Times New Roman"/>
                  <a:sym typeface="Times New Roman"/>
                </a:rPr>
                <a:t> to </a:t>
              </a:r>
              <a:r>
                <a:rPr lang="fr-FR" sz="1500" dirty="0" err="1">
                  <a:solidFill>
                    <a:schemeClr val="dk1"/>
                  </a:solidFill>
                  <a:latin typeface="Times New Roman"/>
                  <a:ea typeface="Times New Roman"/>
                  <a:cs typeface="Times New Roman"/>
                  <a:sym typeface="Times New Roman"/>
                </a:rPr>
                <a:t>process</a:t>
              </a:r>
              <a:r>
                <a:rPr lang="fr-FR" sz="1500" dirty="0">
                  <a:solidFill>
                    <a:schemeClr val="dk1"/>
                  </a:solidFill>
                  <a:latin typeface="Times New Roman"/>
                  <a:ea typeface="Times New Roman"/>
                  <a:cs typeface="Times New Roman"/>
                  <a:sym typeface="Times New Roman"/>
                </a:rPr>
                <a:t> pixel data.</a:t>
              </a:r>
              <a:endParaRPr sz="4000" b="1">
                <a:latin typeface="Garamond"/>
                <a:ea typeface="Garamond"/>
                <a:cs typeface="Garamond"/>
                <a:sym typeface="Garamond"/>
              </a:endParaRPr>
            </a:p>
          </p:txBody>
        </p:sp>
      </p:grpSp>
      <p:grpSp>
        <p:nvGrpSpPr>
          <p:cNvPr id="405" name="Google Shape;405;g11b05a335f7_2_63"/>
          <p:cNvGrpSpPr/>
          <p:nvPr/>
        </p:nvGrpSpPr>
        <p:grpSpPr>
          <a:xfrm>
            <a:off x="6420645" y="3590175"/>
            <a:ext cx="5458805" cy="831000"/>
            <a:chOff x="720585" y="3726237"/>
            <a:chExt cx="7529386" cy="831000"/>
          </a:xfrm>
        </p:grpSpPr>
        <p:grpSp>
          <p:nvGrpSpPr>
            <p:cNvPr id="406" name="Google Shape;406;g11b05a335f7_2_63"/>
            <p:cNvGrpSpPr/>
            <p:nvPr/>
          </p:nvGrpSpPr>
          <p:grpSpPr>
            <a:xfrm>
              <a:off x="720585" y="3881286"/>
              <a:ext cx="718502" cy="520959"/>
              <a:chOff x="8408307" y="1400628"/>
              <a:chExt cx="827100" cy="599700"/>
            </a:xfrm>
          </p:grpSpPr>
          <p:sp>
            <p:nvSpPr>
              <p:cNvPr id="407" name="Google Shape;407;g11b05a335f7_2_63"/>
              <p:cNvSpPr/>
              <p:nvPr/>
            </p:nvSpPr>
            <p:spPr>
              <a:xfrm>
                <a:off x="8408307" y="1400628"/>
                <a:ext cx="8271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408" name="Google Shape;408;g11b05a335f7_2_63"/>
              <p:cNvSpPr/>
              <p:nvPr/>
            </p:nvSpPr>
            <p:spPr>
              <a:xfrm>
                <a:off x="8669106" y="1417001"/>
                <a:ext cx="305400" cy="567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4</a:t>
                </a:r>
                <a:endParaRPr/>
              </a:p>
            </p:txBody>
          </p:sp>
        </p:grpSp>
        <p:sp>
          <p:nvSpPr>
            <p:cNvPr id="409" name="Google Shape;409;g11b05a335f7_2_63"/>
            <p:cNvSpPr/>
            <p:nvPr/>
          </p:nvSpPr>
          <p:spPr>
            <a:xfrm>
              <a:off x="1682971" y="3726237"/>
              <a:ext cx="6567000" cy="831000"/>
            </a:xfrm>
            <a:prstGeom prst="rect">
              <a:avLst/>
            </a:prstGeom>
            <a:noFill/>
            <a:ln>
              <a:noFill/>
            </a:ln>
          </p:spPr>
          <p:txBody>
            <a:bodyPr spcFirstLastPara="1" wrap="square" lIns="91425" tIns="45700" rIns="91425" bIns="45700" anchor="t" anchorCtr="0">
              <a:noAutofit/>
            </a:bodyPr>
            <a:lstStyle/>
            <a:p>
              <a:pPr marL="0" lvl="0" indent="0" algn="just" rtl="0">
                <a:lnSpc>
                  <a:spcPct val="107916"/>
                </a:lnSpc>
                <a:spcBef>
                  <a:spcPts val="0"/>
                </a:spcBef>
                <a:spcAft>
                  <a:spcPts val="0"/>
                </a:spcAft>
                <a:buClr>
                  <a:schemeClr val="dk1"/>
                </a:buClr>
                <a:buSzPts val="1100"/>
                <a:buFont typeface="Arial"/>
                <a:buNone/>
              </a:pPr>
              <a:r>
                <a:rPr lang="fr-FR" sz="1500">
                  <a:solidFill>
                    <a:schemeClr val="dk1"/>
                  </a:solidFill>
                  <a:latin typeface="Times New Roman"/>
                  <a:ea typeface="Times New Roman"/>
                  <a:cs typeface="Times New Roman"/>
                  <a:sym typeface="Times New Roman"/>
                </a:rPr>
                <a:t>the training set gonna use the 2 first stets the training and the validation and so we can save the Test set for evaluating our model because it will be non-appropriate to test the model into data that he already saw because he will predict them with an accuracy of 100%.</a:t>
              </a:r>
              <a:endParaRPr sz="1500">
                <a:solidFill>
                  <a:schemeClr val="dk1"/>
                </a:solidFill>
                <a:latin typeface="Times New Roman"/>
                <a:ea typeface="Times New Roman"/>
                <a:cs typeface="Times New Roman"/>
                <a:sym typeface="Times New Roman"/>
              </a:endParaRPr>
            </a:p>
            <a:p>
              <a:pPr marL="0" lvl="0" indent="0" algn="just" rtl="0">
                <a:lnSpc>
                  <a:spcPct val="107916"/>
                </a:lnSpc>
                <a:spcBef>
                  <a:spcPts val="800"/>
                </a:spcBef>
                <a:spcAft>
                  <a:spcPts val="800"/>
                </a:spcAft>
                <a:buNone/>
              </a:pPr>
              <a:endParaRPr sz="2300">
                <a:solidFill>
                  <a:schemeClr val="dk1"/>
                </a:solidFill>
                <a:latin typeface="Times New Roman"/>
                <a:ea typeface="Times New Roman"/>
                <a:cs typeface="Times New Roman"/>
                <a:sym typeface="Times New Roman"/>
              </a:endParaRPr>
            </a:p>
          </p:txBody>
        </p:sp>
      </p:grpSp>
      <p:grpSp>
        <p:nvGrpSpPr>
          <p:cNvPr id="410" name="Google Shape;410;g11b05a335f7_2_63"/>
          <p:cNvGrpSpPr/>
          <p:nvPr/>
        </p:nvGrpSpPr>
        <p:grpSpPr>
          <a:xfrm>
            <a:off x="6420674" y="1803475"/>
            <a:ext cx="5525976" cy="831000"/>
            <a:chOff x="6420674" y="1803475"/>
            <a:chExt cx="5525976" cy="831000"/>
          </a:xfrm>
        </p:grpSpPr>
        <p:grpSp>
          <p:nvGrpSpPr>
            <p:cNvPr id="411" name="Google Shape;411;g11b05a335f7_2_63"/>
            <p:cNvGrpSpPr/>
            <p:nvPr/>
          </p:nvGrpSpPr>
          <p:grpSpPr>
            <a:xfrm>
              <a:off x="6420674" y="1987836"/>
              <a:ext cx="520959" cy="520959"/>
              <a:chOff x="4442280" y="1400628"/>
              <a:chExt cx="599700" cy="599700"/>
            </a:xfrm>
          </p:grpSpPr>
          <p:sp>
            <p:nvSpPr>
              <p:cNvPr id="412" name="Google Shape;412;g11b05a335f7_2_63"/>
              <p:cNvSpPr/>
              <p:nvPr/>
            </p:nvSpPr>
            <p:spPr>
              <a:xfrm>
                <a:off x="4442280" y="1400628"/>
                <a:ext cx="5997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413" name="Google Shape;413;g11b05a335f7_2_63"/>
              <p:cNvSpPr/>
              <p:nvPr/>
            </p:nvSpPr>
            <p:spPr>
              <a:xfrm>
                <a:off x="4645910" y="1462183"/>
                <a:ext cx="192300" cy="492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2</a:t>
                </a:r>
                <a:endParaRPr/>
              </a:p>
            </p:txBody>
          </p:sp>
        </p:grpSp>
        <p:sp>
          <p:nvSpPr>
            <p:cNvPr id="414" name="Google Shape;414;g11b05a335f7_2_63"/>
            <p:cNvSpPr/>
            <p:nvPr/>
          </p:nvSpPr>
          <p:spPr>
            <a:xfrm>
              <a:off x="7118450" y="1803475"/>
              <a:ext cx="4828200" cy="831000"/>
            </a:xfrm>
            <a:prstGeom prst="rect">
              <a:avLst/>
            </a:prstGeom>
            <a:noFill/>
            <a:ln>
              <a:noFill/>
            </a:ln>
          </p:spPr>
          <p:txBody>
            <a:bodyPr spcFirstLastPara="1" wrap="square" lIns="91425" tIns="45700" rIns="91425" bIns="45700" anchor="t" anchorCtr="0">
              <a:noAutofit/>
            </a:bodyPr>
            <a:lstStyle/>
            <a:p>
              <a:pPr marL="0" lvl="0" indent="0" algn="just" rtl="0">
                <a:lnSpc>
                  <a:spcPct val="107916"/>
                </a:lnSpc>
                <a:spcBef>
                  <a:spcPts val="0"/>
                </a:spcBef>
                <a:spcAft>
                  <a:spcPts val="0"/>
                </a:spcAft>
                <a:buClr>
                  <a:schemeClr val="dk1"/>
                </a:buClr>
                <a:buSzPts val="1100"/>
                <a:buFont typeface="Arial"/>
                <a:buNone/>
              </a:pPr>
              <a:r>
                <a:rPr lang="fr-FR" sz="1500">
                  <a:solidFill>
                    <a:schemeClr val="dk1"/>
                  </a:solidFill>
                  <a:latin typeface="Times New Roman"/>
                  <a:ea typeface="Times New Roman"/>
                  <a:cs typeface="Times New Roman"/>
                  <a:sym typeface="Times New Roman"/>
                </a:rPr>
                <a:t>CNNs are powerful image processing, artificial intelligence (AI) that use deep learning to perform both generative and descriptive tasks, often using machine vison that includes image and video recognition</a:t>
              </a:r>
              <a:endParaRPr sz="1500">
                <a:solidFill>
                  <a:schemeClr val="dk1"/>
                </a:solidFill>
                <a:latin typeface="Times New Roman"/>
                <a:ea typeface="Times New Roman"/>
                <a:cs typeface="Times New Roman"/>
                <a:sym typeface="Times New Roman"/>
              </a:endParaRPr>
            </a:p>
            <a:p>
              <a:pPr marL="0" marR="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grpSp>
      <p:grpSp>
        <p:nvGrpSpPr>
          <p:cNvPr id="415" name="Google Shape;415;g11b05a335f7_2_63"/>
          <p:cNvGrpSpPr/>
          <p:nvPr/>
        </p:nvGrpSpPr>
        <p:grpSpPr>
          <a:xfrm>
            <a:off x="720581" y="3620975"/>
            <a:ext cx="4761155" cy="1200300"/>
            <a:chOff x="720563" y="1839686"/>
            <a:chExt cx="4431867" cy="1200300"/>
          </a:xfrm>
        </p:grpSpPr>
        <p:grpSp>
          <p:nvGrpSpPr>
            <p:cNvPr id="416" name="Google Shape;416;g11b05a335f7_2_63"/>
            <p:cNvGrpSpPr/>
            <p:nvPr/>
          </p:nvGrpSpPr>
          <p:grpSpPr>
            <a:xfrm>
              <a:off x="720563" y="1974995"/>
              <a:ext cx="520959" cy="520959"/>
              <a:chOff x="476251" y="1400628"/>
              <a:chExt cx="599700" cy="599700"/>
            </a:xfrm>
          </p:grpSpPr>
          <p:sp>
            <p:nvSpPr>
              <p:cNvPr id="417" name="Google Shape;417;g11b05a335f7_2_63"/>
              <p:cNvSpPr/>
              <p:nvPr/>
            </p:nvSpPr>
            <p:spPr>
              <a:xfrm>
                <a:off x="476251" y="1400628"/>
                <a:ext cx="5997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418" name="Google Shape;418;g11b05a335f7_2_63"/>
              <p:cNvSpPr/>
              <p:nvPr/>
            </p:nvSpPr>
            <p:spPr>
              <a:xfrm>
                <a:off x="617522" y="1424968"/>
                <a:ext cx="317100" cy="567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3</a:t>
                </a:r>
                <a:endParaRPr/>
              </a:p>
            </p:txBody>
          </p:sp>
        </p:grpSp>
        <p:sp>
          <p:nvSpPr>
            <p:cNvPr id="419" name="Google Shape;419;g11b05a335f7_2_63"/>
            <p:cNvSpPr/>
            <p:nvPr/>
          </p:nvSpPr>
          <p:spPr>
            <a:xfrm>
              <a:off x="1295630" y="1839686"/>
              <a:ext cx="3856800" cy="1200300"/>
            </a:xfrm>
            <a:prstGeom prst="rect">
              <a:avLst/>
            </a:prstGeom>
            <a:noFill/>
            <a:ln>
              <a:noFill/>
            </a:ln>
          </p:spPr>
          <p:txBody>
            <a:bodyPr spcFirstLastPara="1" wrap="square" lIns="91425" tIns="45700" rIns="91425" bIns="45700" anchor="t" anchorCtr="0">
              <a:noAutofit/>
            </a:bodyPr>
            <a:lstStyle/>
            <a:p>
              <a:pPr marL="0" lvl="0" indent="0" algn="just" rtl="0">
                <a:lnSpc>
                  <a:spcPct val="107916"/>
                </a:lnSpc>
                <a:spcBef>
                  <a:spcPts val="0"/>
                </a:spcBef>
                <a:spcAft>
                  <a:spcPts val="800"/>
                </a:spcAft>
                <a:buClr>
                  <a:schemeClr val="dk1"/>
                </a:buClr>
                <a:buSzPts val="1100"/>
                <a:buFont typeface="Arial"/>
                <a:buNone/>
              </a:pPr>
              <a:r>
                <a:rPr lang="fr-FR" sz="1500">
                  <a:solidFill>
                    <a:schemeClr val="dk1"/>
                  </a:solidFill>
                  <a:latin typeface="Times New Roman"/>
                  <a:ea typeface="Times New Roman"/>
                  <a:cs typeface="Times New Roman"/>
                  <a:sym typeface="Times New Roman"/>
                </a:rPr>
                <a:t>Then after creating the cnn we will train him to the data set so the model can distinguish between  tumorous images and not-tumorous</a:t>
              </a:r>
              <a:endParaRPr sz="1600" b="1">
                <a:solidFill>
                  <a:srgbClr val="000000"/>
                </a:solidFill>
                <a:latin typeface="Garamond"/>
                <a:ea typeface="Garamond"/>
                <a:cs typeface="Garamond"/>
                <a:sym typeface="Garamond"/>
              </a:endParaRPr>
            </a:p>
          </p:txBody>
        </p:sp>
      </p:grpSp>
      <p:sp>
        <p:nvSpPr>
          <p:cNvPr id="420" name="Google Shape;420;g11b05a335f7_2_63"/>
          <p:cNvSpPr txBox="1"/>
          <p:nvPr/>
        </p:nvSpPr>
        <p:spPr>
          <a:xfrm>
            <a:off x="421746" y="690558"/>
            <a:ext cx="11338844" cy="918811"/>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800"/>
              </a:spcAft>
              <a:buClr>
                <a:schemeClr val="dk1"/>
              </a:buClr>
              <a:buSzPts val="1100"/>
              <a:buFont typeface="Arial"/>
              <a:buNone/>
            </a:pPr>
            <a:r>
              <a:rPr lang="fr-FR" sz="1900" dirty="0">
                <a:solidFill>
                  <a:schemeClr val="dk1"/>
                </a:solidFill>
                <a:latin typeface="Times New Roman"/>
                <a:ea typeface="Times New Roman"/>
                <a:cs typeface="Times New Roman"/>
                <a:sym typeface="Times New Roman"/>
              </a:rPr>
              <a:t>For the </a:t>
            </a:r>
            <a:r>
              <a:rPr lang="fr-FR" sz="1900" dirty="0" err="1">
                <a:solidFill>
                  <a:schemeClr val="dk1"/>
                </a:solidFill>
                <a:latin typeface="Times New Roman"/>
                <a:ea typeface="Times New Roman"/>
                <a:cs typeface="Times New Roman"/>
                <a:sym typeface="Times New Roman"/>
              </a:rPr>
              <a:t>approach</a:t>
            </a:r>
            <a:r>
              <a:rPr lang="fr-FR" sz="1900" dirty="0">
                <a:solidFill>
                  <a:schemeClr val="dk1"/>
                </a:solidFill>
                <a:latin typeface="Times New Roman"/>
                <a:ea typeface="Times New Roman"/>
                <a:cs typeface="Times New Roman"/>
                <a:sym typeface="Times New Roman"/>
              </a:rPr>
              <a:t> </a:t>
            </a:r>
            <a:r>
              <a:rPr lang="fr-FR" sz="1900" dirty="0" err="1">
                <a:solidFill>
                  <a:schemeClr val="dk1"/>
                </a:solidFill>
                <a:latin typeface="Times New Roman"/>
                <a:ea typeface="Times New Roman"/>
                <a:cs typeface="Times New Roman"/>
                <a:sym typeface="Times New Roman"/>
              </a:rPr>
              <a:t>followed</a:t>
            </a:r>
            <a:r>
              <a:rPr lang="fr-FR" sz="1900" dirty="0">
                <a:solidFill>
                  <a:schemeClr val="dk1"/>
                </a:solidFill>
                <a:latin typeface="Times New Roman"/>
                <a:ea typeface="Times New Roman"/>
                <a:cs typeface="Times New Roman"/>
                <a:sym typeface="Times New Roman"/>
              </a:rPr>
              <a:t> to </a:t>
            </a:r>
            <a:r>
              <a:rPr lang="fr-FR" sz="1900" dirty="0" err="1">
                <a:solidFill>
                  <a:schemeClr val="dk1"/>
                </a:solidFill>
                <a:latin typeface="Times New Roman"/>
                <a:ea typeface="Times New Roman"/>
                <a:cs typeface="Times New Roman"/>
                <a:sym typeface="Times New Roman"/>
              </a:rPr>
              <a:t>reach</a:t>
            </a:r>
            <a:r>
              <a:rPr lang="fr-FR" sz="1900" dirty="0">
                <a:solidFill>
                  <a:schemeClr val="dk1"/>
                </a:solidFill>
                <a:latin typeface="Times New Roman"/>
                <a:ea typeface="Times New Roman"/>
                <a:cs typeface="Times New Roman"/>
                <a:sym typeface="Times New Roman"/>
              </a:rPr>
              <a:t> </a:t>
            </a:r>
            <a:r>
              <a:rPr lang="fr-FR" sz="1900" dirty="0" err="1">
                <a:solidFill>
                  <a:schemeClr val="dk1"/>
                </a:solidFill>
                <a:latin typeface="Times New Roman"/>
                <a:ea typeface="Times New Roman"/>
                <a:cs typeface="Times New Roman"/>
                <a:sym typeface="Times New Roman"/>
              </a:rPr>
              <a:t>automatic</a:t>
            </a:r>
            <a:r>
              <a:rPr lang="fr-FR" sz="1900" dirty="0">
                <a:solidFill>
                  <a:schemeClr val="dk1"/>
                </a:solidFill>
                <a:latin typeface="Times New Roman"/>
                <a:ea typeface="Times New Roman"/>
                <a:cs typeface="Times New Roman"/>
                <a:sym typeface="Times New Roman"/>
              </a:rPr>
              <a:t> </a:t>
            </a:r>
            <a:r>
              <a:rPr lang="fr-FR" sz="1900" dirty="0" err="1">
                <a:solidFill>
                  <a:schemeClr val="dk1"/>
                </a:solidFill>
                <a:latin typeface="Times New Roman"/>
                <a:ea typeface="Times New Roman"/>
                <a:cs typeface="Times New Roman"/>
                <a:sym typeface="Times New Roman"/>
              </a:rPr>
              <a:t>brain</a:t>
            </a:r>
            <a:r>
              <a:rPr lang="fr-FR" sz="1900" dirty="0">
                <a:solidFill>
                  <a:schemeClr val="dk1"/>
                </a:solidFill>
                <a:latin typeface="Times New Roman"/>
                <a:ea typeface="Times New Roman"/>
                <a:cs typeface="Times New Roman"/>
                <a:sym typeface="Times New Roman"/>
              </a:rPr>
              <a:t> </a:t>
            </a:r>
            <a:r>
              <a:rPr lang="fr-FR" sz="1900" dirty="0" err="1">
                <a:solidFill>
                  <a:schemeClr val="dk1"/>
                </a:solidFill>
                <a:latin typeface="Times New Roman"/>
                <a:ea typeface="Times New Roman"/>
                <a:cs typeface="Times New Roman"/>
                <a:sym typeface="Times New Roman"/>
              </a:rPr>
              <a:t>tumor</a:t>
            </a:r>
            <a:r>
              <a:rPr lang="fr-FR" sz="1900" dirty="0">
                <a:solidFill>
                  <a:schemeClr val="dk1"/>
                </a:solidFill>
                <a:latin typeface="Times New Roman"/>
                <a:ea typeface="Times New Roman"/>
                <a:cs typeface="Times New Roman"/>
                <a:sym typeface="Times New Roman"/>
              </a:rPr>
              <a:t> </a:t>
            </a:r>
            <a:r>
              <a:rPr lang="fr-FR" sz="1900" dirty="0" err="1">
                <a:solidFill>
                  <a:schemeClr val="dk1"/>
                </a:solidFill>
                <a:latin typeface="Times New Roman"/>
                <a:ea typeface="Times New Roman"/>
                <a:cs typeface="Times New Roman"/>
                <a:sym typeface="Times New Roman"/>
              </a:rPr>
              <a:t>detection</a:t>
            </a:r>
            <a:r>
              <a:rPr lang="fr-FR" sz="1900" dirty="0">
                <a:solidFill>
                  <a:schemeClr val="dk1"/>
                </a:solidFill>
                <a:latin typeface="Times New Roman"/>
                <a:ea typeface="Times New Roman"/>
                <a:cs typeface="Times New Roman"/>
                <a:sym typeface="Times New Roman"/>
              </a:rPr>
              <a:t> </a:t>
            </a:r>
            <a:r>
              <a:rPr lang="fr-FR" sz="1900" dirty="0" err="1">
                <a:solidFill>
                  <a:schemeClr val="dk1"/>
                </a:solidFill>
                <a:latin typeface="Times New Roman"/>
                <a:ea typeface="Times New Roman"/>
                <a:cs typeface="Times New Roman"/>
                <a:sym typeface="Times New Roman"/>
              </a:rPr>
              <a:t>we</a:t>
            </a:r>
            <a:r>
              <a:rPr lang="fr-FR" sz="1900" dirty="0">
                <a:solidFill>
                  <a:schemeClr val="dk1"/>
                </a:solidFill>
                <a:latin typeface="Times New Roman"/>
                <a:ea typeface="Times New Roman"/>
                <a:cs typeface="Times New Roman"/>
                <a:sym typeface="Times New Roman"/>
              </a:rPr>
              <a:t> </a:t>
            </a:r>
            <a:r>
              <a:rPr lang="fr-FR" sz="1900" dirty="0" err="1">
                <a:solidFill>
                  <a:schemeClr val="dk1"/>
                </a:solidFill>
                <a:latin typeface="Times New Roman"/>
                <a:ea typeface="Times New Roman"/>
                <a:cs typeface="Times New Roman"/>
                <a:sym typeface="Times New Roman"/>
              </a:rPr>
              <a:t>choose</a:t>
            </a:r>
            <a:r>
              <a:rPr lang="fr-FR" sz="1900" dirty="0">
                <a:solidFill>
                  <a:schemeClr val="dk1"/>
                </a:solidFill>
                <a:latin typeface="Times New Roman"/>
                <a:ea typeface="Times New Roman"/>
                <a:cs typeface="Times New Roman"/>
                <a:sym typeface="Times New Roman"/>
              </a:rPr>
              <a:t> to use </a:t>
            </a:r>
            <a:r>
              <a:rPr lang="fr-FR" sz="1900" dirty="0" err="1">
                <a:solidFill>
                  <a:schemeClr val="dk1"/>
                </a:solidFill>
                <a:latin typeface="Times New Roman"/>
                <a:ea typeface="Times New Roman"/>
                <a:cs typeface="Times New Roman"/>
                <a:sym typeface="Times New Roman"/>
              </a:rPr>
              <a:t>artificial</a:t>
            </a:r>
            <a:r>
              <a:rPr lang="fr-FR" sz="1900" dirty="0">
                <a:solidFill>
                  <a:schemeClr val="dk1"/>
                </a:solidFill>
                <a:latin typeface="Times New Roman"/>
                <a:ea typeface="Times New Roman"/>
                <a:cs typeface="Times New Roman"/>
                <a:sym typeface="Times New Roman"/>
              </a:rPr>
              <a:t> intelligence AI  </a:t>
            </a:r>
            <a:r>
              <a:rPr lang="fr-FR" sz="1900" dirty="0" err="1">
                <a:solidFill>
                  <a:schemeClr val="dk1"/>
                </a:solidFill>
                <a:latin typeface="Times New Roman"/>
                <a:ea typeface="Times New Roman"/>
                <a:cs typeface="Times New Roman"/>
                <a:sym typeface="Times New Roman"/>
              </a:rPr>
              <a:t>that</a:t>
            </a:r>
            <a:r>
              <a:rPr lang="fr-FR" sz="1900" dirty="0">
                <a:solidFill>
                  <a:schemeClr val="dk1"/>
                </a:solidFill>
                <a:latin typeface="Times New Roman"/>
                <a:ea typeface="Times New Roman"/>
                <a:cs typeface="Times New Roman"/>
                <a:sym typeface="Times New Roman"/>
              </a:rPr>
              <a:t> uses </a:t>
            </a:r>
            <a:r>
              <a:rPr lang="fr-FR" sz="1900" b="1" dirty="0" err="1">
                <a:solidFill>
                  <a:schemeClr val="dk1"/>
                </a:solidFill>
                <a:latin typeface="Times New Roman"/>
                <a:ea typeface="Times New Roman"/>
                <a:cs typeface="Times New Roman"/>
                <a:sym typeface="Times New Roman"/>
              </a:rPr>
              <a:t>deep</a:t>
            </a:r>
            <a:r>
              <a:rPr lang="fr-FR" sz="1900" b="1" dirty="0">
                <a:solidFill>
                  <a:schemeClr val="dk1"/>
                </a:solidFill>
                <a:latin typeface="Times New Roman"/>
                <a:ea typeface="Times New Roman"/>
                <a:cs typeface="Times New Roman"/>
                <a:sym typeface="Times New Roman"/>
              </a:rPr>
              <a:t> </a:t>
            </a:r>
            <a:r>
              <a:rPr lang="fr-FR" sz="1900" b="1" dirty="0" err="1">
                <a:solidFill>
                  <a:schemeClr val="dk1"/>
                </a:solidFill>
                <a:latin typeface="Times New Roman"/>
                <a:ea typeface="Times New Roman"/>
                <a:cs typeface="Times New Roman"/>
                <a:sym typeface="Times New Roman"/>
              </a:rPr>
              <a:t>learning</a:t>
            </a:r>
            <a:r>
              <a:rPr lang="fr-FR" sz="1900" b="1" dirty="0">
                <a:solidFill>
                  <a:schemeClr val="dk1"/>
                </a:solidFill>
                <a:latin typeface="Times New Roman"/>
                <a:ea typeface="Times New Roman"/>
                <a:cs typeface="Times New Roman"/>
                <a:sym typeface="Times New Roman"/>
              </a:rPr>
              <a:t>, </a:t>
            </a:r>
            <a:r>
              <a:rPr lang="fr-FR" sz="1900" dirty="0" err="1">
                <a:solidFill>
                  <a:schemeClr val="dk1"/>
                </a:solidFill>
                <a:latin typeface="Times New Roman"/>
                <a:ea typeface="Times New Roman"/>
                <a:cs typeface="Times New Roman"/>
                <a:sym typeface="Times New Roman"/>
              </a:rPr>
              <a:t>which</a:t>
            </a:r>
            <a:r>
              <a:rPr lang="fr-FR" sz="1900" dirty="0">
                <a:solidFill>
                  <a:schemeClr val="dk1"/>
                </a:solidFill>
                <a:latin typeface="Times New Roman"/>
                <a:ea typeface="Times New Roman"/>
                <a:cs typeface="Times New Roman"/>
                <a:sym typeface="Times New Roman"/>
              </a:rPr>
              <a:t> </a:t>
            </a:r>
            <a:r>
              <a:rPr lang="fr-FR" sz="1900" dirty="0" err="1">
                <a:solidFill>
                  <a:schemeClr val="dk1"/>
                </a:solidFill>
                <a:latin typeface="Times New Roman"/>
                <a:ea typeface="Times New Roman"/>
                <a:cs typeface="Times New Roman"/>
                <a:sym typeface="Times New Roman"/>
              </a:rPr>
              <a:t>is</a:t>
            </a:r>
            <a:r>
              <a:rPr lang="fr-FR" sz="1900" b="1" dirty="0">
                <a:solidFill>
                  <a:schemeClr val="dk1"/>
                </a:solidFill>
                <a:latin typeface="Times New Roman"/>
                <a:ea typeface="Times New Roman"/>
                <a:cs typeface="Times New Roman"/>
                <a:sym typeface="Times New Roman"/>
              </a:rPr>
              <a:t> </a:t>
            </a:r>
            <a:r>
              <a:rPr lang="fr-FR" sz="1900" dirty="0">
                <a:solidFill>
                  <a:schemeClr val="dk1"/>
                </a:solidFill>
                <a:latin typeface="Times New Roman"/>
                <a:ea typeface="Times New Roman"/>
                <a:cs typeface="Times New Roman"/>
                <a:sym typeface="Times New Roman"/>
              </a:rPr>
              <a:t>an</a:t>
            </a:r>
            <a:r>
              <a:rPr lang="fr-FR" sz="1900" b="1" dirty="0">
                <a:solidFill>
                  <a:schemeClr val="dk1"/>
                </a:solidFill>
                <a:latin typeface="Times New Roman"/>
                <a:ea typeface="Times New Roman"/>
                <a:cs typeface="Times New Roman"/>
                <a:sym typeface="Times New Roman"/>
              </a:rPr>
              <a:t> </a:t>
            </a:r>
            <a:r>
              <a:rPr lang="fr-FR" sz="1900" dirty="0" err="1">
                <a:solidFill>
                  <a:schemeClr val="dk1"/>
                </a:solidFill>
                <a:latin typeface="Times New Roman"/>
                <a:ea typeface="Times New Roman"/>
                <a:cs typeface="Times New Roman"/>
                <a:sym typeface="Times New Roman"/>
              </a:rPr>
              <a:t>artificial</a:t>
            </a:r>
            <a:r>
              <a:rPr lang="fr-FR" sz="1900" dirty="0">
                <a:solidFill>
                  <a:schemeClr val="dk1"/>
                </a:solidFill>
                <a:latin typeface="Times New Roman"/>
                <a:ea typeface="Times New Roman"/>
                <a:cs typeface="Times New Roman"/>
                <a:sym typeface="Times New Roman"/>
              </a:rPr>
              <a:t> neural network to </a:t>
            </a:r>
            <a:r>
              <a:rPr lang="fr-FR" sz="1900" dirty="0" err="1">
                <a:solidFill>
                  <a:schemeClr val="dk1"/>
                </a:solidFill>
                <a:latin typeface="Times New Roman"/>
                <a:ea typeface="Times New Roman"/>
                <a:cs typeface="Times New Roman"/>
                <a:sym typeface="Times New Roman"/>
              </a:rPr>
              <a:t>be</a:t>
            </a:r>
            <a:r>
              <a:rPr lang="fr-FR" sz="1900" dirty="0">
                <a:solidFill>
                  <a:schemeClr val="dk1"/>
                </a:solidFill>
                <a:latin typeface="Times New Roman"/>
                <a:ea typeface="Times New Roman"/>
                <a:cs typeface="Times New Roman"/>
                <a:sym typeface="Times New Roman"/>
              </a:rPr>
              <a:t> more </a:t>
            </a:r>
            <a:r>
              <a:rPr lang="fr-FR" sz="1900" dirty="0" err="1">
                <a:solidFill>
                  <a:schemeClr val="dk1"/>
                </a:solidFill>
                <a:latin typeface="Times New Roman"/>
                <a:ea typeface="Times New Roman"/>
                <a:cs typeface="Times New Roman"/>
                <a:sym typeface="Times New Roman"/>
              </a:rPr>
              <a:t>precise</a:t>
            </a:r>
            <a:r>
              <a:rPr lang="fr-FR" sz="1900" dirty="0">
                <a:solidFill>
                  <a:schemeClr val="dk1"/>
                </a:solidFill>
                <a:latin typeface="Times New Roman"/>
                <a:ea typeface="Times New Roman"/>
                <a:cs typeface="Times New Roman"/>
                <a:sym typeface="Times New Roman"/>
              </a:rPr>
              <a:t> a </a:t>
            </a:r>
            <a:r>
              <a:rPr lang="fr-FR" sz="1900" b="1" dirty="0">
                <a:solidFill>
                  <a:schemeClr val="dk1"/>
                </a:solidFill>
                <a:latin typeface="Times New Roman"/>
                <a:ea typeface="Times New Roman"/>
                <a:cs typeface="Times New Roman"/>
                <a:sym typeface="Times New Roman"/>
              </a:rPr>
              <a:t>CNN.</a:t>
            </a:r>
            <a:endParaRPr sz="3000" b="1">
              <a:solidFill>
                <a:schemeClr val="dk1"/>
              </a:solidFill>
              <a:latin typeface="Garamond"/>
              <a:ea typeface="Garamond"/>
              <a:cs typeface="Garamond"/>
              <a:sym typeface="Garamond"/>
            </a:endParaRPr>
          </a:p>
        </p:txBody>
      </p:sp>
      <p:grpSp>
        <p:nvGrpSpPr>
          <p:cNvPr id="421" name="Google Shape;421;g11b05a335f7_2_63"/>
          <p:cNvGrpSpPr/>
          <p:nvPr/>
        </p:nvGrpSpPr>
        <p:grpSpPr>
          <a:xfrm>
            <a:off x="2215770" y="4972825"/>
            <a:ext cx="5458805" cy="831000"/>
            <a:chOff x="720585" y="3726237"/>
            <a:chExt cx="7529386" cy="831000"/>
          </a:xfrm>
        </p:grpSpPr>
        <p:grpSp>
          <p:nvGrpSpPr>
            <p:cNvPr id="422" name="Google Shape;422;g11b05a335f7_2_63"/>
            <p:cNvGrpSpPr/>
            <p:nvPr/>
          </p:nvGrpSpPr>
          <p:grpSpPr>
            <a:xfrm>
              <a:off x="720585" y="3881286"/>
              <a:ext cx="718502" cy="520959"/>
              <a:chOff x="8408307" y="1400628"/>
              <a:chExt cx="827100" cy="599700"/>
            </a:xfrm>
          </p:grpSpPr>
          <p:sp>
            <p:nvSpPr>
              <p:cNvPr id="423" name="Google Shape;423;g11b05a335f7_2_63"/>
              <p:cNvSpPr/>
              <p:nvPr/>
            </p:nvSpPr>
            <p:spPr>
              <a:xfrm>
                <a:off x="8408307" y="1400628"/>
                <a:ext cx="8271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424" name="Google Shape;424;g11b05a335f7_2_63"/>
              <p:cNvSpPr/>
              <p:nvPr/>
            </p:nvSpPr>
            <p:spPr>
              <a:xfrm>
                <a:off x="8669106" y="1417001"/>
                <a:ext cx="305400" cy="567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5</a:t>
                </a:r>
                <a:endParaRPr/>
              </a:p>
            </p:txBody>
          </p:sp>
        </p:grpSp>
        <p:sp>
          <p:nvSpPr>
            <p:cNvPr id="425" name="Google Shape;425;g11b05a335f7_2_63"/>
            <p:cNvSpPr/>
            <p:nvPr/>
          </p:nvSpPr>
          <p:spPr>
            <a:xfrm>
              <a:off x="1682971" y="3726237"/>
              <a:ext cx="6567000" cy="831000"/>
            </a:xfrm>
            <a:prstGeom prst="rect">
              <a:avLst/>
            </a:prstGeom>
            <a:noFill/>
            <a:ln>
              <a:noFill/>
            </a:ln>
          </p:spPr>
          <p:txBody>
            <a:bodyPr spcFirstLastPara="1" wrap="square" lIns="91425" tIns="45700" rIns="91425" bIns="45700" anchor="t" anchorCtr="0">
              <a:noAutofit/>
            </a:bodyPr>
            <a:lstStyle/>
            <a:p>
              <a:pPr marL="0" lvl="0" indent="0" algn="just" rtl="0">
                <a:lnSpc>
                  <a:spcPct val="107916"/>
                </a:lnSpc>
                <a:spcBef>
                  <a:spcPts val="0"/>
                </a:spcBef>
                <a:spcAft>
                  <a:spcPts val="800"/>
                </a:spcAft>
                <a:buClr>
                  <a:schemeClr val="dk1"/>
                </a:buClr>
                <a:buSzPts val="1100"/>
                <a:buFont typeface="Arial"/>
                <a:buNone/>
              </a:pPr>
              <a:r>
                <a:rPr lang="fr-FR" sz="1500">
                  <a:solidFill>
                    <a:schemeClr val="dk1"/>
                  </a:solidFill>
                  <a:latin typeface="Times New Roman"/>
                  <a:ea typeface="Times New Roman"/>
                  <a:cs typeface="Times New Roman"/>
                  <a:sym typeface="Times New Roman"/>
                </a:rPr>
                <a:t>After the previous step, we will test our model into the test set and see the result that we are going to get from this testing, and then we will be able to answer if our model is good or bad</a:t>
              </a:r>
              <a:endParaRPr sz="2300" b="1">
                <a:solidFill>
                  <a:srgbClr val="000000"/>
                </a:solidFill>
                <a:latin typeface="Garamond"/>
                <a:ea typeface="Garamond"/>
                <a:cs typeface="Garamond"/>
                <a:sym typeface="Garamond"/>
              </a:endParaRPr>
            </a:p>
          </p:txBody>
        </p:sp>
      </p:grpSp>
      <p:sp>
        <p:nvSpPr>
          <p:cNvPr id="426" name="Google Shape;426;g11b05a335f7_2_63"/>
          <p:cNvSpPr/>
          <p:nvPr/>
        </p:nvSpPr>
        <p:spPr>
          <a:xfrm>
            <a:off x="12" y="107637"/>
            <a:ext cx="240900" cy="4923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427" name="Google Shape;427;g11b05a335f7_2_63"/>
          <p:cNvSpPr txBox="1"/>
          <p:nvPr/>
        </p:nvSpPr>
        <p:spPr>
          <a:xfrm>
            <a:off x="0" y="0"/>
            <a:ext cx="12192000" cy="701700"/>
          </a:xfrm>
          <a:prstGeom prst="rect">
            <a:avLst/>
          </a:prstGeom>
          <a:solidFill>
            <a:schemeClr val="lt1"/>
          </a:solid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100"/>
              <a:buFont typeface="Arial"/>
              <a:buNone/>
            </a:pPr>
            <a:r>
              <a:rPr lang="fr-FR" sz="2500" b="1" dirty="0">
                <a:solidFill>
                  <a:schemeClr val="dk1"/>
                </a:solidFill>
                <a:latin typeface="Times New Roman"/>
                <a:ea typeface="Times New Roman"/>
                <a:cs typeface="Times New Roman"/>
                <a:sym typeface="Times New Roman"/>
              </a:rPr>
              <a:t>                                                                    </a:t>
            </a:r>
            <a:r>
              <a:rPr lang="fr-FR" sz="2600" b="1" dirty="0" err="1">
                <a:solidFill>
                  <a:schemeClr val="dk1"/>
                </a:solidFill>
                <a:latin typeface="Times New Roman"/>
                <a:ea typeface="Times New Roman"/>
                <a:cs typeface="Times New Roman"/>
                <a:sym typeface="Times New Roman"/>
              </a:rPr>
              <a:t>Approach</a:t>
            </a:r>
            <a:r>
              <a:rPr lang="fr-FR" sz="2800" b="1" dirty="0">
                <a:solidFill>
                  <a:schemeClr val="dk1"/>
                </a:solidFill>
                <a:latin typeface="Times New Roman"/>
                <a:ea typeface="Times New Roman"/>
                <a:cs typeface="Times New Roman"/>
                <a:sym typeface="Times New Roman"/>
              </a:rPr>
              <a:t>:</a:t>
            </a:r>
            <a:r>
              <a:rPr lang="fr-FR" sz="4200" b="1" dirty="0">
                <a:solidFill>
                  <a:schemeClr val="dk1"/>
                </a:solidFill>
                <a:highlight>
                  <a:schemeClr val="lt1"/>
                </a:highlight>
                <a:latin typeface="Garamond"/>
                <a:ea typeface="Garamond"/>
                <a:cs typeface="Garamond"/>
                <a:sym typeface="Garamond"/>
              </a:rPr>
              <a:t> </a:t>
            </a:r>
            <a:endParaRPr sz="5400" b="1">
              <a:solidFill>
                <a:schemeClr val="lt1"/>
              </a:solidFill>
              <a:highlight>
                <a:schemeClr val="lt1"/>
              </a:highlight>
              <a:latin typeface="Garamond"/>
              <a:ea typeface="Garamond"/>
              <a:cs typeface="Garamond"/>
              <a:sym typeface="Garamond"/>
            </a:endParaRPr>
          </a:p>
          <a:p>
            <a:pPr marL="0" lvl="0" indent="0" algn="ctr" rtl="0">
              <a:lnSpc>
                <a:spcPct val="90000"/>
              </a:lnSpc>
              <a:spcBef>
                <a:spcPts val="0"/>
              </a:spcBef>
              <a:spcAft>
                <a:spcPts val="0"/>
              </a:spcAft>
              <a:buNone/>
            </a:pPr>
            <a:endParaRPr sz="3200" b="1">
              <a:solidFill>
                <a:schemeClr val="dk1"/>
              </a:solidFill>
              <a:highlight>
                <a:schemeClr val="lt1"/>
              </a:highlight>
              <a:latin typeface="Garamond"/>
              <a:ea typeface="Garamond"/>
              <a:cs typeface="Garamond"/>
              <a:sym typeface="Garamond"/>
            </a:endParaRPr>
          </a:p>
        </p:txBody>
      </p:sp>
      <p:sp>
        <p:nvSpPr>
          <p:cNvPr id="428" name="Google Shape;428;g11b05a335f7_2_63"/>
          <p:cNvSpPr/>
          <p:nvPr/>
        </p:nvSpPr>
        <p:spPr>
          <a:xfrm>
            <a:off x="12" y="107637"/>
            <a:ext cx="240900" cy="4923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animEffect transition="in" filter="fade">
                                      <p:cBhvr>
                                        <p:cTn id="7" dur="1000"/>
                                        <p:tgtEl>
                                          <p:spTgt spid="4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
                                        </p:tgtEl>
                                        <p:attrNameLst>
                                          <p:attrName>style.visibility</p:attrName>
                                        </p:attrNameLst>
                                      </p:cBhvr>
                                      <p:to>
                                        <p:strVal val="visible"/>
                                      </p:to>
                                    </p:set>
                                    <p:animEffect transition="in" filter="fade">
                                      <p:cBhvr>
                                        <p:cTn id="12" dur="1000"/>
                                        <p:tgtEl>
                                          <p:spTgt spid="4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5"/>
                                        </p:tgtEl>
                                        <p:attrNameLst>
                                          <p:attrName>style.visibility</p:attrName>
                                        </p:attrNameLst>
                                      </p:cBhvr>
                                      <p:to>
                                        <p:strVal val="visible"/>
                                      </p:to>
                                    </p:set>
                                    <p:animEffect transition="in" filter="fade">
                                      <p:cBhvr>
                                        <p:cTn id="17" dur="1000"/>
                                        <p:tgtEl>
                                          <p:spTgt spid="4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5"/>
                                        </p:tgtEl>
                                        <p:attrNameLst>
                                          <p:attrName>style.visibility</p:attrName>
                                        </p:attrNameLst>
                                      </p:cBhvr>
                                      <p:to>
                                        <p:strVal val="visible"/>
                                      </p:to>
                                    </p:set>
                                    <p:animEffect transition="in" filter="fade">
                                      <p:cBhvr>
                                        <p:cTn id="22" dur="1000"/>
                                        <p:tgtEl>
                                          <p:spTgt spid="40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1"/>
                                        </p:tgtEl>
                                        <p:attrNameLst>
                                          <p:attrName>style.visibility</p:attrName>
                                        </p:attrNameLst>
                                      </p:cBhvr>
                                      <p:to>
                                        <p:strVal val="visible"/>
                                      </p:to>
                                    </p:set>
                                    <p:animEffect transition="in" filter="fade">
                                      <p:cBhvr>
                                        <p:cTn id="27" dur="1000"/>
                                        <p:tgtEl>
                                          <p:spTgt spid="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g11b05a335f7_2_160"/>
          <p:cNvSpPr txBox="1"/>
          <p:nvPr/>
        </p:nvSpPr>
        <p:spPr>
          <a:xfrm>
            <a:off x="11778120" y="6442560"/>
            <a:ext cx="413700" cy="415200"/>
          </a:xfrm>
          <a:prstGeom prst="rect">
            <a:avLst/>
          </a:prstGeom>
          <a:solidFill>
            <a:srgbClr val="C72C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fr-FR" sz="1000" b="1" i="0" u="none" strike="noStrike" cap="none">
                <a:solidFill>
                  <a:srgbClr val="FFFFFF"/>
                </a:solidFill>
                <a:latin typeface="Quattrocento Sans"/>
                <a:ea typeface="Quattrocento Sans"/>
                <a:cs typeface="Quattrocento Sans"/>
                <a:sym typeface="Quattrocento Sans"/>
              </a:rPr>
              <a:pPr marL="0" marR="0" lvl="0" indent="0" algn="ctr" rtl="0">
                <a:lnSpc>
                  <a:spcPct val="100000"/>
                </a:lnSpc>
                <a:spcBef>
                  <a:spcPts val="0"/>
                </a:spcBef>
                <a:spcAft>
                  <a:spcPts val="0"/>
                </a:spcAft>
                <a:buClr>
                  <a:srgbClr val="000000"/>
                </a:buClr>
                <a:buSzPts val="1000"/>
                <a:buFont typeface="Arial"/>
                <a:buNone/>
              </a:pPr>
              <a:t>6</a:t>
            </a:fld>
            <a:endParaRPr sz="1000" b="0" i="0" u="none" strike="noStrike" cap="none">
              <a:solidFill>
                <a:schemeClr val="dk1"/>
              </a:solidFill>
              <a:latin typeface="Times New Roman"/>
              <a:ea typeface="Times New Roman"/>
              <a:cs typeface="Times New Roman"/>
              <a:sym typeface="Times New Roman"/>
            </a:endParaRPr>
          </a:p>
        </p:txBody>
      </p:sp>
      <p:grpSp>
        <p:nvGrpSpPr>
          <p:cNvPr id="499" name="Google Shape;499;g11b05a335f7_2_160"/>
          <p:cNvGrpSpPr/>
          <p:nvPr/>
        </p:nvGrpSpPr>
        <p:grpSpPr>
          <a:xfrm>
            <a:off x="720563" y="1803473"/>
            <a:ext cx="4427360" cy="831000"/>
            <a:chOff x="720563" y="1839698"/>
            <a:chExt cx="4427360" cy="831000"/>
          </a:xfrm>
        </p:grpSpPr>
        <p:grpSp>
          <p:nvGrpSpPr>
            <p:cNvPr id="500" name="Google Shape;500;g11b05a335f7_2_160"/>
            <p:cNvGrpSpPr/>
            <p:nvPr/>
          </p:nvGrpSpPr>
          <p:grpSpPr>
            <a:xfrm>
              <a:off x="720563" y="1974995"/>
              <a:ext cx="520959" cy="520959"/>
              <a:chOff x="476251" y="1400628"/>
              <a:chExt cx="599700" cy="599700"/>
            </a:xfrm>
          </p:grpSpPr>
          <p:sp>
            <p:nvSpPr>
              <p:cNvPr id="501" name="Google Shape;501;g11b05a335f7_2_160"/>
              <p:cNvSpPr/>
              <p:nvPr/>
            </p:nvSpPr>
            <p:spPr>
              <a:xfrm>
                <a:off x="476251" y="1400628"/>
                <a:ext cx="5997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502" name="Google Shape;502;g11b05a335f7_2_160"/>
              <p:cNvSpPr/>
              <p:nvPr/>
            </p:nvSpPr>
            <p:spPr>
              <a:xfrm>
                <a:off x="679882" y="1462183"/>
                <a:ext cx="192300" cy="492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1</a:t>
                </a:r>
                <a:endParaRPr/>
              </a:p>
            </p:txBody>
          </p:sp>
        </p:grpSp>
        <p:sp>
          <p:nvSpPr>
            <p:cNvPr id="503" name="Google Shape;503;g11b05a335f7_2_160"/>
            <p:cNvSpPr/>
            <p:nvPr/>
          </p:nvSpPr>
          <p:spPr>
            <a:xfrm>
              <a:off x="1295623" y="1839698"/>
              <a:ext cx="3852300" cy="8310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800"/>
                </a:spcAft>
                <a:buNone/>
              </a:pPr>
              <a:r>
                <a:rPr lang="fr-FR" sz="2000">
                  <a:solidFill>
                    <a:schemeClr val="dk1"/>
                  </a:solidFill>
                  <a:latin typeface="Calibri"/>
                  <a:ea typeface="Calibri"/>
                  <a:cs typeface="Calibri"/>
                  <a:sym typeface="Calibri"/>
                </a:rPr>
                <a:t>Data set</a:t>
              </a:r>
              <a:endParaRPr sz="3700" b="1">
                <a:latin typeface="Garamond"/>
                <a:ea typeface="Garamond"/>
                <a:cs typeface="Garamond"/>
                <a:sym typeface="Garamond"/>
              </a:endParaRPr>
            </a:p>
          </p:txBody>
        </p:sp>
      </p:grpSp>
      <p:grpSp>
        <p:nvGrpSpPr>
          <p:cNvPr id="504" name="Google Shape;504;g11b05a335f7_2_160"/>
          <p:cNvGrpSpPr/>
          <p:nvPr/>
        </p:nvGrpSpPr>
        <p:grpSpPr>
          <a:xfrm>
            <a:off x="6420674" y="1803475"/>
            <a:ext cx="5525976" cy="831000"/>
            <a:chOff x="6420674" y="1803475"/>
            <a:chExt cx="5525976" cy="831000"/>
          </a:xfrm>
        </p:grpSpPr>
        <p:grpSp>
          <p:nvGrpSpPr>
            <p:cNvPr id="505" name="Google Shape;505;g11b05a335f7_2_160"/>
            <p:cNvGrpSpPr/>
            <p:nvPr/>
          </p:nvGrpSpPr>
          <p:grpSpPr>
            <a:xfrm>
              <a:off x="6420674" y="1987836"/>
              <a:ext cx="520959" cy="520959"/>
              <a:chOff x="4442280" y="1400628"/>
              <a:chExt cx="599700" cy="599700"/>
            </a:xfrm>
          </p:grpSpPr>
          <p:sp>
            <p:nvSpPr>
              <p:cNvPr id="506" name="Google Shape;506;g11b05a335f7_2_160"/>
              <p:cNvSpPr/>
              <p:nvPr/>
            </p:nvSpPr>
            <p:spPr>
              <a:xfrm>
                <a:off x="4442280" y="1400628"/>
                <a:ext cx="5997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507" name="Google Shape;507;g11b05a335f7_2_160"/>
              <p:cNvSpPr/>
              <p:nvPr/>
            </p:nvSpPr>
            <p:spPr>
              <a:xfrm>
                <a:off x="4645910" y="1462183"/>
                <a:ext cx="192300" cy="492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2</a:t>
                </a:r>
                <a:endParaRPr/>
              </a:p>
            </p:txBody>
          </p:sp>
        </p:grpSp>
        <p:sp>
          <p:nvSpPr>
            <p:cNvPr id="508" name="Google Shape;508;g11b05a335f7_2_160"/>
            <p:cNvSpPr/>
            <p:nvPr/>
          </p:nvSpPr>
          <p:spPr>
            <a:xfrm>
              <a:off x="7118450" y="1803475"/>
              <a:ext cx="4828200" cy="8310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fr-FR" sz="2000">
                  <a:solidFill>
                    <a:schemeClr val="dk1"/>
                  </a:solidFill>
                  <a:latin typeface="Times New Roman"/>
                  <a:ea typeface="Times New Roman"/>
                  <a:cs typeface="Times New Roman"/>
                  <a:sym typeface="Times New Roman"/>
                </a:rPr>
                <a:t>Code in a notebook</a:t>
              </a:r>
              <a:endParaRPr sz="2800" b="1">
                <a:solidFill>
                  <a:srgbClr val="000000"/>
                </a:solidFill>
                <a:latin typeface="Garamond"/>
                <a:ea typeface="Garamond"/>
                <a:cs typeface="Garamond"/>
                <a:sym typeface="Garamond"/>
              </a:endParaRPr>
            </a:p>
          </p:txBody>
        </p:sp>
      </p:grpSp>
      <p:grpSp>
        <p:nvGrpSpPr>
          <p:cNvPr id="509" name="Google Shape;509;g11b05a335f7_2_160"/>
          <p:cNvGrpSpPr/>
          <p:nvPr/>
        </p:nvGrpSpPr>
        <p:grpSpPr>
          <a:xfrm>
            <a:off x="720581" y="3589375"/>
            <a:ext cx="4761155" cy="1200300"/>
            <a:chOff x="720563" y="1839686"/>
            <a:chExt cx="4431867" cy="1200300"/>
          </a:xfrm>
        </p:grpSpPr>
        <p:grpSp>
          <p:nvGrpSpPr>
            <p:cNvPr id="510" name="Google Shape;510;g11b05a335f7_2_160"/>
            <p:cNvGrpSpPr/>
            <p:nvPr/>
          </p:nvGrpSpPr>
          <p:grpSpPr>
            <a:xfrm>
              <a:off x="720563" y="1974995"/>
              <a:ext cx="520959" cy="520959"/>
              <a:chOff x="476251" y="1400628"/>
              <a:chExt cx="599700" cy="599700"/>
            </a:xfrm>
          </p:grpSpPr>
          <p:sp>
            <p:nvSpPr>
              <p:cNvPr id="511" name="Google Shape;511;g11b05a335f7_2_160"/>
              <p:cNvSpPr/>
              <p:nvPr/>
            </p:nvSpPr>
            <p:spPr>
              <a:xfrm>
                <a:off x="476251" y="1400628"/>
                <a:ext cx="5997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512" name="Google Shape;512;g11b05a335f7_2_160"/>
              <p:cNvSpPr/>
              <p:nvPr/>
            </p:nvSpPr>
            <p:spPr>
              <a:xfrm>
                <a:off x="617522" y="1424968"/>
                <a:ext cx="317100" cy="567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3</a:t>
                </a:r>
                <a:endParaRPr/>
              </a:p>
            </p:txBody>
          </p:sp>
        </p:grpSp>
        <p:sp>
          <p:nvSpPr>
            <p:cNvPr id="513" name="Google Shape;513;g11b05a335f7_2_160"/>
            <p:cNvSpPr/>
            <p:nvPr/>
          </p:nvSpPr>
          <p:spPr>
            <a:xfrm>
              <a:off x="1295630" y="1839686"/>
              <a:ext cx="3856800" cy="1200300"/>
            </a:xfrm>
            <a:prstGeom prst="rect">
              <a:avLst/>
            </a:prstGeom>
            <a:noFill/>
            <a:ln>
              <a:noFill/>
            </a:ln>
          </p:spPr>
          <p:txBody>
            <a:bodyPr spcFirstLastPara="1" wrap="square" lIns="91425" tIns="45700" rIns="91425" bIns="45700" anchor="t" anchorCtr="0">
              <a:noAutofit/>
            </a:bodyPr>
            <a:lstStyle/>
            <a:p>
              <a:pPr marL="0" lvl="0" indent="0" algn="just" rtl="0">
                <a:lnSpc>
                  <a:spcPct val="107916"/>
                </a:lnSpc>
                <a:spcBef>
                  <a:spcPts val="0"/>
                </a:spcBef>
                <a:spcAft>
                  <a:spcPts val="800"/>
                </a:spcAft>
                <a:buNone/>
              </a:pPr>
              <a:r>
                <a:rPr lang="fr-FR" sz="2000">
                  <a:solidFill>
                    <a:schemeClr val="dk1"/>
                  </a:solidFill>
                  <a:latin typeface="Times New Roman"/>
                  <a:ea typeface="Times New Roman"/>
                  <a:cs typeface="Times New Roman"/>
                  <a:sym typeface="Times New Roman"/>
                </a:rPr>
                <a:t>Screen Shot for the execution</a:t>
              </a:r>
              <a:endParaRPr sz="2000" b="1">
                <a:solidFill>
                  <a:srgbClr val="000000"/>
                </a:solidFill>
                <a:latin typeface="Garamond"/>
                <a:ea typeface="Garamond"/>
                <a:cs typeface="Garamond"/>
                <a:sym typeface="Garamond"/>
              </a:endParaRPr>
            </a:p>
          </p:txBody>
        </p:sp>
      </p:grpSp>
      <p:grpSp>
        <p:nvGrpSpPr>
          <p:cNvPr id="514" name="Google Shape;514;g11b05a335f7_2_160"/>
          <p:cNvGrpSpPr/>
          <p:nvPr/>
        </p:nvGrpSpPr>
        <p:grpSpPr>
          <a:xfrm>
            <a:off x="6366370" y="3429000"/>
            <a:ext cx="5458805" cy="831000"/>
            <a:chOff x="720585" y="3726237"/>
            <a:chExt cx="7529386" cy="831000"/>
          </a:xfrm>
        </p:grpSpPr>
        <p:grpSp>
          <p:nvGrpSpPr>
            <p:cNvPr id="515" name="Google Shape;515;g11b05a335f7_2_160"/>
            <p:cNvGrpSpPr/>
            <p:nvPr/>
          </p:nvGrpSpPr>
          <p:grpSpPr>
            <a:xfrm>
              <a:off x="720585" y="3881286"/>
              <a:ext cx="718502" cy="520959"/>
              <a:chOff x="8408307" y="1400628"/>
              <a:chExt cx="827100" cy="599700"/>
            </a:xfrm>
          </p:grpSpPr>
          <p:sp>
            <p:nvSpPr>
              <p:cNvPr id="516" name="Google Shape;516;g11b05a335f7_2_160"/>
              <p:cNvSpPr/>
              <p:nvPr/>
            </p:nvSpPr>
            <p:spPr>
              <a:xfrm>
                <a:off x="8408307" y="1400628"/>
                <a:ext cx="827100" cy="5997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517" name="Google Shape;517;g11b05a335f7_2_160"/>
              <p:cNvSpPr/>
              <p:nvPr/>
            </p:nvSpPr>
            <p:spPr>
              <a:xfrm>
                <a:off x="8669106" y="1417001"/>
                <a:ext cx="305400" cy="567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200">
                    <a:solidFill>
                      <a:srgbClr val="FFFFFF"/>
                    </a:solidFill>
                    <a:latin typeface="Garamond"/>
                    <a:ea typeface="Garamond"/>
                    <a:cs typeface="Garamond"/>
                    <a:sym typeface="Garamond"/>
                  </a:rPr>
                  <a:t>4</a:t>
                </a:r>
                <a:endParaRPr/>
              </a:p>
            </p:txBody>
          </p:sp>
        </p:grpSp>
        <p:sp>
          <p:nvSpPr>
            <p:cNvPr id="518" name="Google Shape;518;g11b05a335f7_2_160"/>
            <p:cNvSpPr/>
            <p:nvPr/>
          </p:nvSpPr>
          <p:spPr>
            <a:xfrm>
              <a:off x="1682971" y="3726237"/>
              <a:ext cx="6567000" cy="831000"/>
            </a:xfrm>
            <a:prstGeom prst="rect">
              <a:avLst/>
            </a:prstGeom>
            <a:noFill/>
            <a:ln>
              <a:noFill/>
            </a:ln>
          </p:spPr>
          <p:txBody>
            <a:bodyPr spcFirstLastPara="1" wrap="square" lIns="91425" tIns="45700" rIns="91425" bIns="45700" anchor="t" anchorCtr="0">
              <a:noAutofit/>
            </a:bodyPr>
            <a:lstStyle/>
            <a:p>
              <a:pPr marL="0" lvl="0" indent="0" algn="just" rtl="0">
                <a:lnSpc>
                  <a:spcPct val="107916"/>
                </a:lnSpc>
                <a:spcBef>
                  <a:spcPts val="0"/>
                </a:spcBef>
                <a:spcAft>
                  <a:spcPts val="800"/>
                </a:spcAft>
                <a:buNone/>
              </a:pPr>
              <a:r>
                <a:rPr lang="fr-FR" sz="2000">
                  <a:solidFill>
                    <a:schemeClr val="dk1"/>
                  </a:solidFill>
                  <a:latin typeface="Times New Roman"/>
                  <a:ea typeface="Times New Roman"/>
                  <a:cs typeface="Times New Roman"/>
                  <a:sym typeface="Times New Roman"/>
                </a:rPr>
                <a:t>The model after training</a:t>
              </a:r>
              <a:endParaRPr sz="2000" b="1">
                <a:solidFill>
                  <a:srgbClr val="000000"/>
                </a:solidFill>
                <a:latin typeface="Garamond"/>
                <a:ea typeface="Garamond"/>
                <a:cs typeface="Garamond"/>
                <a:sym typeface="Garamond"/>
              </a:endParaRPr>
            </a:p>
          </p:txBody>
        </p:sp>
      </p:grpSp>
      <p:sp>
        <p:nvSpPr>
          <p:cNvPr id="519" name="Google Shape;519;g11b05a335f7_2_160"/>
          <p:cNvSpPr/>
          <p:nvPr/>
        </p:nvSpPr>
        <p:spPr>
          <a:xfrm>
            <a:off x="12" y="107637"/>
            <a:ext cx="240900" cy="4923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
        <p:nvSpPr>
          <p:cNvPr id="520" name="Google Shape;520;g11b05a335f7_2_160"/>
          <p:cNvSpPr txBox="1"/>
          <p:nvPr/>
        </p:nvSpPr>
        <p:spPr>
          <a:xfrm>
            <a:off x="1055076" y="618978"/>
            <a:ext cx="10255349" cy="829994"/>
          </a:xfrm>
          <a:prstGeom prst="rect">
            <a:avLst/>
          </a:prstGeom>
          <a:solidFill>
            <a:schemeClr val="lt1"/>
          </a:solid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100"/>
              <a:buFont typeface="Arial"/>
              <a:buNone/>
            </a:pPr>
            <a:r>
              <a:rPr lang="fr-FR" sz="2500" dirty="0">
                <a:solidFill>
                  <a:schemeClr val="dk1"/>
                </a:solidFill>
                <a:latin typeface="Times New Roman"/>
                <a:ea typeface="Times New Roman"/>
                <a:cs typeface="Times New Roman"/>
                <a:sym typeface="Times New Roman"/>
              </a:rPr>
              <a:t>                                                      </a:t>
            </a:r>
            <a:r>
              <a:rPr lang="fr-FR" sz="2600" dirty="0">
                <a:solidFill>
                  <a:schemeClr val="dk1"/>
                </a:solidFill>
                <a:latin typeface="Times New Roman"/>
                <a:ea typeface="Times New Roman"/>
                <a:cs typeface="Times New Roman"/>
                <a:sym typeface="Times New Roman"/>
              </a:rPr>
              <a:t> </a:t>
            </a:r>
            <a:endParaRPr sz="5400" b="1">
              <a:solidFill>
                <a:schemeClr val="lt1"/>
              </a:solidFill>
              <a:highlight>
                <a:schemeClr val="lt1"/>
              </a:highlight>
              <a:latin typeface="Times New Roman" pitchFamily="18" charset="0"/>
              <a:ea typeface="Garamond"/>
              <a:cs typeface="Times New Roman" pitchFamily="18" charset="0"/>
              <a:sym typeface="Garamond"/>
            </a:endParaRPr>
          </a:p>
          <a:p>
            <a:pPr lvl="0" algn="ctr">
              <a:lnSpc>
                <a:spcPct val="90000"/>
              </a:lnSpc>
            </a:pPr>
            <a:r>
              <a:rPr lang="fr-FR" sz="3200" b="1" dirty="0" err="1">
                <a:solidFill>
                  <a:schemeClr val="dk1"/>
                </a:solidFill>
                <a:latin typeface="Times New Roman" pitchFamily="18" charset="0"/>
                <a:ea typeface="Quattrocento Sans"/>
                <a:cs typeface="Times New Roman" pitchFamily="18" charset="0"/>
                <a:sym typeface="Quattrocento Sans"/>
              </a:rPr>
              <a:t>Deliverables</a:t>
            </a:r>
            <a:r>
              <a:rPr lang="fr-FR" sz="3600" b="1" dirty="0">
                <a:solidFill>
                  <a:schemeClr val="dk1"/>
                </a:solidFill>
                <a:latin typeface="Times New Roman" pitchFamily="18" charset="0"/>
                <a:ea typeface="Times New Roman"/>
                <a:cs typeface="Times New Roman" pitchFamily="18" charset="0"/>
                <a:sym typeface="Times New Roman"/>
              </a:rPr>
              <a:t>:</a:t>
            </a:r>
            <a:r>
              <a:rPr lang="fr-FR" sz="5400" b="1" dirty="0">
                <a:solidFill>
                  <a:schemeClr val="dk1"/>
                </a:solidFill>
                <a:highlight>
                  <a:schemeClr val="lt1"/>
                </a:highlight>
                <a:latin typeface="Times New Roman" pitchFamily="18" charset="0"/>
                <a:ea typeface="Garamond"/>
                <a:cs typeface="Times New Roman" pitchFamily="18" charset="0"/>
                <a:sym typeface="Garamond"/>
              </a:rPr>
              <a:t> </a:t>
            </a:r>
            <a:endParaRPr sz="3200" b="1">
              <a:solidFill>
                <a:schemeClr val="dk1"/>
              </a:solidFill>
              <a:highlight>
                <a:schemeClr val="lt1"/>
              </a:highlight>
              <a:latin typeface="Garamond"/>
              <a:ea typeface="Garamond"/>
              <a:cs typeface="Garamond"/>
              <a:sym typeface="Garamond"/>
            </a:endParaRPr>
          </a:p>
        </p:txBody>
      </p:sp>
      <p:sp>
        <p:nvSpPr>
          <p:cNvPr id="521" name="Google Shape;521;g11b05a335f7_2_160"/>
          <p:cNvSpPr/>
          <p:nvPr/>
        </p:nvSpPr>
        <p:spPr>
          <a:xfrm>
            <a:off x="12" y="107637"/>
            <a:ext cx="240900" cy="492300"/>
          </a:xfrm>
          <a:prstGeom prst="rect">
            <a:avLst/>
          </a:prstGeom>
          <a:solidFill>
            <a:srgbClr val="1027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Garamond"/>
              <a:ea typeface="Garamond"/>
              <a:cs typeface="Garamond"/>
              <a:sym typeface="Garamo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9"/>
                                        </p:tgtEl>
                                        <p:attrNameLst>
                                          <p:attrName>style.visibility</p:attrName>
                                        </p:attrNameLst>
                                      </p:cBhvr>
                                      <p:to>
                                        <p:strVal val="visible"/>
                                      </p:to>
                                    </p:set>
                                    <p:animEffect transition="in" filter="fade">
                                      <p:cBhvr>
                                        <p:cTn id="7" dur="1000"/>
                                        <p:tgtEl>
                                          <p:spTgt spid="4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4"/>
                                        </p:tgtEl>
                                        <p:attrNameLst>
                                          <p:attrName>style.visibility</p:attrName>
                                        </p:attrNameLst>
                                      </p:cBhvr>
                                      <p:to>
                                        <p:strVal val="visible"/>
                                      </p:to>
                                    </p:set>
                                    <p:animEffect transition="in" filter="fade">
                                      <p:cBhvr>
                                        <p:cTn id="12" dur="1000"/>
                                        <p:tgtEl>
                                          <p:spTgt spid="5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9"/>
                                        </p:tgtEl>
                                        <p:attrNameLst>
                                          <p:attrName>style.visibility</p:attrName>
                                        </p:attrNameLst>
                                      </p:cBhvr>
                                      <p:to>
                                        <p:strVal val="visible"/>
                                      </p:to>
                                    </p:set>
                                    <p:animEffect transition="in" filter="fade">
                                      <p:cBhvr>
                                        <p:cTn id="17" dur="1000"/>
                                        <p:tgtEl>
                                          <p:spTgt spid="5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4"/>
                                        </p:tgtEl>
                                        <p:attrNameLst>
                                          <p:attrName>style.visibility</p:attrName>
                                        </p:attrNameLst>
                                      </p:cBhvr>
                                      <p:to>
                                        <p:strVal val="visible"/>
                                      </p:to>
                                    </p:set>
                                    <p:animEffect transition="in" filter="fade">
                                      <p:cBhvr>
                                        <p:cTn id="22" dur="10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360" y="681563"/>
            <a:ext cx="10602471" cy="922154"/>
          </a:xfrm>
        </p:spPr>
        <p:txBody>
          <a:bodyPr/>
          <a:lstStyle/>
          <a:p>
            <a:pPr lvl="0" algn="ctr"/>
            <a:r>
              <a:rPr lang="fr-FR" sz="3200" b="1" dirty="0">
                <a:solidFill>
                  <a:schemeClr val="dk1"/>
                </a:solidFill>
                <a:latin typeface="Times New Roman"/>
                <a:ea typeface="Times New Roman"/>
                <a:cs typeface="Times New Roman"/>
                <a:sym typeface="Times New Roman"/>
              </a:rPr>
              <a:t>Evaluation </a:t>
            </a:r>
            <a:r>
              <a:rPr lang="fr-FR" sz="3200" b="1" dirty="0" err="1">
                <a:solidFill>
                  <a:schemeClr val="dk1"/>
                </a:solidFill>
                <a:latin typeface="Times New Roman"/>
                <a:ea typeface="Times New Roman"/>
                <a:cs typeface="Times New Roman"/>
                <a:sym typeface="Times New Roman"/>
              </a:rPr>
              <a:t>Methodology</a:t>
            </a:r>
            <a:r>
              <a:rPr lang="fr-FR" sz="3200" b="1" dirty="0">
                <a:solidFill>
                  <a:schemeClr val="dk1"/>
                </a:solidFill>
                <a:latin typeface="Times New Roman"/>
                <a:ea typeface="Times New Roman"/>
                <a:cs typeface="Times New Roman"/>
                <a:sym typeface="Times New Roman"/>
              </a:rPr>
              <a:t>:</a:t>
            </a:r>
            <a:r>
              <a:rPr lang="fr-FR" sz="3200" b="1" dirty="0">
                <a:solidFill>
                  <a:schemeClr val="dk1"/>
                </a:solidFill>
                <a:highlight>
                  <a:schemeClr val="lt1"/>
                </a:highlight>
                <a:latin typeface="Garamond"/>
                <a:ea typeface="Garamond"/>
                <a:cs typeface="Garamond"/>
                <a:sym typeface="Garamond"/>
              </a:rPr>
              <a:t> </a:t>
            </a:r>
            <a:br>
              <a:rPr lang="fr-FR" b="1" dirty="0">
                <a:solidFill>
                  <a:schemeClr val="dk1"/>
                </a:solidFill>
                <a:highlight>
                  <a:schemeClr val="lt1"/>
                </a:highlight>
                <a:latin typeface="Garamond"/>
                <a:ea typeface="Garamond"/>
                <a:cs typeface="Garamond"/>
                <a:sym typeface="Garamond"/>
              </a:rPr>
            </a:br>
            <a:endParaRPr lang="en-US" dirty="0"/>
          </a:p>
        </p:txBody>
      </p:sp>
      <p:sp>
        <p:nvSpPr>
          <p:cNvPr id="4" name="Subtitle 3"/>
          <p:cNvSpPr>
            <a:spLocks noGrp="1"/>
          </p:cNvSpPr>
          <p:nvPr>
            <p:ph type="subTitle" idx="1"/>
          </p:nvPr>
        </p:nvSpPr>
        <p:spPr>
          <a:xfrm>
            <a:off x="609480" y="1195754"/>
            <a:ext cx="10972440" cy="4386046"/>
          </a:xfrm>
        </p:spPr>
        <p:txBody>
          <a:bodyPr/>
          <a:lstStyle/>
          <a:p>
            <a:pPr lvl="0">
              <a:buFont typeface="Arial" pitchFamily="34" charset="0"/>
              <a:buChar char="•"/>
            </a:pPr>
            <a:endParaRPr lang="en-US" sz="1100" dirty="0">
              <a:solidFill>
                <a:schemeClr val="dk1"/>
              </a:solidFill>
              <a:latin typeface="Times New Roman" pitchFamily="18" charset="0"/>
              <a:ea typeface="Times New Roman"/>
              <a:cs typeface="Times New Roman" pitchFamily="18" charset="0"/>
              <a:sym typeface="Times New Roman"/>
            </a:endParaRPr>
          </a:p>
          <a:p>
            <a:pPr lvl="0">
              <a:buFont typeface="Arial" pitchFamily="34" charset="0"/>
              <a:buChar char="•"/>
            </a:pPr>
            <a:endParaRPr lang="en-US" sz="1100" dirty="0">
              <a:solidFill>
                <a:schemeClr val="dk1"/>
              </a:solidFill>
              <a:latin typeface="Times New Roman" pitchFamily="18" charset="0"/>
              <a:ea typeface="Times New Roman"/>
              <a:cs typeface="Times New Roman" pitchFamily="18" charset="0"/>
              <a:sym typeface="Times New Roman"/>
            </a:endParaRPr>
          </a:p>
          <a:p>
            <a:pPr lvl="0">
              <a:buFont typeface="Arial" pitchFamily="34" charset="0"/>
              <a:buChar char="•"/>
            </a:pPr>
            <a:endParaRPr lang="en-US" sz="2000" dirty="0">
              <a:solidFill>
                <a:schemeClr val="dk1"/>
              </a:solidFill>
              <a:latin typeface="Times New Roman" pitchFamily="18" charset="0"/>
              <a:ea typeface="Times New Roman"/>
              <a:cs typeface="Times New Roman" pitchFamily="18" charset="0"/>
              <a:sym typeface="Times New Roman"/>
            </a:endParaRPr>
          </a:p>
          <a:p>
            <a:pPr lvl="0">
              <a:buFont typeface="Arial" pitchFamily="34" charset="0"/>
              <a:buChar char="•"/>
            </a:pPr>
            <a:r>
              <a:rPr lang="en-US" sz="2000" dirty="0">
                <a:solidFill>
                  <a:schemeClr val="dk1"/>
                </a:solidFill>
                <a:latin typeface="Times New Roman" pitchFamily="18" charset="0"/>
                <a:ea typeface="Times New Roman"/>
                <a:cs typeface="Times New Roman" pitchFamily="18" charset="0"/>
                <a:sym typeface="Times New Roman"/>
              </a:rPr>
              <a:t>Firstly we present our model via CNN with just some fully connected layers.</a:t>
            </a:r>
          </a:p>
          <a:p>
            <a:pPr lvl="0">
              <a:buFont typeface="Arial" pitchFamily="34" charset="0"/>
              <a:buChar char="•"/>
            </a:pPr>
            <a:r>
              <a:rPr lang="fr-FR" sz="2000" dirty="0" err="1">
                <a:solidFill>
                  <a:schemeClr val="dk1"/>
                </a:solidFill>
                <a:latin typeface="Times New Roman" pitchFamily="18" charset="0"/>
                <a:ea typeface="Times New Roman"/>
                <a:cs typeface="Times New Roman" pitchFamily="18" charset="0"/>
                <a:sym typeface="Times New Roman"/>
              </a:rPr>
              <a:t>We</a:t>
            </a:r>
            <a:r>
              <a:rPr lang="fr-FR" sz="2000" dirty="0">
                <a:solidFill>
                  <a:schemeClr val="dk1"/>
                </a:solidFill>
                <a:latin typeface="Times New Roman" pitchFamily="18" charset="0"/>
                <a:ea typeface="Times New Roman"/>
                <a:cs typeface="Times New Roman" pitchFamily="18" charset="0"/>
                <a:sym typeface="Times New Roman"/>
              </a:rPr>
              <a:t> </a:t>
            </a:r>
            <a:r>
              <a:rPr lang="fr-FR" sz="2000" dirty="0" err="1">
                <a:solidFill>
                  <a:schemeClr val="dk1"/>
                </a:solidFill>
                <a:latin typeface="Times New Roman" pitchFamily="18" charset="0"/>
                <a:ea typeface="Times New Roman"/>
                <a:cs typeface="Times New Roman" pitchFamily="18" charset="0"/>
                <a:sym typeface="Times New Roman"/>
              </a:rPr>
              <a:t>describe</a:t>
            </a:r>
            <a:r>
              <a:rPr lang="fr-FR" sz="2000" dirty="0">
                <a:solidFill>
                  <a:schemeClr val="dk1"/>
                </a:solidFill>
                <a:latin typeface="Times New Roman" pitchFamily="18" charset="0"/>
                <a:ea typeface="Times New Roman"/>
                <a:cs typeface="Times New Roman" pitchFamily="18" charset="0"/>
                <a:sym typeface="Times New Roman"/>
              </a:rPr>
              <a:t> the total </a:t>
            </a:r>
            <a:r>
              <a:rPr lang="fr-FR" sz="2000" dirty="0" err="1">
                <a:solidFill>
                  <a:schemeClr val="dk1"/>
                </a:solidFill>
                <a:latin typeface="Times New Roman" pitchFamily="18" charset="0"/>
                <a:ea typeface="Times New Roman"/>
                <a:cs typeface="Times New Roman" pitchFamily="18" charset="0"/>
                <a:sym typeface="Times New Roman"/>
              </a:rPr>
              <a:t>number</a:t>
            </a:r>
            <a:r>
              <a:rPr lang="fr-FR" sz="2000" dirty="0">
                <a:solidFill>
                  <a:schemeClr val="dk1"/>
                </a:solidFill>
                <a:latin typeface="Times New Roman" pitchFamily="18" charset="0"/>
                <a:ea typeface="Times New Roman"/>
                <a:cs typeface="Times New Roman" pitchFamily="18" charset="0"/>
                <a:sym typeface="Times New Roman"/>
              </a:rPr>
              <a:t> of </a:t>
            </a:r>
            <a:r>
              <a:rPr lang="fr-FR" sz="2000" dirty="0" err="1">
                <a:solidFill>
                  <a:schemeClr val="dk1"/>
                </a:solidFill>
                <a:latin typeface="Times New Roman" pitchFamily="18" charset="0"/>
                <a:ea typeface="Times New Roman"/>
                <a:cs typeface="Times New Roman" pitchFamily="18" charset="0"/>
                <a:sym typeface="Times New Roman"/>
              </a:rPr>
              <a:t>parameters</a:t>
            </a:r>
            <a:r>
              <a:rPr lang="fr-FR" sz="2000" dirty="0">
                <a:solidFill>
                  <a:schemeClr val="dk1"/>
                </a:solidFill>
                <a:latin typeface="Times New Roman" pitchFamily="18" charset="0"/>
                <a:ea typeface="Times New Roman"/>
                <a:cs typeface="Times New Roman" pitchFamily="18" charset="0"/>
                <a:sym typeface="Times New Roman"/>
              </a:rPr>
              <a:t> in the model.</a:t>
            </a:r>
            <a:endParaRPr lang="en-US" sz="2000" dirty="0">
              <a:solidFill>
                <a:schemeClr val="dk1"/>
              </a:solidFill>
              <a:latin typeface="Times New Roman" pitchFamily="18" charset="0"/>
              <a:ea typeface="Times New Roman"/>
              <a:cs typeface="Times New Roman" pitchFamily="18" charset="0"/>
              <a:sym typeface="Times New Roman"/>
            </a:endParaRPr>
          </a:p>
          <a:p>
            <a:pPr lvl="0">
              <a:buFont typeface="Arial" pitchFamily="34" charset="0"/>
              <a:buChar char="•"/>
            </a:pPr>
            <a:r>
              <a:rPr lang="en-US" sz="2000" dirty="0">
                <a:solidFill>
                  <a:schemeClr val="dk1"/>
                </a:solidFill>
                <a:latin typeface="Times New Roman" pitchFamily="18" charset="0"/>
                <a:ea typeface="Times New Roman"/>
                <a:cs typeface="Times New Roman" pitchFamily="18" charset="0"/>
                <a:sym typeface="Times New Roman"/>
              </a:rPr>
              <a:t>We then start training our model  and after we finish training our model we go to the part where we evaluate our model to see if it's a good model or if it needs improvements.</a:t>
            </a:r>
          </a:p>
          <a:p>
            <a:pPr>
              <a:buFont typeface="Arial" pitchFamily="34" charset="0"/>
              <a:buChar char="•"/>
            </a:pPr>
            <a:r>
              <a:rPr lang="en-US" sz="2000" dirty="0">
                <a:solidFill>
                  <a:schemeClr val="dk1"/>
                </a:solidFill>
                <a:latin typeface="Times New Roman" pitchFamily="18" charset="0"/>
                <a:ea typeface="Times New Roman"/>
                <a:cs typeface="Times New Roman" pitchFamily="18" charset="0"/>
                <a:sym typeface="Times New Roman"/>
              </a:rPr>
              <a:t>We evaluate the accuracy of the model by looking for a bigger DATASET and see if it is good or bad and if there are any changes to be made we improve it accordingly.</a:t>
            </a:r>
            <a:endParaRPr lang="en-US" sz="2000" dirty="0">
              <a:latin typeface="Times New Roman" pitchFamily="18" charset="0"/>
              <a:cs typeface="Times New Roman" pitchFamily="18" charset="0"/>
            </a:endParaRPr>
          </a:p>
          <a:p>
            <a:pPr lvl="0"/>
            <a:endParaRPr lang="en-US" sz="3600" b="1" dirty="0">
              <a:solidFill>
                <a:schemeClr val="dk1"/>
              </a:solidFill>
              <a:latin typeface="Garamond"/>
              <a:ea typeface="Garamond"/>
              <a:cs typeface="Garamond"/>
              <a:sym typeface="Garamond"/>
            </a:endParaRPr>
          </a:p>
          <a:p>
            <a:pPr>
              <a:buFont typeface="Arial" pitchFamily="34" charset="0"/>
              <a:buChar char="•"/>
            </a:pPr>
            <a:endParaRPr lang="en-US" sz="3600" b="1" dirty="0">
              <a:solidFill>
                <a:schemeClr val="dk1"/>
              </a:solidFill>
              <a:latin typeface="Garamond"/>
              <a:ea typeface="Garamond"/>
              <a:cs typeface="Garamond"/>
              <a:sym typeface="Garamond"/>
            </a:endParaRPr>
          </a:p>
          <a:p>
            <a:pPr lvl="0">
              <a:buFont typeface="Arial" pitchFamily="34" charset="0"/>
              <a:buChar char="•"/>
            </a:pPr>
            <a:endParaRPr lang="en-US" sz="3600" b="1" dirty="0">
              <a:solidFill>
                <a:schemeClr val="dk1"/>
              </a:solidFill>
              <a:latin typeface="Garamond"/>
              <a:ea typeface="Garamond"/>
              <a:cs typeface="Garamond"/>
              <a:sym typeface="Garamond"/>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151" y="702604"/>
            <a:ext cx="10896720" cy="914400"/>
          </a:xfrm>
        </p:spPr>
        <p:txBody>
          <a:bodyPr/>
          <a:lstStyle/>
          <a:p>
            <a:pPr lvl="0" algn="l"/>
            <a:r>
              <a:rPr lang="en-US" sz="2000" dirty="0">
                <a:solidFill>
                  <a:schemeClr val="dk1"/>
                </a:solidFill>
                <a:latin typeface="Times New Roman"/>
                <a:ea typeface="Times New Roman"/>
                <a:cs typeface="Times New Roman"/>
                <a:sym typeface="Times New Roman"/>
              </a:rPr>
              <a:t>Here is the following model that created  via CNN with fully connected layers. </a:t>
            </a:r>
            <a:br>
              <a:rPr lang="en-US" sz="3600" b="1" dirty="0">
                <a:solidFill>
                  <a:schemeClr val="dk1"/>
                </a:solidFill>
                <a:latin typeface="Garamond"/>
                <a:ea typeface="Garamond"/>
                <a:cs typeface="Garamond"/>
                <a:sym typeface="Garamond"/>
              </a:rPr>
            </a:br>
            <a:endParaRPr lang="en-US" dirty="0"/>
          </a:p>
        </p:txBody>
      </p:sp>
      <p:pic>
        <p:nvPicPr>
          <p:cNvPr id="4" name="Google Shape;596;g11b05a335f7_2_257"/>
          <p:cNvPicPr preferRelativeResize="0"/>
          <p:nvPr/>
        </p:nvPicPr>
        <p:blipFill>
          <a:blip r:embed="rId2">
            <a:alphaModFix/>
          </a:blip>
          <a:stretch>
            <a:fillRect/>
          </a:stretch>
        </p:blipFill>
        <p:spPr>
          <a:xfrm>
            <a:off x="1983250" y="1733075"/>
            <a:ext cx="8232476" cy="410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938" y="526819"/>
            <a:ext cx="11099320" cy="894800"/>
          </a:xfrm>
        </p:spPr>
        <p:txBody>
          <a:bodyPr/>
          <a:lstStyle/>
          <a:p>
            <a:pPr algn="l"/>
            <a:r>
              <a:rPr lang="fr-FR" sz="2000" dirty="0">
                <a:solidFill>
                  <a:schemeClr val="dk1"/>
                </a:solidFill>
                <a:latin typeface="Times New Roman"/>
                <a:ea typeface="Times New Roman"/>
                <a:cs typeface="Times New Roman"/>
                <a:sym typeface="Times New Roman"/>
              </a:rPr>
              <a:t>And </a:t>
            </a:r>
            <a:r>
              <a:rPr lang="fr-FR" sz="2000" dirty="0" err="1">
                <a:solidFill>
                  <a:schemeClr val="dk1"/>
                </a:solidFill>
                <a:latin typeface="Times New Roman"/>
                <a:ea typeface="Times New Roman"/>
                <a:cs typeface="Times New Roman"/>
                <a:sym typeface="Times New Roman"/>
              </a:rPr>
              <a:t>here</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is</a:t>
            </a:r>
            <a:r>
              <a:rPr lang="fr-FR" sz="2000" dirty="0">
                <a:solidFill>
                  <a:schemeClr val="dk1"/>
                </a:solidFill>
                <a:latin typeface="Times New Roman"/>
                <a:ea typeface="Times New Roman"/>
                <a:cs typeface="Times New Roman"/>
                <a:sym typeface="Times New Roman"/>
              </a:rPr>
              <a:t> the </a:t>
            </a:r>
            <a:r>
              <a:rPr lang="fr-FR" sz="2000" dirty="0" err="1">
                <a:solidFill>
                  <a:schemeClr val="dk1"/>
                </a:solidFill>
                <a:latin typeface="Times New Roman"/>
                <a:ea typeface="Times New Roman"/>
                <a:cs typeface="Times New Roman"/>
                <a:sym typeface="Times New Roman"/>
              </a:rPr>
              <a:t>result</a:t>
            </a:r>
            <a:r>
              <a:rPr lang="fr-FR" sz="2000" dirty="0">
                <a:solidFill>
                  <a:schemeClr val="dk1"/>
                </a:solidFill>
                <a:latin typeface="Times New Roman"/>
                <a:ea typeface="Times New Roman"/>
                <a:cs typeface="Times New Roman"/>
                <a:sym typeface="Times New Roman"/>
              </a:rPr>
              <a:t> for the model </a:t>
            </a:r>
            <a:r>
              <a:rPr lang="fr-FR" sz="2000" dirty="0" err="1">
                <a:solidFill>
                  <a:schemeClr val="dk1"/>
                </a:solidFill>
                <a:latin typeface="Times New Roman"/>
                <a:ea typeface="Times New Roman"/>
                <a:cs typeface="Times New Roman"/>
                <a:sym typeface="Times New Roman"/>
              </a:rPr>
              <a:t>summary</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that</a:t>
            </a:r>
            <a:r>
              <a:rPr lang="fr-FR" sz="2000" dirty="0">
                <a:solidFill>
                  <a:schemeClr val="dk1"/>
                </a:solidFill>
                <a:latin typeface="Times New Roman"/>
                <a:ea typeface="Times New Roman"/>
                <a:cs typeface="Times New Roman"/>
                <a:sym typeface="Times New Roman"/>
              </a:rPr>
              <a:t> shows </a:t>
            </a:r>
            <a:r>
              <a:rPr lang="fr-FR" sz="2000" dirty="0" err="1">
                <a:solidFill>
                  <a:schemeClr val="dk1"/>
                </a:solidFill>
                <a:latin typeface="Times New Roman"/>
                <a:ea typeface="Times New Roman"/>
                <a:cs typeface="Times New Roman"/>
                <a:sym typeface="Times New Roman"/>
              </a:rPr>
              <a:t>our</a:t>
            </a:r>
            <a:r>
              <a:rPr lang="fr-FR" sz="2000" dirty="0">
                <a:solidFill>
                  <a:schemeClr val="dk1"/>
                </a:solidFill>
                <a:latin typeface="Times New Roman"/>
                <a:ea typeface="Times New Roman"/>
                <a:cs typeface="Times New Roman"/>
                <a:sym typeface="Times New Roman"/>
              </a:rPr>
              <a:t> model in </a:t>
            </a:r>
            <a:r>
              <a:rPr lang="fr-FR" sz="2000" dirty="0" err="1">
                <a:solidFill>
                  <a:schemeClr val="dk1"/>
                </a:solidFill>
                <a:latin typeface="Times New Roman"/>
                <a:ea typeface="Times New Roman"/>
                <a:cs typeface="Times New Roman"/>
                <a:sym typeface="Times New Roman"/>
              </a:rPr>
              <a:t>detail</a:t>
            </a:r>
            <a:r>
              <a:rPr lang="fr-FR" sz="2000" dirty="0">
                <a:solidFill>
                  <a:schemeClr val="dk1"/>
                </a:solidFill>
                <a:latin typeface="Times New Roman"/>
                <a:ea typeface="Times New Roman"/>
                <a:cs typeface="Times New Roman"/>
                <a:sym typeface="Times New Roman"/>
              </a:rPr>
              <a:t> and </a:t>
            </a:r>
            <a:r>
              <a:rPr lang="fr-FR" sz="2000" dirty="0" err="1">
                <a:solidFill>
                  <a:schemeClr val="dk1"/>
                </a:solidFill>
                <a:latin typeface="Times New Roman"/>
                <a:ea typeface="Times New Roman"/>
                <a:cs typeface="Times New Roman"/>
                <a:sym typeface="Times New Roman"/>
              </a:rPr>
              <a:t>specifies</a:t>
            </a:r>
            <a:r>
              <a:rPr lang="fr-FR" sz="2000" dirty="0">
                <a:solidFill>
                  <a:schemeClr val="dk1"/>
                </a:solidFill>
                <a:latin typeface="Times New Roman"/>
                <a:ea typeface="Times New Roman"/>
                <a:cs typeface="Times New Roman"/>
                <a:sym typeface="Times New Roman"/>
              </a:rPr>
              <a:t> the total </a:t>
            </a:r>
            <a:r>
              <a:rPr lang="fr-FR" sz="2000" dirty="0" err="1">
                <a:solidFill>
                  <a:schemeClr val="dk1"/>
                </a:solidFill>
                <a:latin typeface="Times New Roman"/>
                <a:ea typeface="Times New Roman"/>
                <a:cs typeface="Times New Roman"/>
                <a:sym typeface="Times New Roman"/>
              </a:rPr>
              <a:t>parameters</a:t>
            </a:r>
            <a:r>
              <a:rPr lang="fr-FR" sz="2000" dirty="0">
                <a:solidFill>
                  <a:schemeClr val="dk1"/>
                </a:solidFill>
                <a:latin typeface="Times New Roman"/>
                <a:ea typeface="Times New Roman"/>
                <a:cs typeface="Times New Roman"/>
                <a:sym typeface="Times New Roman"/>
              </a:rPr>
              <a:t> of the model</a:t>
            </a:r>
            <a:endParaRPr lang="en-US" sz="2000" dirty="0"/>
          </a:p>
        </p:txBody>
      </p:sp>
      <p:pic>
        <p:nvPicPr>
          <p:cNvPr id="4" name="Google Shape;607;g11b05a335f7_2_295"/>
          <p:cNvPicPr preferRelativeResize="0"/>
          <p:nvPr/>
        </p:nvPicPr>
        <p:blipFill>
          <a:blip r:embed="rId2">
            <a:alphaModFix/>
          </a:blip>
          <a:stretch>
            <a:fillRect/>
          </a:stretch>
        </p:blipFill>
        <p:spPr>
          <a:xfrm>
            <a:off x="3179490" y="1284458"/>
            <a:ext cx="5123575" cy="4595837"/>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7223B"/>
      </a:dk2>
      <a:lt2>
        <a:srgbClr val="E7E6E6"/>
      </a:lt2>
      <a:accent1>
        <a:srgbClr val="17223B"/>
      </a:accent1>
      <a:accent2>
        <a:srgbClr val="263859"/>
      </a:accent2>
      <a:accent3>
        <a:srgbClr val="6B778D"/>
      </a:accent3>
      <a:accent4>
        <a:srgbClr val="801336"/>
      </a:accent4>
      <a:accent5>
        <a:srgbClr val="C72C41"/>
      </a:accent5>
      <a:accent6>
        <a:srgbClr val="EE4540"/>
      </a:accent6>
      <a:hlink>
        <a:srgbClr val="EE4540"/>
      </a:hlink>
      <a:folHlink>
        <a:srgbClr val="EE45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46</TotalTime>
  <Words>817</Words>
  <Application>Microsoft Macintosh PowerPoint</Application>
  <PresentationFormat>Widescreen</PresentationFormat>
  <Paragraphs>92</Paragraphs>
  <Slides>14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Verdana</vt:lpstr>
      <vt:lpstr>Quattrocento Sans</vt:lpstr>
      <vt:lpstr>Times New Roman</vt:lpstr>
      <vt:lpstr>Calibri</vt:lpstr>
      <vt:lpstr>Arial</vt:lpstr>
      <vt:lpstr>Wingdings 2</vt:lpstr>
      <vt:lpstr>Garamond</vt:lpstr>
      <vt:lpstr>Aspect</vt:lpstr>
      <vt:lpstr>PowerPoint Presentation</vt:lpstr>
      <vt:lpstr>PowerPoint Presentation</vt:lpstr>
      <vt:lpstr>PowerPoint Presentation</vt:lpstr>
      <vt:lpstr>PowerPoint Presentation</vt:lpstr>
      <vt:lpstr>PowerPoint Presentation</vt:lpstr>
      <vt:lpstr>PowerPoint Presentation</vt:lpstr>
      <vt:lpstr>Evaluation Methodology:  </vt:lpstr>
      <vt:lpstr>Here is the following model that created  via CNN with fully connected layers.  </vt:lpstr>
      <vt:lpstr>And here is the result for the model summary that shows our model in detail and specifies the total parameters of the model</vt:lpstr>
      <vt:lpstr>Then we start train our model for 190 epochs just as shown in the figure below  </vt:lpstr>
      <vt:lpstr>After we finish training our model we now go to the part where we evaluate our model to see if it's a good model or if it needs improvements. </vt:lpstr>
      <vt:lpstr>and here are some results for the model  when we run it on the test pictures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selly aulia</dc:creator>
  <cp:lastModifiedBy>Allikepalli, Anil Kumar Reddy</cp:lastModifiedBy>
  <cp:revision>12</cp:revision>
  <dcterms:created xsi:type="dcterms:W3CDTF">2019-07-05T06:44:57Z</dcterms:created>
  <dcterms:modified xsi:type="dcterms:W3CDTF">2022-05-04T21:03:16Z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