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erriweather Sans" charset="1" panose="00000500000000000000"/>
      <p:regular r:id="rId21"/>
    </p:embeddedFont>
    <p:embeddedFont>
      <p:font typeface="Monda" charset="1" panose="02000503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01871" y="-10111"/>
            <a:ext cx="14284259" cy="38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89"/>
              </a:lnSpc>
            </a:pPr>
            <a:r>
              <a:rPr lang="en-US" sz="11206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ACADEMIC WEBFOLIO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43770" y="4246713"/>
            <a:ext cx="11600459" cy="4715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</a:pPr>
            <a:r>
              <a:rPr lang="en-US" sz="446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Student Name: Rohith N</a:t>
            </a:r>
          </a:p>
          <a:p>
            <a:pPr algn="ctr">
              <a:lnSpc>
                <a:spcPts val="6256"/>
              </a:lnSpc>
            </a:pPr>
            <a:r>
              <a:rPr lang="en-US" sz="446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Register No. and NMID:</a:t>
            </a:r>
          </a:p>
          <a:p>
            <a:pPr algn="ctr">
              <a:lnSpc>
                <a:spcPts val="6256"/>
              </a:lnSpc>
            </a:pPr>
            <a:r>
              <a:rPr lang="en-US" sz="446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AA39E02DAEC6A1E8B594287CE8E367A7</a:t>
            </a:r>
          </a:p>
          <a:p>
            <a:pPr algn="ctr">
              <a:lnSpc>
                <a:spcPts val="6256"/>
              </a:lnSpc>
            </a:pPr>
            <a:r>
              <a:rPr lang="en-US" sz="446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Department: BSc CS with AI</a:t>
            </a:r>
          </a:p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College: College /University S.A.College of Arts and Science/Madras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10539" y="1380723"/>
            <a:ext cx="11035435" cy="7525554"/>
          </a:xfrm>
          <a:custGeom>
            <a:avLst/>
            <a:gdLst/>
            <a:ahLst/>
            <a:cxnLst/>
            <a:rect r="r" b="b" t="t" l="l"/>
            <a:pathLst>
              <a:path h="7525554" w="11035435">
                <a:moveTo>
                  <a:pt x="0" y="0"/>
                </a:moveTo>
                <a:lnTo>
                  <a:pt x="11035435" y="0"/>
                </a:lnTo>
                <a:lnTo>
                  <a:pt x="11035435" y="7525554"/>
                </a:lnTo>
                <a:lnTo>
                  <a:pt x="0" y="7525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42026" y="1397928"/>
            <a:ext cx="10590928" cy="7491144"/>
          </a:xfrm>
          <a:custGeom>
            <a:avLst/>
            <a:gdLst/>
            <a:ahLst/>
            <a:cxnLst/>
            <a:rect r="r" b="b" t="t" l="l"/>
            <a:pathLst>
              <a:path h="7491144" w="10590928">
                <a:moveTo>
                  <a:pt x="0" y="0"/>
                </a:moveTo>
                <a:lnTo>
                  <a:pt x="10590928" y="0"/>
                </a:lnTo>
                <a:lnTo>
                  <a:pt x="10590928" y="7491144"/>
                </a:lnTo>
                <a:lnTo>
                  <a:pt x="0" y="74911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42026" y="1377293"/>
            <a:ext cx="10844254" cy="7532415"/>
          </a:xfrm>
          <a:custGeom>
            <a:avLst/>
            <a:gdLst/>
            <a:ahLst/>
            <a:cxnLst/>
            <a:rect r="r" b="b" t="t" l="l"/>
            <a:pathLst>
              <a:path h="7532415" w="10844254">
                <a:moveTo>
                  <a:pt x="0" y="0"/>
                </a:moveTo>
                <a:lnTo>
                  <a:pt x="10844254" y="0"/>
                </a:lnTo>
                <a:lnTo>
                  <a:pt x="10844254" y="7532414"/>
                </a:lnTo>
                <a:lnTo>
                  <a:pt x="0" y="75324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2102" y="3296097"/>
            <a:ext cx="3599752" cy="6520383"/>
          </a:xfrm>
          <a:custGeom>
            <a:avLst/>
            <a:gdLst/>
            <a:ahLst/>
            <a:cxnLst/>
            <a:rect r="r" b="b" t="t" l="l"/>
            <a:pathLst>
              <a:path h="6520383" w="3599752">
                <a:moveTo>
                  <a:pt x="0" y="0"/>
                </a:moveTo>
                <a:lnTo>
                  <a:pt x="3599752" y="0"/>
                </a:lnTo>
                <a:lnTo>
                  <a:pt x="3599752" y="6520382"/>
                </a:lnTo>
                <a:lnTo>
                  <a:pt x="0" y="65203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40" r="0" b="-916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81854" y="3296097"/>
            <a:ext cx="3408615" cy="6520383"/>
          </a:xfrm>
          <a:custGeom>
            <a:avLst/>
            <a:gdLst/>
            <a:ahLst/>
            <a:cxnLst/>
            <a:rect r="r" b="b" t="t" l="l"/>
            <a:pathLst>
              <a:path h="6520383" w="3408615">
                <a:moveTo>
                  <a:pt x="0" y="0"/>
                </a:moveTo>
                <a:lnTo>
                  <a:pt x="3408615" y="0"/>
                </a:lnTo>
                <a:lnTo>
                  <a:pt x="3408615" y="6520382"/>
                </a:lnTo>
                <a:lnTo>
                  <a:pt x="0" y="65203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925" r="0" b="-71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20777" y="147107"/>
            <a:ext cx="9846446" cy="322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8"/>
              </a:lnSpc>
            </a:pPr>
            <a:r>
              <a:rPr lang="en-US" sz="928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10390"/>
            <a:ext cx="16230600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30199" y="1975546"/>
            <a:ext cx="8627601" cy="3889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Provides a modern way for students to showcase themselves.</a:t>
            </a:r>
          </a:p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‎Enhances internship &amp; job opportunities.</a:t>
            </a:r>
          </a:p>
          <a:p>
            <a:pPr algn="ctr">
              <a:lnSpc>
                <a:spcPts val="5165"/>
              </a:lnSpc>
              <a:spcBef>
                <a:spcPct val="0"/>
              </a:spcBef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‎More effective than traditional resumes.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30199" y="7821696"/>
            <a:ext cx="8627601" cy="127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5"/>
              </a:lnSpc>
              <a:spcBef>
                <a:spcPct val="0"/>
              </a:spcBef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GitHub Link: https://github.com/rohith-5946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6488" y="3962424"/>
            <a:ext cx="14595024" cy="2124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86"/>
              </a:lnSpc>
            </a:pPr>
            <a:r>
              <a:rPr lang="en-US" sz="12418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4426" y="410390"/>
            <a:ext cx="11228195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PROJECT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3852" y="4059018"/>
            <a:ext cx="15729343" cy="468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Description: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• A personal digital portfolio to present current academic achievements in a structured 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and interactive way.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• Provides a centralized platform to view subjects, marks, grades, and progress 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visually.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• Ensures easy accessibility of academic records anytime, anywhere.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• Enhances presentation with a clean user interface and responsive design. </a:t>
            </a:r>
          </a:p>
          <a:p>
            <a:pPr algn="l">
              <a:lnSpc>
                <a:spcPts val="4120"/>
              </a:lnSpc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• Acts as a digital alternative to traditional academic files and records. </a:t>
            </a:r>
          </a:p>
          <a:p>
            <a:pPr algn="l">
              <a:lnSpc>
                <a:spcPts val="4120"/>
              </a:lnSpc>
              <a:spcBef>
                <a:spcPct val="0"/>
              </a:spcBef>
            </a:pPr>
            <a:r>
              <a:rPr lang="en-US" sz="2942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• Serves as a foundation for building a more advanced portfolio system in the future.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3852" y="2331821"/>
            <a:ext cx="13478769" cy="144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5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Current Academic Portfolio-A Digital showcase of personal academic records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Developed using:HTML,CSS and JavaScript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58657" y="967255"/>
            <a:ext cx="13394931" cy="194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6"/>
              </a:lnSpc>
            </a:pPr>
            <a:r>
              <a:rPr lang="en-US" sz="11397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61476" y="3323316"/>
            <a:ext cx="11408264" cy="503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1. Problem Statement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2. Project Overview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3. End Users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4. Tools and Technologies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5. Portfolio design and Layout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6. Features and Functionality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7. Results and Screenshots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8. Conclusion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4870" y="847725"/>
            <a:ext cx="14898260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5310" y="2412881"/>
            <a:ext cx="6137381" cy="684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4"/>
              </a:lnSpc>
            </a:pPr>
            <a:r>
              <a:rPr lang="en-US" sz="3517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Students struggle to showcase their academic profile in a modern, interactive way.</a:t>
            </a:r>
          </a:p>
          <a:p>
            <a:pPr algn="l">
              <a:lnSpc>
                <a:spcPts val="4924"/>
              </a:lnSpc>
            </a:pPr>
            <a:r>
              <a:rPr lang="en-US" sz="3517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924"/>
              </a:lnSpc>
            </a:pPr>
            <a:r>
              <a:rPr lang="en-US" sz="3517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‎Traditional resumes are static, non-interactive, and easily lost.</a:t>
            </a:r>
          </a:p>
          <a:p>
            <a:pPr algn="l">
              <a:lnSpc>
                <a:spcPts val="4924"/>
              </a:lnSpc>
            </a:pPr>
            <a:r>
              <a:rPr lang="en-US" sz="3517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924"/>
              </a:lnSpc>
              <a:spcBef>
                <a:spcPct val="0"/>
              </a:spcBef>
            </a:pPr>
            <a:r>
              <a:rPr lang="en-US" sz="3517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‎Lack of centralized digital academic showcase.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58657" y="824392"/>
            <a:ext cx="13170685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PROJECT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08537" y="2399073"/>
            <a:ext cx="5470926" cy="6969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‎A web-based student portfolio.</a:t>
            </a:r>
          </a:p>
          <a:p>
            <a:pPr algn="l">
              <a:lnSpc>
                <a:spcPts val="4240"/>
              </a:lnSpc>
            </a:pPr>
          </a:p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‎Acts as a digital resume with interactive layout.</a:t>
            </a:r>
          </a:p>
          <a:p>
            <a:pPr algn="l">
              <a:lnSpc>
                <a:spcPts val="4240"/>
              </a:lnSpc>
            </a:pPr>
          </a:p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‎Organized sections: About, Education, Skills, Certificates, Projects, Contact.</a:t>
            </a:r>
          </a:p>
          <a:p>
            <a:pPr algn="l">
              <a:lnSpc>
                <a:spcPts val="4240"/>
              </a:lnSpc>
            </a:pPr>
          </a:p>
          <a:p>
            <a:pPr algn="l">
              <a:lnSpc>
                <a:spcPts val="4240"/>
              </a:lnSpc>
            </a:pPr>
            <a:r>
              <a:rPr lang="en-US" sz="302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‎Provides clean, responsive design accessible anytime.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54918" y="3465722"/>
            <a:ext cx="6578165" cy="579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8"/>
              </a:lnSpc>
            </a:pPr>
            <a:r>
              <a:rPr lang="en-US" sz="3641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Students – Showcase skills and achievements.</a:t>
            </a:r>
          </a:p>
          <a:p>
            <a:pPr algn="l">
              <a:lnSpc>
                <a:spcPts val="5098"/>
              </a:lnSpc>
            </a:pPr>
            <a:r>
              <a:rPr lang="en-US" sz="3641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‎Teachers/Mentors – Evaluate academic progress.</a:t>
            </a:r>
          </a:p>
          <a:p>
            <a:pPr algn="l">
              <a:lnSpc>
                <a:spcPts val="5098"/>
              </a:lnSpc>
            </a:pPr>
            <a:r>
              <a:rPr lang="en-US" sz="3641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‎Recruiters/Employers – Assess profiles for internships &amp; jobs.</a:t>
            </a:r>
          </a:p>
          <a:p>
            <a:pPr algn="l">
              <a:lnSpc>
                <a:spcPts val="5098"/>
              </a:lnSpc>
            </a:pPr>
            <a:r>
              <a:rPr lang="en-US" sz="3641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‎Peers/Institutions – Share achievements &amp; collaborate.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29903" y="1527310"/>
            <a:ext cx="11228195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9787" y="1135818"/>
            <a:ext cx="15348425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TOOLS &amp;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95534"/>
            <a:ext cx="16230600" cy="491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Tools: Visual Studio Code, Web Browser, GitHub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‎Technologies:‎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‎HTML5 – Structure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‎CSS3 – Styling &amp; Animations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ctr">
              <a:lnSpc>
                <a:spcPts val="5598"/>
              </a:lnSpc>
              <a:spcBef>
                <a:spcPct val="0"/>
              </a:spcBef>
            </a:pPr>
            <a:r>
              <a:rPr lang="en-US" sz="399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‎JavaScript – Interactivity (form validation, alerts)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94607"/>
            <a:ext cx="16230600" cy="3325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PORTFOLIO DESIGN &amp;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80448" y="3762816"/>
            <a:ext cx="12848894" cy="615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Header &amp; Navigation – Smooth scrolling links.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‎About Section – Introduction &amp; ambition.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‎Education Section – Academic background.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‎Skills / Certificates / Projects – Card-based layout.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‎Contact Section – Interactive form.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</a:t>
            </a:r>
          </a:p>
          <a:p>
            <a:pPr algn="l">
              <a:lnSpc>
                <a:spcPts val="4432"/>
              </a:lnSpc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‎Footer –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10390"/>
            <a:ext cx="16230600" cy="3325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5"/>
              </a:lnSpc>
            </a:pPr>
            <a:r>
              <a:rPr lang="en-US" sz="9554">
                <a:solidFill>
                  <a:srgbClr val="050E9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FEATURES &amp; FUNCTIONALITY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30199" y="3669074"/>
            <a:ext cx="8627601" cy="584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Single-page responsive design.</a:t>
            </a:r>
          </a:p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Interactive animations (hover, transitions).</a:t>
            </a:r>
          </a:p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Contact form with JavaScript validation.</a:t>
            </a:r>
          </a:p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Card-based design for Skills, Certificates, Projects.‎ </a:t>
            </a:r>
          </a:p>
          <a:p>
            <a:pPr algn="ctr">
              <a:lnSpc>
                <a:spcPts val="5165"/>
              </a:lnSpc>
              <a:spcBef>
                <a:spcPct val="0"/>
              </a:spcBef>
            </a:pPr>
            <a:r>
              <a:rPr lang="en-US" sz="3689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Visually appealing gradients and animations.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DAGzbp2UkAk</dc:identifier>
  <dcterms:modified xsi:type="dcterms:W3CDTF">2011-08-01T06:04:30Z</dcterms:modified>
  <cp:revision>1</cp:revision>
  <dc:title>Academic WEBfolio</dc:title>
</cp:coreProperties>
</file>