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2" r:id="rId2"/>
    <p:sldId id="267" r:id="rId3"/>
    <p:sldId id="258" r:id="rId4"/>
    <p:sldId id="263" r:id="rId5"/>
    <p:sldId id="260" r:id="rId6"/>
    <p:sldId id="26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C467C-6D86-4467-B8EB-29E8738E60AF}" v="24" dt="2023-07-14T15:34:2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praneeth" userId="c1a368bf8065fc82" providerId="LiveId" clId="{310C467C-6D86-4467-B8EB-29E8738E60AF}"/>
    <pc:docChg chg="undo custSel addSld delSld modSld sldOrd">
      <pc:chgData name="sai praneeth" userId="c1a368bf8065fc82" providerId="LiveId" clId="{310C467C-6D86-4467-B8EB-29E8738E60AF}" dt="2023-08-01T15:10:16.872" v="3763" actId="6549"/>
      <pc:docMkLst>
        <pc:docMk/>
      </pc:docMkLst>
      <pc:sldChg chg="addSp delSp modSp del mod">
        <pc:chgData name="sai praneeth" userId="c1a368bf8065fc82" providerId="LiveId" clId="{310C467C-6D86-4467-B8EB-29E8738E60AF}" dt="2023-07-14T15:26:23.658" v="2623" actId="2696"/>
        <pc:sldMkLst>
          <pc:docMk/>
          <pc:sldMk cId="0" sldId="256"/>
        </pc:sldMkLst>
        <pc:spChg chg="mod">
          <ac:chgData name="sai praneeth" userId="c1a368bf8065fc82" providerId="LiveId" clId="{310C467C-6D86-4467-B8EB-29E8738E60AF}" dt="2023-07-12T13:52:37.962" v="13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ai praneeth" userId="c1a368bf8065fc82" providerId="LiveId" clId="{310C467C-6D86-4467-B8EB-29E8738E60AF}" dt="2023-07-14T15:16:49.220" v="2427"/>
          <ac:spMkLst>
            <pc:docMk/>
            <pc:sldMk cId="0" sldId="256"/>
            <ac:spMk id="3" creationId="{42800CA2-0649-9085-11BC-9A8C8B75C67A}"/>
          </ac:spMkLst>
        </pc:spChg>
        <pc:spChg chg="add mod">
          <ac:chgData name="sai praneeth" userId="c1a368bf8065fc82" providerId="LiveId" clId="{310C467C-6D86-4467-B8EB-29E8738E60AF}" dt="2023-07-14T15:09:11.306" v="1964" actId="1076"/>
          <ac:spMkLst>
            <pc:docMk/>
            <pc:sldMk cId="0" sldId="256"/>
            <ac:spMk id="4" creationId="{B28D92F8-8165-3F3D-CD69-DAC9F816EEF8}"/>
          </ac:spMkLst>
        </pc:spChg>
        <pc:spChg chg="add mod">
          <ac:chgData name="sai praneeth" userId="c1a368bf8065fc82" providerId="LiveId" clId="{310C467C-6D86-4467-B8EB-29E8738E60AF}" dt="2023-07-14T15:19:25.339" v="2440" actId="20577"/>
          <ac:spMkLst>
            <pc:docMk/>
            <pc:sldMk cId="0" sldId="256"/>
            <ac:spMk id="5" creationId="{5E662EDF-0730-08D5-F7F7-86E154D58FC2}"/>
          </ac:spMkLst>
        </pc:spChg>
        <pc:spChg chg="add mod">
          <ac:chgData name="sai praneeth" userId="c1a368bf8065fc82" providerId="LiveId" clId="{310C467C-6D86-4467-B8EB-29E8738E60AF}" dt="2023-07-13T04:34:50.648" v="1599" actId="1076"/>
          <ac:spMkLst>
            <pc:docMk/>
            <pc:sldMk cId="0" sldId="256"/>
            <ac:spMk id="6" creationId="{42476616-9003-2030-6283-3955AE2D3FF9}"/>
          </ac:spMkLst>
        </pc:spChg>
        <pc:spChg chg="add">
          <ac:chgData name="sai praneeth" userId="c1a368bf8065fc82" providerId="LiveId" clId="{310C467C-6D86-4467-B8EB-29E8738E60AF}" dt="2023-07-14T15:19:36.234" v="2441"/>
          <ac:spMkLst>
            <pc:docMk/>
            <pc:sldMk cId="0" sldId="256"/>
            <ac:spMk id="7" creationId="{6DCEDC56-A67B-5ED5-E3ED-DB76BF582293}"/>
          </ac:spMkLst>
        </pc:spChg>
      </pc:sldChg>
      <pc:sldChg chg="modSp del">
        <pc:chgData name="sai praneeth" userId="c1a368bf8065fc82" providerId="LiveId" clId="{310C467C-6D86-4467-B8EB-29E8738E60AF}" dt="2023-07-12T14:00:10.525" v="571" actId="2696"/>
        <pc:sldMkLst>
          <pc:docMk/>
          <pc:sldMk cId="0" sldId="257"/>
        </pc:sldMkLst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i praneeth" userId="c1a368bf8065fc82" providerId="LiveId" clId="{310C467C-6D86-4467-B8EB-29E8738E60AF}" dt="2023-08-01T15:10:16.872" v="3763" actId="6549"/>
        <pc:sldMkLst>
          <pc:docMk/>
          <pc:sldMk cId="0" sldId="258"/>
        </pc:sldMkLst>
        <pc:spChg chg="mod">
          <ac:chgData name="sai praneeth" userId="c1a368bf8065fc82" providerId="LiveId" clId="{310C467C-6D86-4467-B8EB-29E8738E60AF}" dt="2023-08-01T15:10:16.872" v="3763" actId="65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8-01T15:10:03.327" v="3762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 del mod">
        <pc:chgData name="sai praneeth" userId="c1a368bf8065fc82" providerId="LiveId" clId="{310C467C-6D86-4467-B8EB-29E8738E60AF}" dt="2023-08-01T14:32:03.942" v="2843" actId="2696"/>
        <pc:sldMkLst>
          <pc:docMk/>
          <pc:sldMk cId="0" sldId="259"/>
        </pc:sldMkLst>
        <pc:spChg chg="mod">
          <ac:chgData name="sai praneeth" userId="c1a368bf8065fc82" providerId="LiveId" clId="{310C467C-6D86-4467-B8EB-29E8738E60AF}" dt="2023-07-12T14:24:06.619" v="1203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4:37:03.694" v="1271" actId="107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sai praneeth" userId="c1a368bf8065fc82" providerId="LiveId" clId="{310C467C-6D86-4467-B8EB-29E8738E60AF}" dt="2023-07-12T14:37:15.069" v="1273" actId="1076"/>
          <ac:picMkLst>
            <pc:docMk/>
            <pc:sldMk cId="0" sldId="259"/>
            <ac:picMk id="5" creationId="{5F9D79FE-320A-8518-6A69-01525D996F0F}"/>
          </ac:picMkLst>
        </pc:picChg>
      </pc:sldChg>
      <pc:sldChg chg="addSp delSp modSp mod">
        <pc:chgData name="sai praneeth" userId="c1a368bf8065fc82" providerId="LiveId" clId="{310C467C-6D86-4467-B8EB-29E8738E60AF}" dt="2023-08-01T14:59:22.556" v="3406" actId="1076"/>
        <pc:sldMkLst>
          <pc:docMk/>
          <pc:sldMk cId="0" sldId="260"/>
        </pc:sldMkLst>
        <pc:spChg chg="mod">
          <ac:chgData name="sai praneeth" userId="c1a368bf8065fc82" providerId="LiveId" clId="{310C467C-6D86-4467-B8EB-29E8738E60AF}" dt="2023-08-01T14:49:33.178" v="310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8-01T14:54:26.879" v="3385" actId="1076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sai praneeth" userId="c1a368bf8065fc82" providerId="LiveId" clId="{310C467C-6D86-4467-B8EB-29E8738E60AF}" dt="2023-08-01T14:50:08.702" v="3121" actId="478"/>
          <ac:picMkLst>
            <pc:docMk/>
            <pc:sldMk cId="0" sldId="260"/>
            <ac:picMk id="5" creationId="{F1A48CA0-EDD5-005C-4B9B-6E480D29C519}"/>
          </ac:picMkLst>
        </pc:picChg>
        <pc:picChg chg="add mod">
          <ac:chgData name="sai praneeth" userId="c1a368bf8065fc82" providerId="LiveId" clId="{310C467C-6D86-4467-B8EB-29E8738E60AF}" dt="2023-08-01T14:59:17.077" v="3404" actId="1076"/>
          <ac:picMkLst>
            <pc:docMk/>
            <pc:sldMk cId="0" sldId="260"/>
            <ac:picMk id="6" creationId="{900F76C9-8DFD-12CB-8D93-87B17F1C512D}"/>
          </ac:picMkLst>
        </pc:picChg>
        <pc:picChg chg="add mod">
          <ac:chgData name="sai praneeth" userId="c1a368bf8065fc82" providerId="LiveId" clId="{310C467C-6D86-4467-B8EB-29E8738E60AF}" dt="2023-08-01T14:59:11.849" v="3403" actId="1076"/>
          <ac:picMkLst>
            <pc:docMk/>
            <pc:sldMk cId="0" sldId="260"/>
            <ac:picMk id="8" creationId="{FA15E8E9-DA89-FF24-66D8-ACB0EBFA40AD}"/>
          </ac:picMkLst>
        </pc:picChg>
        <pc:picChg chg="add mod">
          <ac:chgData name="sai praneeth" userId="c1a368bf8065fc82" providerId="LiveId" clId="{310C467C-6D86-4467-B8EB-29E8738E60AF}" dt="2023-08-01T14:59:22.556" v="3406" actId="1076"/>
          <ac:picMkLst>
            <pc:docMk/>
            <pc:sldMk cId="0" sldId="260"/>
            <ac:picMk id="10" creationId="{0A9F940B-F30B-4133-18D5-F0BDF577070A}"/>
          </ac:picMkLst>
        </pc:picChg>
      </pc:sldChg>
      <pc:sldChg chg="modSp del">
        <pc:chgData name="sai praneeth" userId="c1a368bf8065fc82" providerId="LiveId" clId="{310C467C-6D86-4467-B8EB-29E8738E60AF}" dt="2023-07-12T14:08:56.046" v="695" actId="2696"/>
        <pc:sldMkLst>
          <pc:docMk/>
          <pc:sldMk cId="0" sldId="261"/>
        </pc:sldMkLst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i praneeth" userId="c1a368bf8065fc82" providerId="LiveId" clId="{310C467C-6D86-4467-B8EB-29E8738E60AF}" dt="2023-07-12T13:47:30.403" v="36"/>
          <ac:spMkLst>
            <pc:docMk/>
            <pc:sldMk cId="0" sldId="261"/>
            <ac:spMk id="3" creationId="{00000000-0000-0000-0000-000000000000}"/>
          </ac:spMkLst>
        </pc:spChg>
      </pc:sldChg>
      <pc:sldChg chg="addSp modSp new mod ord">
        <pc:chgData name="sai praneeth" userId="c1a368bf8065fc82" providerId="LiveId" clId="{310C467C-6D86-4467-B8EB-29E8738E60AF}" dt="2023-08-01T15:07:59.089" v="3618" actId="1076"/>
        <pc:sldMkLst>
          <pc:docMk/>
          <pc:sldMk cId="3997568886" sldId="262"/>
        </pc:sldMkLst>
        <pc:spChg chg="add mod">
          <ac:chgData name="sai praneeth" userId="c1a368bf8065fc82" providerId="LiveId" clId="{310C467C-6D86-4467-B8EB-29E8738E60AF}" dt="2023-07-12T15:02:53.134" v="1507" actId="1076"/>
          <ac:spMkLst>
            <pc:docMk/>
            <pc:sldMk cId="3997568886" sldId="262"/>
            <ac:spMk id="2" creationId="{A1CDB8A1-9E20-78AA-323B-02A2FBD0D621}"/>
          </ac:spMkLst>
        </pc:spChg>
        <pc:spChg chg="add mod">
          <ac:chgData name="sai praneeth" userId="c1a368bf8065fc82" providerId="LiveId" clId="{310C467C-6D86-4467-B8EB-29E8738E60AF}" dt="2023-08-01T15:07:59.089" v="3618" actId="1076"/>
          <ac:spMkLst>
            <pc:docMk/>
            <pc:sldMk cId="3997568886" sldId="262"/>
            <ac:spMk id="3" creationId="{CC50AB87-3056-C1AE-C384-25171B6CD46D}"/>
          </ac:spMkLst>
        </pc:spChg>
        <pc:picChg chg="add mod">
          <ac:chgData name="sai praneeth" userId="c1a368bf8065fc82" providerId="LiveId" clId="{310C467C-6D86-4467-B8EB-29E8738E60AF}" dt="2023-07-12T15:02:34.548" v="1505" actId="1076"/>
          <ac:picMkLst>
            <pc:docMk/>
            <pc:sldMk cId="3997568886" sldId="262"/>
            <ac:picMk id="4" creationId="{96378BEF-243F-895E-5B06-3A901A4A1C32}"/>
          </ac:picMkLst>
        </pc:picChg>
      </pc:sldChg>
      <pc:sldChg chg="addSp delSp modSp new mod ord">
        <pc:chgData name="sai praneeth" userId="c1a368bf8065fc82" providerId="LiveId" clId="{310C467C-6D86-4467-B8EB-29E8738E60AF}" dt="2023-08-01T14:43:32.814" v="3082" actId="1076"/>
        <pc:sldMkLst>
          <pc:docMk/>
          <pc:sldMk cId="1182311184" sldId="263"/>
        </pc:sldMkLst>
        <pc:spChg chg="mod">
          <ac:chgData name="sai praneeth" userId="c1a368bf8065fc82" providerId="LiveId" clId="{310C467C-6D86-4467-B8EB-29E8738E60AF}" dt="2023-07-12T14:21:31.580" v="1112" actId="20577"/>
          <ac:spMkLst>
            <pc:docMk/>
            <pc:sldMk cId="1182311184" sldId="263"/>
            <ac:spMk id="2" creationId="{88DECCD1-A65F-4CE5-1E42-473D01EED863}"/>
          </ac:spMkLst>
        </pc:spChg>
        <pc:spChg chg="mod">
          <ac:chgData name="sai praneeth" userId="c1a368bf8065fc82" providerId="LiveId" clId="{310C467C-6D86-4467-B8EB-29E8738E60AF}" dt="2023-08-01T14:40:28.604" v="3068" actId="20577"/>
          <ac:spMkLst>
            <pc:docMk/>
            <pc:sldMk cId="1182311184" sldId="263"/>
            <ac:spMk id="3" creationId="{B8E80EBF-2E7D-0AEF-7E72-63DDDC0577E6}"/>
          </ac:spMkLst>
        </pc:spChg>
        <pc:picChg chg="add del mod">
          <ac:chgData name="sai praneeth" userId="c1a368bf8065fc82" providerId="LiveId" clId="{310C467C-6D86-4467-B8EB-29E8738E60AF}" dt="2023-08-01T14:39:33.277" v="3042" actId="478"/>
          <ac:picMkLst>
            <pc:docMk/>
            <pc:sldMk cId="1182311184" sldId="263"/>
            <ac:picMk id="5" creationId="{F0D2F4C5-C859-CCDD-EEC5-C740FA692EF1}"/>
          </ac:picMkLst>
        </pc:picChg>
        <pc:picChg chg="add mod">
          <ac:chgData name="sai praneeth" userId="c1a368bf8065fc82" providerId="LiveId" clId="{310C467C-6D86-4467-B8EB-29E8738E60AF}" dt="2023-08-01T14:40:02.531" v="3044" actId="1076"/>
          <ac:picMkLst>
            <pc:docMk/>
            <pc:sldMk cId="1182311184" sldId="263"/>
            <ac:picMk id="6" creationId="{567F2843-2755-0DD5-154A-502C4610C413}"/>
          </ac:picMkLst>
        </pc:picChg>
        <pc:picChg chg="add del mod">
          <ac:chgData name="sai praneeth" userId="c1a368bf8065fc82" providerId="LiveId" clId="{310C467C-6D86-4467-B8EB-29E8738E60AF}" dt="2023-08-01T14:42:59.238" v="3076" actId="478"/>
          <ac:picMkLst>
            <pc:docMk/>
            <pc:sldMk cId="1182311184" sldId="263"/>
            <ac:picMk id="8" creationId="{E5F7FB83-9A9D-49A5-055A-720656EA12EA}"/>
          </ac:picMkLst>
        </pc:picChg>
        <pc:picChg chg="add mod">
          <ac:chgData name="sai praneeth" userId="c1a368bf8065fc82" providerId="LiveId" clId="{310C467C-6D86-4467-B8EB-29E8738E60AF}" dt="2023-08-01T14:43:32.814" v="3082" actId="1076"/>
          <ac:picMkLst>
            <pc:docMk/>
            <pc:sldMk cId="1182311184" sldId="263"/>
            <ac:picMk id="10" creationId="{2B98DDFC-BC00-0EE9-2E0C-58744558E5C5}"/>
          </ac:picMkLst>
        </pc:picChg>
      </pc:sldChg>
      <pc:sldChg chg="new del">
        <pc:chgData name="sai praneeth" userId="c1a368bf8065fc82" providerId="LiveId" clId="{310C467C-6D86-4467-B8EB-29E8738E60AF}" dt="2023-07-12T14:03:34.527" v="600" actId="2696"/>
        <pc:sldMkLst>
          <pc:docMk/>
          <pc:sldMk cId="3539541676" sldId="263"/>
        </pc:sldMkLst>
      </pc:sldChg>
      <pc:sldChg chg="addSp modSp new mod ord">
        <pc:chgData name="sai praneeth" userId="c1a368bf8065fc82" providerId="LiveId" clId="{310C467C-6D86-4467-B8EB-29E8738E60AF}" dt="2023-07-14T15:30:20.585" v="2628"/>
        <pc:sldMkLst>
          <pc:docMk/>
          <pc:sldMk cId="681298410" sldId="264"/>
        </pc:sldMkLst>
        <pc:spChg chg="mod">
          <ac:chgData name="sai praneeth" userId="c1a368bf8065fc82" providerId="LiveId" clId="{310C467C-6D86-4467-B8EB-29E8738E60AF}" dt="2023-07-12T14:50:24.990" v="1461" actId="20577"/>
          <ac:spMkLst>
            <pc:docMk/>
            <pc:sldMk cId="681298410" sldId="264"/>
            <ac:spMk id="2" creationId="{DC2A9D6B-5688-E380-3F5C-3A3B0B79D8EF}"/>
          </ac:spMkLst>
        </pc:spChg>
        <pc:spChg chg="add mod">
          <ac:chgData name="sai praneeth" userId="c1a368bf8065fc82" providerId="LiveId" clId="{310C467C-6D86-4467-B8EB-29E8738E60AF}" dt="2023-07-12T14:50:31.355" v="1462" actId="1076"/>
          <ac:spMkLst>
            <pc:docMk/>
            <pc:sldMk cId="681298410" sldId="264"/>
            <ac:spMk id="7" creationId="{4DDCCC0F-9275-7FB6-39C0-C9CE63C3045E}"/>
          </ac:spMkLst>
        </pc:spChg>
        <pc:spChg chg="add mod">
          <ac:chgData name="sai praneeth" userId="c1a368bf8065fc82" providerId="LiveId" clId="{310C467C-6D86-4467-B8EB-29E8738E60AF}" dt="2023-07-12T14:50:41.264" v="1464" actId="1076"/>
          <ac:spMkLst>
            <pc:docMk/>
            <pc:sldMk cId="681298410" sldId="264"/>
            <ac:spMk id="8" creationId="{2677B397-FFE8-15E0-E3FB-2ED002D099E3}"/>
          </ac:spMkLst>
        </pc:spChg>
        <pc:picChg chg="add mod">
          <ac:chgData name="sai praneeth" userId="c1a368bf8065fc82" providerId="LiveId" clId="{310C467C-6D86-4467-B8EB-29E8738E60AF}" dt="2023-07-12T14:50:47.941" v="1465" actId="1076"/>
          <ac:picMkLst>
            <pc:docMk/>
            <pc:sldMk cId="681298410" sldId="264"/>
            <ac:picMk id="4" creationId="{6FE442F3-1AFB-B674-F6C7-AC5B783C43D0}"/>
          </ac:picMkLst>
        </pc:picChg>
        <pc:picChg chg="add mod">
          <ac:chgData name="sai praneeth" userId="c1a368bf8065fc82" providerId="LiveId" clId="{310C467C-6D86-4467-B8EB-29E8738E60AF}" dt="2023-07-12T14:50:34.556" v="1463" actId="1076"/>
          <ac:picMkLst>
            <pc:docMk/>
            <pc:sldMk cId="681298410" sldId="264"/>
            <ac:picMk id="6" creationId="{D1CE110D-3EC7-0612-DEE8-CA4F56B2268E}"/>
          </ac:picMkLst>
        </pc:picChg>
        <pc:picChg chg="add mod">
          <ac:chgData name="sai praneeth" userId="c1a368bf8065fc82" providerId="LiveId" clId="{310C467C-6D86-4467-B8EB-29E8738E60AF}" dt="2023-07-12T14:56:28.639" v="1479" actId="1076"/>
          <ac:picMkLst>
            <pc:docMk/>
            <pc:sldMk cId="681298410" sldId="264"/>
            <ac:picMk id="10" creationId="{B4DD5628-8A2D-8AA8-5494-C9E775A7B2A1}"/>
          </ac:picMkLst>
        </pc:picChg>
        <pc:picChg chg="add mod">
          <ac:chgData name="sai praneeth" userId="c1a368bf8065fc82" providerId="LiveId" clId="{310C467C-6D86-4467-B8EB-29E8738E60AF}" dt="2023-07-12T14:56:14.888" v="1475" actId="1076"/>
          <ac:picMkLst>
            <pc:docMk/>
            <pc:sldMk cId="681298410" sldId="264"/>
            <ac:picMk id="12" creationId="{08B2C5C2-AB7B-25A7-BB40-4D1C149007F6}"/>
          </ac:picMkLst>
        </pc:picChg>
      </pc:sldChg>
      <pc:sldChg chg="new del">
        <pc:chgData name="sai praneeth" userId="c1a368bf8065fc82" providerId="LiveId" clId="{310C467C-6D86-4467-B8EB-29E8738E60AF}" dt="2023-07-12T14:42:25.635" v="1301" actId="2696"/>
        <pc:sldMkLst>
          <pc:docMk/>
          <pc:sldMk cId="3969595983" sldId="264"/>
        </pc:sldMkLst>
      </pc:sldChg>
      <pc:sldChg chg="addSp delSp modSp new mod ord">
        <pc:chgData name="sai praneeth" userId="c1a368bf8065fc82" providerId="LiveId" clId="{310C467C-6D86-4467-B8EB-29E8738E60AF}" dt="2023-08-01T15:06:02.977" v="3532" actId="1076"/>
        <pc:sldMkLst>
          <pc:docMk/>
          <pc:sldMk cId="921158573" sldId="265"/>
        </pc:sldMkLst>
        <pc:spChg chg="mod">
          <ac:chgData name="sai praneeth" userId="c1a368bf8065fc82" providerId="LiveId" clId="{310C467C-6D86-4467-B8EB-29E8738E60AF}" dt="2023-07-12T14:57:11.887" v="1491" actId="5793"/>
          <ac:spMkLst>
            <pc:docMk/>
            <pc:sldMk cId="921158573" sldId="265"/>
            <ac:spMk id="2" creationId="{2E3EDAE2-6BE2-94F7-C4BC-81771E8D3034}"/>
          </ac:spMkLst>
        </pc:spChg>
        <pc:picChg chg="add del mod">
          <ac:chgData name="sai praneeth" userId="c1a368bf8065fc82" providerId="LiveId" clId="{310C467C-6D86-4467-B8EB-29E8738E60AF}" dt="2023-08-01T15:05:16.479" v="3527" actId="478"/>
          <ac:picMkLst>
            <pc:docMk/>
            <pc:sldMk cId="921158573" sldId="265"/>
            <ac:picMk id="4" creationId="{793ED5A1-FC89-5683-2822-B3BA918EEA3D}"/>
          </ac:picMkLst>
        </pc:picChg>
        <pc:picChg chg="add mod">
          <ac:chgData name="sai praneeth" userId="c1a368bf8065fc82" providerId="LiveId" clId="{310C467C-6D86-4467-B8EB-29E8738E60AF}" dt="2023-08-01T15:06:02.977" v="3532" actId="1076"/>
          <ac:picMkLst>
            <pc:docMk/>
            <pc:sldMk cId="921158573" sldId="265"/>
            <ac:picMk id="5" creationId="{8C9E75CD-E75A-843C-379C-B330CA77900A}"/>
          </ac:picMkLst>
        </pc:picChg>
      </pc:sldChg>
      <pc:sldChg chg="new del">
        <pc:chgData name="sai praneeth" userId="c1a368bf8065fc82" providerId="LiveId" clId="{310C467C-6D86-4467-B8EB-29E8738E60AF}" dt="2023-07-12T14:56:57.278" v="1481" actId="2696"/>
        <pc:sldMkLst>
          <pc:docMk/>
          <pc:sldMk cId="2879432240" sldId="265"/>
        </pc:sldMkLst>
      </pc:sldChg>
      <pc:sldChg chg="addSp modSp new mod">
        <pc:chgData name="sai praneeth" userId="c1a368bf8065fc82" providerId="LiveId" clId="{310C467C-6D86-4467-B8EB-29E8738E60AF}" dt="2023-07-14T15:54:58.026" v="2732" actId="1076"/>
        <pc:sldMkLst>
          <pc:docMk/>
          <pc:sldMk cId="3978050015" sldId="266"/>
        </pc:sldMkLst>
        <pc:spChg chg="add mod">
          <ac:chgData name="sai praneeth" userId="c1a368bf8065fc82" providerId="LiveId" clId="{310C467C-6D86-4467-B8EB-29E8738E60AF}" dt="2023-07-14T15:54:58.026" v="2732" actId="1076"/>
          <ac:spMkLst>
            <pc:docMk/>
            <pc:sldMk cId="3978050015" sldId="266"/>
            <ac:spMk id="2" creationId="{2D35E144-C8C5-D0A3-7819-C71F36850ABF}"/>
          </ac:spMkLst>
        </pc:spChg>
      </pc:sldChg>
      <pc:sldChg chg="addSp delSp modSp new mod">
        <pc:chgData name="sai praneeth" userId="c1a368bf8065fc82" providerId="LiveId" clId="{310C467C-6D86-4467-B8EB-29E8738E60AF}" dt="2023-08-01T15:07:41.327" v="3609" actId="20577"/>
        <pc:sldMkLst>
          <pc:docMk/>
          <pc:sldMk cId="2145933725" sldId="267"/>
        </pc:sldMkLst>
        <pc:spChg chg="mod">
          <ac:chgData name="sai praneeth" userId="c1a368bf8065fc82" providerId="LiveId" clId="{310C467C-6D86-4467-B8EB-29E8738E60AF}" dt="2023-08-01T14:31:22.229" v="2796" actId="20577"/>
          <ac:spMkLst>
            <pc:docMk/>
            <pc:sldMk cId="2145933725" sldId="267"/>
            <ac:spMk id="2" creationId="{410A90C5-9CE9-0A50-48C9-F861CBADE9F7}"/>
          </ac:spMkLst>
        </pc:spChg>
        <pc:spChg chg="mod">
          <ac:chgData name="sai praneeth" userId="c1a368bf8065fc82" providerId="LiveId" clId="{310C467C-6D86-4467-B8EB-29E8738E60AF}" dt="2023-07-14T15:25:49.305" v="2619" actId="1076"/>
          <ac:spMkLst>
            <pc:docMk/>
            <pc:sldMk cId="2145933725" sldId="267"/>
            <ac:spMk id="3" creationId="{92EA3ECF-C078-B95F-D305-09A4116D67DB}"/>
          </ac:spMkLst>
        </pc:spChg>
        <pc:spChg chg="add del mod">
          <ac:chgData name="sai praneeth" userId="c1a368bf8065fc82" providerId="LiveId" clId="{310C467C-6D86-4467-B8EB-29E8738E60AF}" dt="2023-07-14T15:22:52.135" v="2594"/>
          <ac:spMkLst>
            <pc:docMk/>
            <pc:sldMk cId="2145933725" sldId="267"/>
            <ac:spMk id="4" creationId="{4A5CC8BA-6990-5D68-6A38-FBE0B720B323}"/>
          </ac:spMkLst>
        </pc:spChg>
        <pc:spChg chg="add del mod">
          <ac:chgData name="sai praneeth" userId="c1a368bf8065fc82" providerId="LiveId" clId="{310C467C-6D86-4467-B8EB-29E8738E60AF}" dt="2023-07-14T15:22:52.135" v="2596"/>
          <ac:spMkLst>
            <pc:docMk/>
            <pc:sldMk cId="2145933725" sldId="267"/>
            <ac:spMk id="5" creationId="{B9399A8A-54FA-AFFD-1F26-C05851AB126C}"/>
          </ac:spMkLst>
        </pc:spChg>
        <pc:spChg chg="add mod">
          <ac:chgData name="sai praneeth" userId="c1a368bf8065fc82" providerId="LiveId" clId="{310C467C-6D86-4467-B8EB-29E8738E60AF}" dt="2023-08-01T15:07:41.327" v="3609" actId="20577"/>
          <ac:spMkLst>
            <pc:docMk/>
            <pc:sldMk cId="2145933725" sldId="267"/>
            <ac:spMk id="6" creationId="{0C91159D-20E2-C6FC-4E43-D5523A1366C0}"/>
          </ac:spMkLst>
        </pc:spChg>
      </pc:sldChg>
      <pc:sldChg chg="new del">
        <pc:chgData name="sai praneeth" userId="c1a368bf8065fc82" providerId="LiveId" clId="{310C467C-6D86-4467-B8EB-29E8738E60AF}" dt="2023-07-14T15:17:48.809" v="2431" actId="2696"/>
        <pc:sldMkLst>
          <pc:docMk/>
          <pc:sldMk cId="3272325590" sldId="267"/>
        </pc:sldMkLst>
      </pc:sldChg>
      <pc:sldChg chg="addSp delSp modSp new del mod ord">
        <pc:chgData name="sai praneeth" userId="c1a368bf8065fc82" providerId="LiveId" clId="{310C467C-6D86-4467-B8EB-29E8738E60AF}" dt="2023-08-01T15:05:11.650" v="3526" actId="2696"/>
        <pc:sldMkLst>
          <pc:docMk/>
          <pc:sldMk cId="1874335367" sldId="268"/>
        </pc:sldMkLst>
        <pc:spChg chg="mod">
          <ac:chgData name="sai praneeth" userId="c1a368bf8065fc82" providerId="LiveId" clId="{310C467C-6D86-4467-B8EB-29E8738E60AF}" dt="2023-07-14T15:36:29.362" v="2717" actId="20577"/>
          <ac:spMkLst>
            <pc:docMk/>
            <pc:sldMk cId="1874335367" sldId="268"/>
            <ac:spMk id="2" creationId="{56828525-E0B9-1BFF-611F-9493077D745E}"/>
          </ac:spMkLst>
        </pc:spChg>
        <pc:spChg chg="add mod">
          <ac:chgData name="sai praneeth" userId="c1a368bf8065fc82" providerId="LiveId" clId="{310C467C-6D86-4467-B8EB-29E8738E60AF}" dt="2023-07-14T15:32:12.934" v="2649" actId="14100"/>
          <ac:spMkLst>
            <pc:docMk/>
            <pc:sldMk cId="1874335367" sldId="268"/>
            <ac:spMk id="3" creationId="{6B83B9BD-C1F7-E6AE-DA59-69B8A9687041}"/>
          </ac:spMkLst>
        </pc:spChg>
        <pc:spChg chg="add del mod">
          <ac:chgData name="sai praneeth" userId="c1a368bf8065fc82" providerId="LiveId" clId="{310C467C-6D86-4467-B8EB-29E8738E60AF}" dt="2023-07-14T15:32:13.649" v="2651"/>
          <ac:spMkLst>
            <pc:docMk/>
            <pc:sldMk cId="1874335367" sldId="268"/>
            <ac:spMk id="4" creationId="{AC231502-5823-FCF7-AC8D-56B4B1F2E2B1}"/>
          </ac:spMkLst>
        </pc:spChg>
        <pc:spChg chg="add mod">
          <ac:chgData name="sai praneeth" userId="c1a368bf8065fc82" providerId="LiveId" clId="{310C467C-6D86-4467-B8EB-29E8738E60AF}" dt="2023-07-14T15:50:50.819" v="2727" actId="20577"/>
          <ac:spMkLst>
            <pc:docMk/>
            <pc:sldMk cId="1874335367" sldId="268"/>
            <ac:spMk id="5" creationId="{E6620AD0-A391-F425-D514-83B49C6C109D}"/>
          </ac:spMkLst>
        </pc:spChg>
        <pc:spChg chg="add mod">
          <ac:chgData name="sai praneeth" userId="c1a368bf8065fc82" providerId="LiveId" clId="{310C467C-6D86-4467-B8EB-29E8738E60AF}" dt="2023-07-14T15:52:33.158" v="2728" actId="1076"/>
          <ac:spMkLst>
            <pc:docMk/>
            <pc:sldMk cId="1874335367" sldId="268"/>
            <ac:spMk id="6" creationId="{83BE774E-4D8B-1AF3-9BE9-7A2ADCB2A5C1}"/>
          </ac:spMkLst>
        </pc:spChg>
        <pc:spChg chg="add mod">
          <ac:chgData name="sai praneeth" userId="c1a368bf8065fc82" providerId="LiveId" clId="{310C467C-6D86-4467-B8EB-29E8738E60AF}" dt="2023-07-14T15:52:37.310" v="2729" actId="1076"/>
          <ac:spMkLst>
            <pc:docMk/>
            <pc:sldMk cId="1874335367" sldId="268"/>
            <ac:spMk id="8" creationId="{2FB5A5CE-2ED3-86EE-8D3A-A528ED5A6EF6}"/>
          </ac:spMkLst>
        </pc:spChg>
      </pc:sldChg>
      <pc:sldChg chg="addSp modSp new mod">
        <pc:chgData name="sai praneeth" userId="c1a368bf8065fc82" providerId="LiveId" clId="{310C467C-6D86-4467-B8EB-29E8738E60AF}" dt="2023-08-01T15:04:03.557" v="3525" actId="14100"/>
        <pc:sldMkLst>
          <pc:docMk/>
          <pc:sldMk cId="3592619181" sldId="269"/>
        </pc:sldMkLst>
        <pc:spChg chg="mod">
          <ac:chgData name="sai praneeth" userId="c1a368bf8065fc82" providerId="LiveId" clId="{310C467C-6D86-4467-B8EB-29E8738E60AF}" dt="2023-08-01T15:00:03.625" v="3427" actId="20577"/>
          <ac:spMkLst>
            <pc:docMk/>
            <pc:sldMk cId="3592619181" sldId="269"/>
            <ac:spMk id="2" creationId="{41540093-B1EB-1A6F-942E-596BC7DB3049}"/>
          </ac:spMkLst>
        </pc:spChg>
        <pc:spChg chg="mod">
          <ac:chgData name="sai praneeth" userId="c1a368bf8065fc82" providerId="LiveId" clId="{310C467C-6D86-4467-B8EB-29E8738E60AF}" dt="2023-08-01T15:04:03.557" v="3525" actId="14100"/>
          <ac:spMkLst>
            <pc:docMk/>
            <pc:sldMk cId="3592619181" sldId="269"/>
            <ac:spMk id="3" creationId="{C67FCCC1-F73E-1CB2-BE19-18D030FCA712}"/>
          </ac:spMkLst>
        </pc:spChg>
        <pc:picChg chg="add mod">
          <ac:chgData name="sai praneeth" userId="c1a368bf8065fc82" providerId="LiveId" clId="{310C467C-6D86-4467-B8EB-29E8738E60AF}" dt="2023-08-01T15:03:56.259" v="3523" actId="1076"/>
          <ac:picMkLst>
            <pc:docMk/>
            <pc:sldMk cId="3592619181" sldId="269"/>
            <ac:picMk id="5" creationId="{CE3CD386-2F32-1C42-A5CF-E6A3CA04F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19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DB8A1-9E20-78AA-323B-02A2FBD0D621}"/>
              </a:ext>
            </a:extLst>
          </p:cNvPr>
          <p:cNvSpPr txBox="1"/>
          <p:nvPr/>
        </p:nvSpPr>
        <p:spPr>
          <a:xfrm>
            <a:off x="1655552" y="3429000"/>
            <a:ext cx="888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KMIT BRANCH PREDICTOR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0AB87-3056-C1AE-C384-25171B6CD46D}"/>
              </a:ext>
            </a:extLst>
          </p:cNvPr>
          <p:cNvSpPr txBox="1"/>
          <p:nvPr/>
        </p:nvSpPr>
        <p:spPr>
          <a:xfrm>
            <a:off x="8690776" y="4541807"/>
            <a:ext cx="313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BANDI  ROHITH REDDY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8BEF-243F-895E-5B06-3A901A4A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00" y="714071"/>
            <a:ext cx="4055879" cy="23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90C5-9CE9-0A50-48C9-F861CBA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3ECF-C078-B95F-D305-09A4116D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49" y="2661250"/>
            <a:ext cx="11029615" cy="201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the announcement of the TS EAMCET results, every student has these doubts in their mind: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 In which college will I secure a seat ?”</a:t>
            </a:r>
          </a:p>
          <a:p>
            <a:r>
              <a:rPr lang="en-US" dirty="0"/>
              <a:t>“ Whether I will get a seat in this particular college or not. If yes, then which department ?”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1159D-20E2-C6FC-4E43-D5523A1366C0}"/>
              </a:ext>
            </a:extLst>
          </p:cNvPr>
          <p:cNvSpPr txBox="1"/>
          <p:nvPr/>
        </p:nvSpPr>
        <p:spPr>
          <a:xfrm>
            <a:off x="398948" y="4472796"/>
            <a:ext cx="100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allows users to login with their information and check the seat eligibility in KMIT.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</a:t>
            </a:r>
            <a:r>
              <a:rPr lang="en-US" dirty="0"/>
              <a:t>used and FEATURES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This slide provides an overview of the code structure, highlighting the main functions and Json files.</a:t>
            </a:r>
          </a:p>
          <a:p>
            <a:pPr lvl="0"/>
            <a:r>
              <a:rPr lang="en-US" dirty="0"/>
              <a:t>Python is the main software used for this project and developed using </a:t>
            </a:r>
            <a:r>
              <a:rPr lang="en-US" dirty="0" err="1"/>
              <a:t>tkinter</a:t>
            </a:r>
            <a:r>
              <a:rPr lang="en-US" dirty="0"/>
              <a:t> module.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600" dirty="0"/>
              <a:t>JSON FILES:</a:t>
            </a:r>
          </a:p>
          <a:p>
            <a:pPr lvl="0"/>
            <a:r>
              <a:rPr lang="en-US" dirty="0"/>
              <a:t>One for storing user’s data.</a:t>
            </a:r>
          </a:p>
          <a:p>
            <a:pPr lvl="0"/>
            <a:r>
              <a:rPr lang="en-US" dirty="0"/>
              <a:t>Another one is for storing previous year seat allotment information.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800" dirty="0"/>
              <a:t>Purpose of each function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login: Handles the user login process.</a:t>
            </a:r>
          </a:p>
          <a:p>
            <a:pPr lvl="0"/>
            <a:r>
              <a:rPr lang="en-US" dirty="0"/>
              <a:t>Prediction: to check eligibility.</a:t>
            </a:r>
          </a:p>
          <a:p>
            <a:pPr lvl="0"/>
            <a:r>
              <a:rPr lang="en-US" dirty="0" err="1"/>
              <a:t>Sendmail</a:t>
            </a:r>
            <a:r>
              <a:rPr lang="en-US" dirty="0"/>
              <a:t>: to send the output of the program to our device through e-mail.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CD1-A65F-4CE5-1E42-473D01EE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0EBF-2E7D-0AEF-7E72-63DDDC05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90" y="2165230"/>
            <a:ext cx="6207796" cy="410617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This slide covers the user login process, specifically within the login function.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/>
            <a:r>
              <a:rPr lang="en-US" dirty="0"/>
              <a:t>The input required from the user: their e-mail address.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steps involved in the login function, such as handling JSON file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login function retrieves the user's information from the JSON file, allowing them access to the desired functionalities.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F2843-2755-0DD5-154A-502C4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14" y="2165230"/>
            <a:ext cx="4743694" cy="1886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8DDFC-BC00-0EE9-2E0C-58744558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14" y="4143191"/>
            <a:ext cx="4551525" cy="25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Function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56905" y="1595887"/>
            <a:ext cx="6242302" cy="21479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Its main objective is to check the seat information based on user input (</a:t>
            </a:r>
            <a:r>
              <a:rPr lang="en-US" dirty="0" err="1"/>
              <a:t>eamcet</a:t>
            </a:r>
            <a:r>
              <a:rPr lang="en-US" dirty="0"/>
              <a:t> rank, gender, category).</a:t>
            </a:r>
          </a:p>
          <a:p>
            <a:pPr lvl="0"/>
            <a:r>
              <a:rPr lang="en-US" dirty="0"/>
              <a:t>This function compares the user information with the information (previous year seat allotment) present in the ranks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76C9-8DFD-12CB-8D93-87B17F1C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99" y="417680"/>
            <a:ext cx="4616091" cy="2596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5E8E9-DA89-FF24-66D8-ACB0EBFA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488488"/>
            <a:ext cx="3134087" cy="336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F940B-F30B-4133-18D5-F0BDF577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10" y="3167087"/>
            <a:ext cx="5627419" cy="361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0093-B1EB-1A6F-942E-596BC7DB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Sendmail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CCC1-F73E-1CB2-BE19-18D030FC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69" y="2318520"/>
            <a:ext cx="8312641" cy="640342"/>
          </a:xfrm>
        </p:spPr>
        <p:txBody>
          <a:bodyPr/>
          <a:lstStyle/>
          <a:p>
            <a:r>
              <a:rPr lang="en-IN" dirty="0"/>
              <a:t>This function sends the final output of the program to our device through e-mail.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D386-2F32-1C42-A5CF-E6A3CA04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44" y="3429000"/>
            <a:ext cx="9247792" cy="27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D6B-5688-E380-3F5C-3A3B0B79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FILES and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442F3-1AFB-B674-F6C7-AC5B783C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0" y="3790671"/>
            <a:ext cx="8797973" cy="414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E110D-3EC7-0612-DEE8-CA4F56B2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0" y="2554065"/>
            <a:ext cx="10469275" cy="607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CCC0F-9275-7FB6-39C0-C9CE63C3045E}"/>
              </a:ext>
            </a:extLst>
          </p:cNvPr>
          <p:cNvSpPr txBox="1"/>
          <p:nvPr/>
        </p:nvSpPr>
        <p:spPr>
          <a:xfrm>
            <a:off x="332543" y="2103070"/>
            <a:ext cx="40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file for registering user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B397-FFE8-15E0-E3FB-2ED002D099E3}"/>
              </a:ext>
            </a:extLst>
          </p:cNvPr>
          <p:cNvSpPr txBox="1"/>
          <p:nvPr/>
        </p:nvSpPr>
        <p:spPr>
          <a:xfrm>
            <a:off x="375702" y="32443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file  of previous year seat allotments in KMIT.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D5628-8A2D-8AA8-5494-C9E775A7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30" y="4445537"/>
            <a:ext cx="11561710" cy="527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2C5C2-AB7B-25A7-BB40-4D1C1490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0" y="4897510"/>
            <a:ext cx="11580509" cy="15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DAE2-6BE2-94F7-C4BC-81771E8D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E75CD-E75A-843C-379C-B330CA77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11290"/>
            <a:ext cx="8272732" cy="46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5E144-C8C5-D0A3-7819-C71F36850ABF}"/>
              </a:ext>
            </a:extLst>
          </p:cNvPr>
          <p:cNvSpPr txBox="1"/>
          <p:nvPr/>
        </p:nvSpPr>
        <p:spPr>
          <a:xfrm>
            <a:off x="3083292" y="2767280"/>
            <a:ext cx="602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8050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181</TotalTime>
  <Words>314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Wingdings 2</vt:lpstr>
      <vt:lpstr>Dividend</vt:lpstr>
      <vt:lpstr>PowerPoint Presentation</vt:lpstr>
      <vt:lpstr>Abstract</vt:lpstr>
      <vt:lpstr>Software used and FEATURES</vt:lpstr>
      <vt:lpstr>LOGIN FUNCTION</vt:lpstr>
      <vt:lpstr>Prediction Function</vt:lpstr>
      <vt:lpstr>Sendmail function</vt:lpstr>
      <vt:lpstr>JSON FILES and raw data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Rohith Reddy</cp:lastModifiedBy>
  <cp:revision>2</cp:revision>
  <dcterms:created xsi:type="dcterms:W3CDTF">2023-07-12T13:24:10Z</dcterms:created>
  <dcterms:modified xsi:type="dcterms:W3CDTF">2024-03-21T14:09:45Z</dcterms:modified>
</cp:coreProperties>
</file>