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6"/>
  </p:notesMasterIdLst>
  <p:sldIdLst>
    <p:sldId id="262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13EAD-709C-4BB7-8086-C369EC54A5C9}" v="12" dt="2024-07-16T13:03:21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pranitha nagubandi" userId="48a9c93a341284f9" providerId="LiveId" clId="{E0413EAD-709C-4BB7-8086-C369EC54A5C9}"/>
    <pc:docChg chg="custSel addSld delSld modSld sldOrd">
      <pc:chgData name="n pranitha nagubandi" userId="48a9c93a341284f9" providerId="LiveId" clId="{E0413EAD-709C-4BB7-8086-C369EC54A5C9}" dt="2024-07-16T13:23:00.106" v="2065" actId="1036"/>
      <pc:docMkLst>
        <pc:docMk/>
      </pc:docMkLst>
      <pc:sldChg chg="addSp delSp modSp mod ord">
        <pc:chgData name="n pranitha nagubandi" userId="48a9c93a341284f9" providerId="LiveId" clId="{E0413EAD-709C-4BB7-8086-C369EC54A5C9}" dt="2024-07-16T13:22:09.942" v="2060" actId="20577"/>
        <pc:sldMkLst>
          <pc:docMk/>
          <pc:sldMk cId="3658872980" sldId="257"/>
        </pc:sldMkLst>
        <pc:spChg chg="mod">
          <ac:chgData name="n pranitha nagubandi" userId="48a9c93a341284f9" providerId="LiveId" clId="{E0413EAD-709C-4BB7-8086-C369EC54A5C9}" dt="2024-07-16T13:03:21.613" v="1553"/>
          <ac:spMkLst>
            <pc:docMk/>
            <pc:sldMk cId="3658872980" sldId="257"/>
            <ac:spMk id="2" creationId="{A5C1CC87-CC9D-C640-73BD-FEE87F9CB92B}"/>
          </ac:spMkLst>
        </pc:spChg>
        <pc:spChg chg="del mod">
          <ac:chgData name="n pranitha nagubandi" userId="48a9c93a341284f9" providerId="LiveId" clId="{E0413EAD-709C-4BB7-8086-C369EC54A5C9}" dt="2024-07-16T10:51:51.228" v="696" actId="931"/>
          <ac:spMkLst>
            <pc:docMk/>
            <pc:sldMk cId="3658872980" sldId="257"/>
            <ac:spMk id="3" creationId="{126287AB-702A-FEE8-4CAE-E80871E337B5}"/>
          </ac:spMkLst>
        </pc:spChg>
        <pc:spChg chg="add mod">
          <ac:chgData name="n pranitha nagubandi" userId="48a9c93a341284f9" providerId="LiveId" clId="{E0413EAD-709C-4BB7-8086-C369EC54A5C9}" dt="2024-07-16T13:22:09.942" v="2060" actId="20577"/>
          <ac:spMkLst>
            <pc:docMk/>
            <pc:sldMk cId="3658872980" sldId="257"/>
            <ac:spMk id="11" creationId="{5D1E2312-96F0-7740-FBC0-546292C843F2}"/>
          </ac:spMkLst>
        </pc:spChg>
        <pc:picChg chg="add del mod">
          <ac:chgData name="n pranitha nagubandi" userId="48a9c93a341284f9" providerId="LiveId" clId="{E0413EAD-709C-4BB7-8086-C369EC54A5C9}" dt="2024-07-16T10:55:40.005" v="707" actId="21"/>
          <ac:picMkLst>
            <pc:docMk/>
            <pc:sldMk cId="3658872980" sldId="257"/>
            <ac:picMk id="5" creationId="{C66164DD-BD1B-BCAB-C78F-58AAFD0F1F16}"/>
          </ac:picMkLst>
        </pc:picChg>
        <pc:picChg chg="add del mod">
          <ac:chgData name="n pranitha nagubandi" userId="48a9c93a341284f9" providerId="LiveId" clId="{E0413EAD-709C-4BB7-8086-C369EC54A5C9}" dt="2024-07-16T10:52:43.001" v="699" actId="21"/>
          <ac:picMkLst>
            <pc:docMk/>
            <pc:sldMk cId="3658872980" sldId="257"/>
            <ac:picMk id="7" creationId="{857C80EC-4C52-FF23-1CC8-AA9821C714EE}"/>
          </ac:picMkLst>
        </pc:picChg>
        <pc:picChg chg="add del mod">
          <ac:chgData name="n pranitha nagubandi" userId="48a9c93a341284f9" providerId="LiveId" clId="{E0413EAD-709C-4BB7-8086-C369EC54A5C9}" dt="2024-07-16T10:57:53.675" v="708" actId="21"/>
          <ac:picMkLst>
            <pc:docMk/>
            <pc:sldMk cId="3658872980" sldId="257"/>
            <ac:picMk id="9" creationId="{36075E05-47B5-3543-02DF-0345E59D49D3}"/>
          </ac:picMkLst>
        </pc:picChg>
      </pc:sldChg>
      <pc:sldChg chg="modSp del">
        <pc:chgData name="n pranitha nagubandi" userId="48a9c93a341284f9" providerId="LiveId" clId="{E0413EAD-709C-4BB7-8086-C369EC54A5C9}" dt="2024-07-16T13:00:27.581" v="1421" actId="2696"/>
        <pc:sldMkLst>
          <pc:docMk/>
          <pc:sldMk cId="4027204554" sldId="258"/>
        </pc:sldMkLst>
        <pc:spChg chg="mod">
          <ac:chgData name="n pranitha nagubandi" userId="48a9c93a341284f9" providerId="LiveId" clId="{E0413EAD-709C-4BB7-8086-C369EC54A5C9}" dt="2024-07-16T10:01:46.489" v="7"/>
          <ac:spMkLst>
            <pc:docMk/>
            <pc:sldMk cId="4027204554" sldId="258"/>
            <ac:spMk id="2" creationId="{FDA368F0-5D83-22E7-BCD1-6A5E8D0F4C37}"/>
          </ac:spMkLst>
        </pc:spChg>
        <pc:spChg chg="mod">
          <ac:chgData name="n pranitha nagubandi" userId="48a9c93a341284f9" providerId="LiveId" clId="{E0413EAD-709C-4BB7-8086-C369EC54A5C9}" dt="2024-07-16T10:01:46.489" v="7"/>
          <ac:spMkLst>
            <pc:docMk/>
            <pc:sldMk cId="4027204554" sldId="258"/>
            <ac:spMk id="3" creationId="{1AF44402-EB71-B44C-A8EE-EC9B671E6AFD}"/>
          </ac:spMkLst>
        </pc:spChg>
      </pc:sldChg>
      <pc:sldChg chg="addSp delSp modSp mod ord">
        <pc:chgData name="n pranitha nagubandi" userId="48a9c93a341284f9" providerId="LiveId" clId="{E0413EAD-709C-4BB7-8086-C369EC54A5C9}" dt="2024-07-16T13:17:04.847" v="1745" actId="20577"/>
        <pc:sldMkLst>
          <pc:docMk/>
          <pc:sldMk cId="425685326" sldId="259"/>
        </pc:sldMkLst>
        <pc:spChg chg="mod">
          <ac:chgData name="n pranitha nagubandi" userId="48a9c93a341284f9" providerId="LiveId" clId="{E0413EAD-709C-4BB7-8086-C369EC54A5C9}" dt="2024-07-16T13:17:04.847" v="1745" actId="20577"/>
          <ac:spMkLst>
            <pc:docMk/>
            <pc:sldMk cId="425685326" sldId="259"/>
            <ac:spMk id="2" creationId="{FFF46846-9CC5-E5EA-6ECA-E5C63F9F23E5}"/>
          </ac:spMkLst>
        </pc:spChg>
        <pc:spChg chg="mod">
          <ac:chgData name="n pranitha nagubandi" userId="48a9c93a341284f9" providerId="LiveId" clId="{E0413EAD-709C-4BB7-8086-C369EC54A5C9}" dt="2024-07-16T13:02:10.352" v="1550" actId="20577"/>
          <ac:spMkLst>
            <pc:docMk/>
            <pc:sldMk cId="425685326" sldId="259"/>
            <ac:spMk id="8" creationId="{BB17EA89-1CB8-6CAC-B240-D65DFE1D6E67}"/>
          </ac:spMkLst>
        </pc:spChg>
        <pc:spChg chg="add del">
          <ac:chgData name="n pranitha nagubandi" userId="48a9c93a341284f9" providerId="LiveId" clId="{E0413EAD-709C-4BB7-8086-C369EC54A5C9}" dt="2024-07-16T10:17:22.193" v="567" actId="21"/>
          <ac:spMkLst>
            <pc:docMk/>
            <pc:sldMk cId="425685326" sldId="259"/>
            <ac:spMk id="13" creationId="{342F5E01-38A7-2EF1-558E-89799E1612BA}"/>
          </ac:spMkLst>
        </pc:spChg>
        <pc:spChg chg="add del mod">
          <ac:chgData name="n pranitha nagubandi" userId="48a9c93a341284f9" providerId="LiveId" clId="{E0413EAD-709C-4BB7-8086-C369EC54A5C9}" dt="2024-07-16T10:28:47.572" v="650" actId="21"/>
          <ac:spMkLst>
            <pc:docMk/>
            <pc:sldMk cId="425685326" sldId="259"/>
            <ac:spMk id="14" creationId="{5CC35AB1-25B4-D54C-D5E3-E1BD27D34630}"/>
          </ac:spMkLst>
        </pc:spChg>
        <pc:spChg chg="add del mod">
          <ac:chgData name="n pranitha nagubandi" userId="48a9c93a341284f9" providerId="LiveId" clId="{E0413EAD-709C-4BB7-8086-C369EC54A5C9}" dt="2024-07-16T10:20:20.156" v="579" actId="21"/>
          <ac:spMkLst>
            <pc:docMk/>
            <pc:sldMk cId="425685326" sldId="259"/>
            <ac:spMk id="18" creationId="{E4C4BA93-399E-9962-967A-61BA895E3280}"/>
          </ac:spMkLst>
        </pc:spChg>
        <pc:spChg chg="add del mod">
          <ac:chgData name="n pranitha nagubandi" userId="48a9c93a341284f9" providerId="LiveId" clId="{E0413EAD-709C-4BB7-8086-C369EC54A5C9}" dt="2024-07-16T10:28:31.237" v="648" actId="21"/>
          <ac:spMkLst>
            <pc:docMk/>
            <pc:sldMk cId="425685326" sldId="259"/>
            <ac:spMk id="19" creationId="{4FA0D08A-E9CF-D0C5-E637-31846AF5F55F}"/>
          </ac:spMkLst>
        </pc:spChg>
        <pc:spChg chg="add del mod">
          <ac:chgData name="n pranitha nagubandi" userId="48a9c93a341284f9" providerId="LiveId" clId="{E0413EAD-709C-4BB7-8086-C369EC54A5C9}" dt="2024-07-16T10:28:59.148" v="652" actId="21"/>
          <ac:spMkLst>
            <pc:docMk/>
            <pc:sldMk cId="425685326" sldId="259"/>
            <ac:spMk id="22" creationId="{F4B30B2C-F7BD-4ED7-0C81-6111E6C12D47}"/>
          </ac:spMkLst>
        </pc:spChg>
        <pc:spChg chg="add del mod">
          <ac:chgData name="n pranitha nagubandi" userId="48a9c93a341284f9" providerId="LiveId" clId="{E0413EAD-709C-4BB7-8086-C369EC54A5C9}" dt="2024-07-16T10:22:51.895" v="596" actId="21"/>
          <ac:spMkLst>
            <pc:docMk/>
            <pc:sldMk cId="425685326" sldId="259"/>
            <ac:spMk id="23" creationId="{045F0E44-4DF6-D82A-AB99-970717F10C20}"/>
          </ac:spMkLst>
        </pc:spChg>
        <pc:spChg chg="add del">
          <ac:chgData name="n pranitha nagubandi" userId="48a9c93a341284f9" providerId="LiveId" clId="{E0413EAD-709C-4BB7-8086-C369EC54A5C9}" dt="2024-07-16T10:23:31.887" v="601" actId="21"/>
          <ac:spMkLst>
            <pc:docMk/>
            <pc:sldMk cId="425685326" sldId="259"/>
            <ac:spMk id="26" creationId="{5A12C69E-0C17-BF86-9380-C46587119509}"/>
          </ac:spMkLst>
        </pc:spChg>
        <pc:spChg chg="add del mod">
          <ac:chgData name="n pranitha nagubandi" userId="48a9c93a341284f9" providerId="LiveId" clId="{E0413EAD-709C-4BB7-8086-C369EC54A5C9}" dt="2024-07-16T10:29:10.347" v="655" actId="21"/>
          <ac:spMkLst>
            <pc:docMk/>
            <pc:sldMk cId="425685326" sldId="259"/>
            <ac:spMk id="27" creationId="{9E7F0024-7E59-E771-D372-717D50363DE2}"/>
          </ac:spMkLst>
        </pc:spChg>
        <pc:picChg chg="mod">
          <ac:chgData name="n pranitha nagubandi" userId="48a9c93a341284f9" providerId="LiveId" clId="{E0413EAD-709C-4BB7-8086-C369EC54A5C9}" dt="2024-07-16T10:24:38.838" v="603" actId="1076"/>
          <ac:picMkLst>
            <pc:docMk/>
            <pc:sldMk cId="425685326" sldId="259"/>
            <ac:picMk id="5" creationId="{BE07E718-D776-3B6F-783A-76B606605E76}"/>
          </ac:picMkLst>
        </pc:picChg>
        <pc:cxnChg chg="add del mod">
          <ac:chgData name="n pranitha nagubandi" userId="48a9c93a341284f9" providerId="LiveId" clId="{E0413EAD-709C-4BB7-8086-C369EC54A5C9}" dt="2024-07-16T10:15:07.463" v="527" actId="21"/>
          <ac:cxnSpMkLst>
            <pc:docMk/>
            <pc:sldMk cId="425685326" sldId="259"/>
            <ac:cxnSpMk id="10" creationId="{AB0476C0-8C95-AB71-9FBA-3ACD0F63FE75}"/>
          </ac:cxnSpMkLst>
        </pc:cxnChg>
        <pc:cxnChg chg="add del">
          <ac:chgData name="n pranitha nagubandi" userId="48a9c93a341284f9" providerId="LiveId" clId="{E0413EAD-709C-4BB7-8086-C369EC54A5C9}" dt="2024-07-16T10:15:55.946" v="544" actId="21"/>
          <ac:cxnSpMkLst>
            <pc:docMk/>
            <pc:sldMk cId="425685326" sldId="259"/>
            <ac:cxnSpMk id="12" creationId="{FD856FA2-BD93-23F7-724F-77763F22313F}"/>
          </ac:cxnSpMkLst>
        </pc:cxnChg>
        <pc:cxnChg chg="add del mod">
          <ac:chgData name="n pranitha nagubandi" userId="48a9c93a341284f9" providerId="LiveId" clId="{E0413EAD-709C-4BB7-8086-C369EC54A5C9}" dt="2024-07-16T10:28:51.894" v="651" actId="21"/>
          <ac:cxnSpMkLst>
            <pc:docMk/>
            <pc:sldMk cId="425685326" sldId="259"/>
            <ac:cxnSpMk id="16" creationId="{D1F46D01-781C-7391-4E12-EECBCF1C7A95}"/>
          </ac:cxnSpMkLst>
        </pc:cxnChg>
        <pc:cxnChg chg="add del">
          <ac:chgData name="n pranitha nagubandi" userId="48a9c93a341284f9" providerId="LiveId" clId="{E0413EAD-709C-4BB7-8086-C369EC54A5C9}" dt="2024-07-16T10:29:03.547" v="653" actId="21"/>
          <ac:cxnSpMkLst>
            <pc:docMk/>
            <pc:sldMk cId="425685326" sldId="259"/>
            <ac:cxnSpMk id="21" creationId="{236FE17E-A6B9-089B-1B6D-6D14D6C2DF1F}"/>
          </ac:cxnSpMkLst>
        </pc:cxnChg>
        <pc:cxnChg chg="add del">
          <ac:chgData name="n pranitha nagubandi" userId="48a9c93a341284f9" providerId="LiveId" clId="{E0413EAD-709C-4BB7-8086-C369EC54A5C9}" dt="2024-07-16T10:29:06.896" v="654" actId="21"/>
          <ac:cxnSpMkLst>
            <pc:docMk/>
            <pc:sldMk cId="425685326" sldId="259"/>
            <ac:cxnSpMk id="25" creationId="{CF830F85-0DE6-1E24-C342-CB12CDBA9BB9}"/>
          </ac:cxnSpMkLst>
        </pc:cxnChg>
        <pc:cxnChg chg="add del mod">
          <ac:chgData name="n pranitha nagubandi" userId="48a9c93a341284f9" providerId="LiveId" clId="{E0413EAD-709C-4BB7-8086-C369EC54A5C9}" dt="2024-07-16T10:29:13.779" v="656" actId="21"/>
          <ac:cxnSpMkLst>
            <pc:docMk/>
            <pc:sldMk cId="425685326" sldId="259"/>
            <ac:cxnSpMk id="29" creationId="{8250C214-3258-2619-998F-3544FF3E8682}"/>
          </ac:cxnSpMkLst>
        </pc:cxnChg>
      </pc:sldChg>
      <pc:sldChg chg="addSp delSp modSp new mod">
        <pc:chgData name="n pranitha nagubandi" userId="48a9c93a341284f9" providerId="LiveId" clId="{E0413EAD-709C-4BB7-8086-C369EC54A5C9}" dt="2024-07-16T13:23:00.106" v="2065" actId="1036"/>
        <pc:sldMkLst>
          <pc:docMk/>
          <pc:sldMk cId="2513835962" sldId="260"/>
        </pc:sldMkLst>
        <pc:spChg chg="mod">
          <ac:chgData name="n pranitha nagubandi" userId="48a9c93a341284f9" providerId="LiveId" clId="{E0413EAD-709C-4BB7-8086-C369EC54A5C9}" dt="2024-07-16T13:22:53.920" v="2063" actId="1076"/>
          <ac:spMkLst>
            <pc:docMk/>
            <pc:sldMk cId="2513835962" sldId="260"/>
            <ac:spMk id="2" creationId="{3D26A533-B4A6-1CE3-64AC-E598BB0EBDFE}"/>
          </ac:spMkLst>
        </pc:spChg>
        <pc:spChg chg="del mod">
          <ac:chgData name="n pranitha nagubandi" userId="48a9c93a341284f9" providerId="LiveId" clId="{E0413EAD-709C-4BB7-8086-C369EC54A5C9}" dt="2024-07-16T11:04:32.050" v="886" actId="931"/>
          <ac:spMkLst>
            <pc:docMk/>
            <pc:sldMk cId="2513835962" sldId="260"/>
            <ac:spMk id="3" creationId="{BD8D14CE-E8D0-B671-5761-5EF0FB83D601}"/>
          </ac:spMkLst>
        </pc:spChg>
        <pc:spChg chg="add mod">
          <ac:chgData name="n pranitha nagubandi" userId="48a9c93a341284f9" providerId="LiveId" clId="{E0413EAD-709C-4BB7-8086-C369EC54A5C9}" dt="2024-07-16T13:01:06.834" v="1432" actId="20577"/>
          <ac:spMkLst>
            <pc:docMk/>
            <pc:sldMk cId="2513835962" sldId="260"/>
            <ac:spMk id="6" creationId="{56CD899D-C7D3-5D16-2C8A-DBCCD8389551}"/>
          </ac:spMkLst>
        </pc:spChg>
        <pc:picChg chg="add mod">
          <ac:chgData name="n pranitha nagubandi" userId="48a9c93a341284f9" providerId="LiveId" clId="{E0413EAD-709C-4BB7-8086-C369EC54A5C9}" dt="2024-07-16T13:23:00.106" v="2065" actId="1036"/>
          <ac:picMkLst>
            <pc:docMk/>
            <pc:sldMk cId="2513835962" sldId="260"/>
            <ac:picMk id="5" creationId="{A5D6C3E5-9BF9-1065-3BB0-21286B3BE06E}"/>
          </ac:picMkLst>
        </pc:picChg>
      </pc:sldChg>
      <pc:sldChg chg="modSp new mod">
        <pc:chgData name="n pranitha nagubandi" userId="48a9c93a341284f9" providerId="LiveId" clId="{E0413EAD-709C-4BB7-8086-C369EC54A5C9}" dt="2024-07-16T13:20:26.786" v="2026" actId="20577"/>
        <pc:sldMkLst>
          <pc:docMk/>
          <pc:sldMk cId="3400494500" sldId="261"/>
        </pc:sldMkLst>
        <pc:spChg chg="mod">
          <ac:chgData name="n pranitha nagubandi" userId="48a9c93a341284f9" providerId="LiveId" clId="{E0413EAD-709C-4BB7-8086-C369EC54A5C9}" dt="2024-07-16T13:16:56.616" v="1743" actId="20577"/>
          <ac:spMkLst>
            <pc:docMk/>
            <pc:sldMk cId="3400494500" sldId="261"/>
            <ac:spMk id="2" creationId="{1D2A83AB-7C82-31F0-D1EF-96C26AB1C5BC}"/>
          </ac:spMkLst>
        </pc:spChg>
        <pc:spChg chg="mod">
          <ac:chgData name="n pranitha nagubandi" userId="48a9c93a341284f9" providerId="LiveId" clId="{E0413EAD-709C-4BB7-8086-C369EC54A5C9}" dt="2024-07-16T13:20:26.786" v="2026" actId="20577"/>
          <ac:spMkLst>
            <pc:docMk/>
            <pc:sldMk cId="3400494500" sldId="261"/>
            <ac:spMk id="3" creationId="{F6A205AA-AABE-EC7D-EAC5-CA95332BDD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78ABF-39BD-4900-B3A4-F068BDE5D2E9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1E6AF-F49E-40C6-939D-0F488AA95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3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1E6AF-F49E-40C6-939D-0F488AA95DA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8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2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6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1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28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7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2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1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39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646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011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C9D42BE-6001-489D-901B-958F21F8A5EB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B43F9A3-565E-4A62-A4F5-81960807F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53E6AD-B7D5-4784-A806-ED747E4B5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29" y="0"/>
            <a:ext cx="10003971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B0A87E0-780F-3C15-DE35-CA765AA4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3" y="2481943"/>
            <a:ext cx="2133600" cy="137160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6969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A533-B4A6-1CE3-64AC-E598BB0E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95" y="34622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6C3E5-9BF9-1065-3BB0-21286B3BE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0" y="1636942"/>
            <a:ext cx="7022927" cy="4739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D899D-C7D3-5D16-2C8A-DBCCD8389551}"/>
              </a:ext>
            </a:extLst>
          </p:cNvPr>
          <p:cNvSpPr txBox="1"/>
          <p:nvPr/>
        </p:nvSpPr>
        <p:spPr>
          <a:xfrm>
            <a:off x="7924800" y="1474839"/>
            <a:ext cx="37854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LLM model :- Phi3 Model</a:t>
            </a:r>
            <a:br>
              <a:rPr lang="en-IN" dirty="0"/>
            </a:br>
            <a:r>
              <a:rPr lang="en-IN" dirty="0"/>
              <a:t>Concise and precise answers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Database-MySQL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Method-Text to SQL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OLAMA– It is a platform for downloading LLM’s in local server.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selects the required year, state and constituency-&gt;LLM generates query-&gt;database generates answer-&gt; given back to user</a:t>
            </a:r>
          </a:p>
        </p:txBody>
      </p:sp>
    </p:spTree>
    <p:extLst>
      <p:ext uri="{BB962C8B-B14F-4D97-AF65-F5344CB8AC3E}">
        <p14:creationId xmlns:p14="http://schemas.microsoft.com/office/powerpoint/2010/main" val="25138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6846-9CC5-E5EA-6ECA-E5C63F9F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361" y="410351"/>
            <a:ext cx="9738852" cy="1084152"/>
          </a:xfrm>
        </p:spPr>
        <p:txBody>
          <a:bodyPr/>
          <a:lstStyle/>
          <a:p>
            <a:pPr algn="ctr"/>
            <a:r>
              <a:rPr lang="en-IN" dirty="0"/>
              <a:t>Sentimental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7E718-D776-3B6F-783A-76B606605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9665"/>
          <a:stretch/>
        </p:blipFill>
        <p:spPr>
          <a:xfrm>
            <a:off x="317032" y="1494503"/>
            <a:ext cx="6951405" cy="482532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7EA89-1CB8-6CAC-B240-D65DFE1D6E67}"/>
              </a:ext>
            </a:extLst>
          </p:cNvPr>
          <p:cNvSpPr txBox="1"/>
          <p:nvPr/>
        </p:nvSpPr>
        <p:spPr>
          <a:xfrm>
            <a:off x="7590503" y="1781951"/>
            <a:ext cx="4414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Text-Blob : It is a python library used for calculating sentiment score combining the subjectivity and polarity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Polarity: It is the amount of sentiment of neutral positive or negative in the tweet.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Subjectivity: This is the amount of personal opinion present in the tweet.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User selects party name-&gt;sent to check dataset-&gt;returns a pie chart of sentiments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56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83AB-7C82-31F0-D1EF-96C26AB1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0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05AA-AABE-EC7D-EAC5-CA95332B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178" y="1469569"/>
            <a:ext cx="3166329" cy="43216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train Voting regressor model with 2019 </a:t>
            </a:r>
            <a:r>
              <a:rPr lang="en-IN" dirty="0" err="1"/>
              <a:t>json</a:t>
            </a:r>
            <a:r>
              <a:rPr lang="en-IN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Voting regressor = Random forest Regressor + Gradient boost Regressor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Then predict the number of seats using the sentiment data of 2024.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X – factors for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Y – number of seats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0DDD2CC-FA1E-2F06-786E-84FEB959A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"/>
          <a:stretch/>
        </p:blipFill>
        <p:spPr>
          <a:xfrm>
            <a:off x="354493" y="1643743"/>
            <a:ext cx="8223450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94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2600</TotalTime>
  <Words>170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Century Gothic</vt:lpstr>
      <vt:lpstr>Garamond</vt:lpstr>
      <vt:lpstr>Savon</vt:lpstr>
      <vt:lpstr>Architecture Diagram</vt:lpstr>
      <vt:lpstr>Data Analysis</vt:lpstr>
      <vt:lpstr>Sentimental Analysis</vt:lpstr>
      <vt:lpstr>Predictive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pranitha nagubandi</dc:creator>
  <cp:lastModifiedBy>Ramakrishna Vooda</cp:lastModifiedBy>
  <cp:revision>7</cp:revision>
  <dcterms:created xsi:type="dcterms:W3CDTF">2024-07-16T09:19:27Z</dcterms:created>
  <dcterms:modified xsi:type="dcterms:W3CDTF">2024-08-31T06:49:26Z</dcterms:modified>
</cp:coreProperties>
</file>