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61" r:id="rId2"/>
    <p:sldId id="257" r:id="rId3"/>
    <p:sldId id="258" r:id="rId4"/>
    <p:sldId id="262" r:id="rId5"/>
    <p:sldId id="259"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1906F-3E9E-4BAB-ADAC-DD39887E757F}" v="60" dt="2024-01-31T07:29:37.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1:21.435"/>
    </inkml:context>
    <inkml:brush xml:id="br0">
      <inkml:brushProperty name="width" value="0.35" units="cm"/>
      <inkml:brushProperty name="height" value="0.35" units="cm"/>
      <inkml:brushProperty name="color" value="#292929"/>
    </inkml:brush>
  </inkml:definitions>
  <inkml:trace contextRef="#ctx0" brushRef="#br0">0 0 24575,'1'1'0,"-1"-1"0,0 1 0,0-1 0,0 1 0,0-1 0,1 1 0,-1-1 0,0 1 0,1-1 0,-1 1 0,0-1 0,1 1 0,-1-1 0,0 1 0,1-1 0,-1 0 0,1 1 0,-1-1 0,1 1 0,-1-1 0,1 0 0,-1 0 0,1 1 0,0-1 0,18 5 0,38 3 0,0-3 0,114-5 0,-79-2 0,1348 2 0,-1276 4 0,299 47 0,-188-23 0,-275-28 0,94 10 0,28 2 0,-50-12 0,-35 0 0,1 0 0,-1 3 0,74 13 0,13 22 0,41 11 0,-126-40 0,1-1 0,51 3 0,299-10 0,-197-4 0,1097 3 0,-2405 0 0,859-10-1365,180 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2:03.520"/>
    </inkml:context>
    <inkml:brush xml:id="br0">
      <inkml:brushProperty name="width" value="0.35" units="cm"/>
      <inkml:brushProperty name="height" value="0.35" units="cm"/>
      <inkml:brushProperty name="color" value="#292929"/>
    </inkml:brush>
  </inkml:definitions>
  <inkml:trace contextRef="#ctx0" brushRef="#br0">2130 0 24575,'-3'2'0,"0"0"0,-1 0 0,1 0 0,-1-1 0,0 1 0,1-1 0,-1 0 0,0 0 0,0-1 0,0 1 0,0-1 0,-7 0 0,-6 2 0,-587 115 0,407-81 0,112-24 0,-225 26 0,216-28 0,-398 1 0,328-13 0,52 2-1365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2:06.502"/>
    </inkml:context>
    <inkml:brush xml:id="br0">
      <inkml:brushProperty name="width" value="0.35" units="cm"/>
      <inkml:brushProperty name="height" value="0.35" units="cm"/>
      <inkml:brushProperty name="color" value="#292929"/>
    </inkml:brush>
  </inkml:definitions>
  <inkml:trace contextRef="#ctx0" brushRef="#br0">0 247 24575,'25'-10'0,"-1"1"0,1 1 0,0 2 0,0 0 0,29-2 0,52 1 0,18-4 0,-31 1 0,184 3 0,-191 8 0,23 1 0,111-4 0,-120-10 0,15-1 0,49 9 0,140-8 0,-262 8 0,-22 4 0,-1-2 0,1 0 0,-1-2 0,34-9 0,8-9 0,1 3 0,0 2 0,1 3 0,89-7 0,-104 15-1365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2:09.520"/>
    </inkml:context>
    <inkml:brush xml:id="br0">
      <inkml:brushProperty name="width" value="0.35" units="cm"/>
      <inkml:brushProperty name="height" value="0.35" units="cm"/>
      <inkml:brushProperty name="color" value="#292929"/>
    </inkml:brush>
  </inkml:definitions>
  <inkml:trace contextRef="#ctx0" brushRef="#br0">0 108 24575,'152'9'0,"-54"-1"0,873 50 0,-913-55 0,1-2 0,81-10 0,449-10 0,-437 21 0,-86-1 0,-24 1 0,62-6 0,-88 1 0,0-1 0,29-10 0,-26 7 0,28-5 0,17 3 0,0 4 0,97 4 0,-95 1 0,390 3 0,-394-2 0,-1 4 0,-1 2 0,101 25 0,-60-3 0,126 54 0,-203-74 0,1-2 0,0 0 0,40 5 0,-38-6 0,-1 1 0,39 17 0,25 6 0,-51-20 0,-1-2 0,2-2 0,56 3 0,397-9 0,-207-2 0,-231 0 0,104-20 0,0-2 0,226-42 0,-102 12 0,-220 44 0,-1-2 0,0-4 0,72-27 0,-97 28 0,0 2 0,0 2 0,1 1 0,0 2 0,40-3 0,161-27 0,-168 23 0,129-10 0,220 22-222,-324 4-921,-18 0-5683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2:11.221"/>
    </inkml:context>
    <inkml:brush xml:id="br0">
      <inkml:brushProperty name="width" value="0.35" units="cm"/>
      <inkml:brushProperty name="height" value="0.35" units="cm"/>
      <inkml:brushProperty name="color" value="#292929"/>
    </inkml:brush>
  </inkml:definitions>
  <inkml:trace contextRef="#ctx0" brushRef="#br0">1 280 24575,'371'27'0,"-21"0"0,415-27 0,-320-2 0,437-50-791,-331 10 394,-224 32 397,-111 5 0,-189 4 57,-1-2 1,-1-1 0,1-1-1,-1-2 1,28-9-1,115-58 548,-33 13-367,-95 46-693,0 1 0,46-9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2:13.271"/>
    </inkml:context>
    <inkml:brush xml:id="br0">
      <inkml:brushProperty name="width" value="0.35" units="cm"/>
      <inkml:brushProperty name="height" value="0.35" units="cm"/>
      <inkml:brushProperty name="color" value="#292929"/>
    </inkml:brush>
  </inkml:definitions>
  <inkml:trace contextRef="#ctx0" brushRef="#br0">0 81 24575,'168'-1'0,"570"23"0,-398 4 0,-5-29 0,200-17 0,1194 21 0,-1558-15 0,-100 6 0,112 2 0,-48 4 0,557-46 0,-599 37 0,68-5 0,-120 15-1365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9:18.684"/>
    </inkml:context>
    <inkml:brush xml:id="br0">
      <inkml:brushProperty name="width" value="0.35" units="cm"/>
      <inkml:brushProperty name="height" value="0.35" units="cm"/>
      <inkml:brushProperty name="color" value="#292929"/>
    </inkml:brush>
  </inkml:definitions>
  <inkml:trace contextRef="#ctx0" brushRef="#br0">1 294 24575,'3'-3'0,"1"1"0,0 0 0,-1 0 0,1 0 0,0 1 0,0-1 0,0 1 0,0 0 0,0 0 0,8 0 0,7-2 0,422-54 0,5 21 0,205-22 0,-535 49 0,1 4 0,159 15 0,-198 0 0,-1 2 0,142 44 0,-134-32 0,155 25 0,-158-44 0,117-7 0,-75-2 0,-38 5 0,-18 0 0,114-13 0,-84-3 0,194-25 0,7 23 0,1 5 0,-40-2 0,-221 13 0,52-11 0,-51 6 0,41-1 0,428 6 0,-238 3 0,-236 0 0,0 1 0,0 3 0,-1 0 0,0 2 0,34 14 0,-12-5 0,-32-11 0,-1-2 0,1 0 0,37 1 0,72-6 0,-57-1 0,1740-1 0,-948 5 0,-577-1 0,320-3 0,-340-10 0,98-1 0,1351 14 0,-1510 12 0,4 0 0,2778-14 0,-2728 13 0,-104-3 0,164 24 0,21-4 0,0-30 0,-171-1 0,923 1 0,-575 2 0,-468-5 0,1-1 0,-2-3 0,64-17 0,-45 9 0,174-19 0,-194 30 0,328-4 0,-245 10 0,123-2 0,246 3 0,-268 10 0,102 2 0,904-15 0,-952-24 0,-133 7 0,567-20 0,-369 26 0,-61 1 0,75-17 0,16 0 0,372 29 0,-264 1 0,-222-15 0,-52 1 0,827 8-536,-621 6 401,-392-4 327,46-7 0,16-1 95,680 2-287,-550 9 0,-177 1 0,-39 1 0,-12 2 0,-35 10 0,-498 151-508,193-64 251,216-61 257,-203 58 0,275-87-5,-63 6-1,10-3 144,-75 18 72,-359 58 218,505-85-428,-139 12 0,169-18 0,1 0 0,-1 0 0,0 0 0,1-1 0,-1 0 0,-11-4 0,17 5 0,0 0 0,0 0 0,1-1 0,-1 1 0,0 0 0,0-1 0,1 1 0,-1 0 0,0-1 0,1 1 0,-1-1 0,0 1 0,1-1 0,-1 1 0,1-1 0,-1 0 0,0 1 0,1-1 0,0 0 0,-1 1 0,1-1 0,-1 0 0,1 0 0,0 0 0,0 1 0,-1-1 0,1 0 0,0 0 0,0 0 0,0 1 0,0-1 0,0 0 0,0 0 0,0 0 0,0 0 0,0 1 0,1-1 0,-1 0 0,0 0 0,0 1 0,1-1 0,-1 0 0,1-1 0,1-2 0,1 1 0,0-1 0,0 0 0,0 1 0,1-1 0,4-3 0,12-9 0,0 1 0,2 1 0,28-15 0,78-31 0,-13 7 0,-94 42 0,0 1 0,1 0 0,0 2 0,41-10 0,391-60 0,-426 73-682,40-12-1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6:06:57.359"/>
    </inkml:context>
    <inkml:brush xml:id="br0">
      <inkml:brushProperty name="width" value="0.35" units="cm"/>
      <inkml:brushProperty name="height" value="0.35" units="cm"/>
      <inkml:brushProperty name="color" value="#292929"/>
    </inkml:brush>
  </inkml:definitions>
  <inkml:trace contextRef="#ctx0" brushRef="#br0">0 26 24575,'5'0'0,"10"-5"0,7-1 0,5 0 0,1-3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6:06:58.265"/>
    </inkml:context>
    <inkml:brush xml:id="br0">
      <inkml:brushProperty name="width" value="0.35" units="cm"/>
      <inkml:brushProperty name="height" value="0.35" units="cm"/>
      <inkml:brushProperty name="color" value="#292929"/>
    </inkml:brush>
  </inkml:definitions>
  <inkml:trace contextRef="#ctx0" brushRef="#br0">1 108 24575,'29'-2'0,"1"-1"0,0-2 0,36-10 0,0 0 0,40-7 0,-43 7 0,1 3 0,115-6 0,33 20-1365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6:06:59.280"/>
    </inkml:context>
    <inkml:brush xml:id="br0">
      <inkml:brushProperty name="width" value="0.35" units="cm"/>
      <inkml:brushProperty name="height" value="0.35" units="cm"/>
      <inkml:brushProperty name="color" value="#292929"/>
    </inkml:brush>
  </inkml:definitions>
  <inkml:trace contextRef="#ctx0" brushRef="#br0">0 0 24575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6:07:26.575"/>
    </inkml:context>
    <inkml:brush xml:id="br0">
      <inkml:brushProperty name="width" value="0.35" units="cm"/>
      <inkml:brushProperty name="height" value="0.35" units="cm"/>
      <inkml:brushProperty name="color" value="#292929"/>
    </inkml:brush>
  </inkml:definitions>
  <inkml:trace contextRef="#ctx0" brushRef="#br0">1 191 24575,'3337'0'0,"-3180"-14"0,-10 0 0,24 1 0,-1-1 0,59-9 0,-91 6 0,433 4 0,-370 15 0,1169-2 0,-918 26 0,30 1 0,-446-27 0,339 10 0,-30 9 0,5-20 0,-125-1 0,-147 2 0,37-1 0,157 18 0,-157-7 0,14 2 0,68 3 0,-33-4 0,156 8 0,7-20 0,-107-2 0,3718 4 0,-3900-3 0,57-10 0,29-2 0,9 15 0,-72 1 0,1-3 0,73-11 0,-43 2 0,0 4 0,113 7 0,41-2 0,-129-12 0,-72 6 0,54 0 0,21 9 0,88-4 0,-175-2 0,60-15 0,-59 10 0,53-6 0,65 8 0,66-7 0,-51 2 0,-14 2 0,124-22 0,-244 28 0,107-19 0,-87 16 0,-1 3 0,1 1 0,60 6 0,-16-1 0,1119-2-1365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1:24.001"/>
    </inkml:context>
    <inkml:brush xml:id="br0">
      <inkml:brushProperty name="width" value="0.35" units="cm"/>
      <inkml:brushProperty name="height" value="0.35" units="cm"/>
      <inkml:brushProperty name="color" value="#292929"/>
    </inkml:brush>
  </inkml:definitions>
  <inkml:trace contextRef="#ctx0" brushRef="#br0">0 1 24575,'6889'0'0,"-6560"13"0,-26 0 0,-89 0 0,-82-2 0,-79-6 0,68 17 0,-69-11 0,71 5 0,80-14 0,72 6 0,792 58 0,-268-60 0,-466-8 0,-248 3 0,102-3 0,-149-2-1365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6:07:09.721"/>
    </inkml:context>
    <inkml:brush xml:id="br0">
      <inkml:brushProperty name="width" value="0.35" units="cm"/>
      <inkml:brushProperty name="height" value="0.35" units="cm"/>
      <inkml:brushProperty name="color" value="#292929"/>
    </inkml:brush>
  </inkml:definitions>
  <inkml:trace contextRef="#ctx0" brushRef="#br0">1 29 24575,'77'-1'0,"99"-14"0,-73 5 0,172 7 0,-141 5 0,891-2 0,-813 14 0,-23 0 0,-40-1 0,-10 0 0,-87-12 0,3 0 0,89 13 0,-64 1 0,0-4 0,86 1 0,719-12 0,-384-1 0,479 1 0,-932 2 0,56 10 0,-54-6 0,50 2 0,-32-8 0,153-2 0,-117-11 0,29-1 0,455 13 0,-280 3 0,378-2 0,-683 0 0,0 0 0,0 0 0,0-1 0,0 1 0,0 0 0,0-1 0,-1 0 0,1 1 0,0-1 0,0-1 0,4-1 0,-6 2 0,1 0 0,-1-1 0,1 1 0,-1-1 0,0 0 0,0 1 0,0-1 0,0 0 0,0 0 0,0 1 0,0-1 0,0 0 0,-1 0 0,1 0 0,-1 0 0,1 0 0,-1-3 0,3-20-1365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4:11:38.119"/>
    </inkml:context>
    <inkml:brush xml:id="br0">
      <inkml:brushProperty name="width" value="0.35" units="cm"/>
      <inkml:brushProperty name="height" value="0.35" units="cm"/>
      <inkml:brushProperty name="color" value="#292929"/>
    </inkml:brush>
  </inkml:definitions>
  <inkml:trace contextRef="#ctx0" brushRef="#br0">7163 320 24575,'-1'-1'0,"1"0"0,0 0 0,-1 0 0,1 0 0,0 0 0,-1 0 0,1 0 0,-1 0 0,1 0 0,-1 1 0,0-1 0,1 0 0,-1 0 0,0 1 0,1-1 0,-1 0 0,0 1 0,0-1 0,0 1 0,0-1 0,0 1 0,0-1 0,1 1 0,-1 0 0,0-1 0,0 1 0,-2 0 0,-31-6 0,31 6 0,-48-5 0,-95-24 0,112 21 0,-1 2 0,1 1 0,-37 0 0,-107 6 0,66 1 0,-1603-2 0,1699 0 0,1 1 0,0 1 0,0 0 0,0 1 0,0 0 0,0 1 0,1 1 0,-1 1 0,-20 10 0,18-8 0,1-1 0,-2-1 0,1-1 0,-1-1 0,1 0 0,-32 2 0,-110-5 0,99-2 0,20 0 0,-363 10 0,203 3 0,60-6 0,37 6 0,-29 1 0,-511-12 0,306-3 0,232 3 0,-132-3 0,209-3 0,-1 0 0,1-2 0,1-1 0,-50-20 0,50 16 0,0 2 0,-1 1 0,0 1 0,-48-6 0,10 10 0,37 3 0,0-1 0,1-1 0,-31-8 0,31 4 0,1-1 0,0-1 0,0-2 0,-42-23 0,52 24 0,-1 0 0,0 0 0,0 2 0,-1 0 0,0 2 0,0 0 0,-1 1 0,-28-4 0,-12 0 0,22 3 0,-54-2 0,54 5 0,0-1 0,0-3 0,-65-18 0,64 13 0,-1 3 0,0 1 0,-52-4 0,-146 14 0,206 2-1365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4:11:40.012"/>
    </inkml:context>
    <inkml:brush xml:id="br0">
      <inkml:brushProperty name="width" value="0.35" units="cm"/>
      <inkml:brushProperty name="height" value="0.35" units="cm"/>
      <inkml:brushProperty name="color" value="#292929"/>
    </inkml:brush>
  </inkml:definitions>
  <inkml:trace contextRef="#ctx0" brushRef="#br0">2050 52 24575,'-3'3'0,"0"-1"0,-1 0 0,1 0 0,-1 0 0,0 0 0,0 0 0,1-1 0,-1 1 0,0-1 0,-6 1 0,-47 4 0,21-2 0,9 0 0,-162 31 0,148-29 0,0-1 0,-1-2 0,-74-5 0,42 0 0,-51 3 0,-106-3 0,167-6 0,-1-2 0,-86-26 0,83 18 0,-123-16 0,59 29 0,-2-1 0,-86-8-1365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4:11:50.303"/>
    </inkml:context>
    <inkml:brush xml:id="br0">
      <inkml:brushProperty name="width" value="0.35" units="cm"/>
      <inkml:brushProperty name="height" value="0.35" units="cm"/>
      <inkml:brushProperty name="color" value="#292929"/>
    </inkml:brush>
  </inkml:definitions>
  <inkml:trace contextRef="#ctx0" brushRef="#br0">21317 531 24575,'-94'4'0,"-155"28"0,249-32 0,-139 32 0,103-22 0,-1-1 0,0-1 0,-1-3 0,-52 2 0,45-8 0,-85 10 0,-111 11 0,-1-21 0,81-2 0,-6 5 0,-254-8 0,339-4 0,0-4 0,-143-43 0,192 49 0,0 1 0,0 2 0,-47-1 0,-105 8 0,62 1 0,-38-1 0,-179-5 0,304-1 0,0-1 0,-38-11 0,39 7 0,-1 2 0,-47-4 0,-289 9 0,180 5 0,183-3 0,-21-1 0,-1 2 0,-58 9 0,-105 23 0,154-28 0,22-3 0,1 0 0,0 2 0,0 0 0,0 0 0,-25 11 0,10 0 0,-2-1 0,0-2 0,-1-1 0,0-2 0,0-1 0,-63 5 0,55-9 0,-64 13 0,5 0 0,32-8 0,-83 22 0,111-22 0,0-1 0,-81 3 0,-87-12 0,77-2 0,94 4 0,0-2 0,0-2 0,0-2 0,-70-17 0,81 15 0,-1 1 0,0 2 0,-56-2 0,51 4 0,-52-7 0,-19-2 0,-462 7 0,312 6 0,210 0 0,-61 10 0,41-3 0,-66 17 0,92-16 0,1-2 0,-55 3 0,-266-9 0,171-5 0,104 4 0,-363-17 0,405 12 0,23 3 0,0-1 0,1 0 0,-1-2 0,0 0 0,1-1 0,0-1 0,-28-12 0,27 7 0,-2 0 0,1 2 0,-1 0 0,-1 2 0,1 0 0,-1 1 0,-34-4 0,-27 7 0,60 3 0,0-1 0,-1-1 0,-45-9 0,29 0 0,-1 2 0,-1 2 0,0 2 0,-72-1 0,-89-7 0,22 0 0,-645 13 0,351 1 0,462-1 0,0 2 0,0-1 0,0 1 0,0 1 0,0 0 0,-16 7 0,-72 38 0,77-35 0,-1 0 0,-1-2 0,-51 16 0,32-17 0,-16 4 0,0-2 0,-86 6 0,-251-17 0,186-3 0,-1700 2 0,1900 0 0,0 0 0,0-1 0,0 0 0,0-1 0,0-1 0,0 0 0,0 0 0,1-1 0,0-1 0,-21-10 0,18 8 0,0 1 0,0 0 0,-1 1 0,0 0 0,-30-4 0,-79-1 0,16 2 0,11-9 0,57 8 0,-69-4 0,68 9 0,1-1 0,-44-13 0,38 8 0,-52-5 0,-148 11 0,156 6 0,-106-12 0,47-2 0,-161 9 0,28 2 0,158-12 0,0 0 0,90 10 0,1-2 0,-46-12 0,-42-6 0,35 18 0,52 4 0,-63-10 0,30 2 0,0 2 0,-1 4 0,-72 5 0,43 0 0,-1792-2 0,1823 1 0,1 3 0,0 2 0,-86 21 0,123-22 0,-1 0 0,-1-2 0,1-1 0,-39-2 0,62-1 0,-1 1 0,1-2 0,0 1 0,0-1 0,-1 1 0,1-2 0,0 1 0,1-1 0,-1 0 0,0 0 0,1 0 0,0-1 0,0 0 0,0 0 0,0 0 0,0-1 0,-4-6 0,-6-8 0,1-1 0,1 0 0,-13-29 0,23 43 0,-87-198-1365,55 102-5461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04:30.429"/>
    </inkml:context>
    <inkml:brush xml:id="br0">
      <inkml:brushProperty name="width" value="0.35" units="cm"/>
      <inkml:brushProperty name="height" value="0.35" units="cm"/>
      <inkml:brushProperty name="color" value="#FFFFFF"/>
    </inkml:brush>
  </inkml:definitions>
  <inkml:trace contextRef="#ctx0" brushRef="#br0">825 513 24575,'-30'0'0,"0"1"0,1 1 0,-1 2 0,1 1 0,-49 15 0,26-2 0,12-3 0,-83 18 0,80-23 0,-76 27 0,38-10 0,77-26 0,-5 2 0,0 0 0,-1-1 0,1 0 0,-1 0 0,-14 0 0,22-2 0,-1-1 0,1 1 0,0 0 0,-1-1 0,1 1 0,0-1 0,0 0 0,0 0 0,0 0 0,-1 0 0,1 0 0,0 0 0,1 0 0,-1-1 0,0 1 0,0-1 0,1 1 0,-1-1 0,0 0 0,1 1 0,0-1 0,-1 0 0,1 0 0,0 0 0,0 0 0,0-1 0,0 1 0,0-3 0,-3-10 0,0-1 0,2 0 0,0 0 0,0 1 0,1-1 0,2 0 0,-1 0 0,2 0 0,0 0 0,1 0 0,0 0 0,6-15 0,0 6 0,0 1 0,1 1 0,1 0 0,1 0 0,2 1 0,29-37 0,-35 48 0,0 2 0,1-1 0,1 1 0,-1 1 0,2-1 0,-1 2 0,1-1 0,0 2 0,0-1 0,1 2 0,18-8 0,-15 9 0,-1-2 0,0 0 0,0-1 0,0 0 0,-1-1 0,0-1 0,-1 0 0,0-1 0,0 0 0,-1-1 0,15-17 0,-26 28 13,1-1 0,-1 1-1,1-1 1,-1 1-1,1-1 1,-1 1 0,1-1-1,-1 1 1,0-1 0,1 0-1,-1 1 1,0-1 0,1 0-1,-1 1 1,0-1 0,0 0-1,0 1 1,0-1-1,1 0 1,-1 1 0,0-1-1,0 0 1,0 1 0,-1-1-1,1 0 1,0-1 0,-1 2-120,0-1 0,0 1 1,0-1-1,0 1 0,0-1 1,0 1-1,0 0 0,0 0 1,0-1-1,0 1 0,0 0 1,0 0-1,0 0 0,-1 0 1,0 1-1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04:35.116"/>
    </inkml:context>
    <inkml:brush xml:id="br0">
      <inkml:brushProperty name="width" value="0.35" units="cm"/>
      <inkml:brushProperty name="height" value="0.35" units="cm"/>
      <inkml:brushProperty name="color" value="#FFFFFF"/>
    </inkml:brush>
  </inkml:definitions>
  <inkml:trace contextRef="#ctx0" brushRef="#br0">1 166 24575,'5'-1'0,"0"0"0,0 0 0,0-1 0,0 1 0,0-1 0,-1 0 0,1 0 0,7-5 0,15-6 0,19 2 0,-40 11 0,0-1 0,0 0 0,0 0 0,0-1 0,0 1 0,0-1 0,0-1 0,-1 1 0,1-1 0,-1 0 0,0 0 0,0-1 0,5-4 0,-7 6 0,0 0 0,0 1 0,-1-1 0,1 0 0,0 1 0,0-1 0,1 1 0,-1 0 0,0 0 0,0 0 0,0 1 0,1-1 0,-1 1 0,0 0 0,6 0 0,6-2 0,161-10 0,184 10 0,-208 4 0,133-1 0,-275-2 0,0 0 0,0-1 0,-1 0 0,1-1 0,0 0 0,-1 0 0,13-7 0,-9 4 0,0 1 0,25-6 0,1 5 0,0 3 0,1 1 0,58 5 0,-12-1 0,-52-2 0,-18-1 0,0 1 0,0 0 0,0 1 0,30 7 0,-42-7 0,1 0 0,-1 1 0,0 0 0,0 0 0,0 0 0,0 0 0,-1 0 0,1 1 0,-1 0 0,1 0 0,-1 0 0,0 0 0,0 0 0,0 1 0,-1-1 0,1 1 0,-1 0 0,0 0 0,0 0 0,0 0 0,0 0 0,1 6 0,0 2 0,0 0 0,0 0 0,-1 0 0,-1 0 0,0 0 0,-2 23 0,1-29 0,-1-1 0,0 0 0,0 1 0,-1-1 0,1 0 0,-1 0 0,0 0 0,-1 0 0,1 0 0,-1-1 0,0 1 0,0-1 0,0 1 0,-1-1 0,1 0 0,-1 0 0,-8 6 0,-5 0 0,0 0 0,-1-1 0,0-1 0,0 0 0,-1-2 0,-29 7 0,-4-2 0,-63 4 0,59-11 0,32-3 0,-1 1 0,0 1 0,-40 11 0,38-6 0,-1-2 0,0-1 0,-38 3 0,-83-6 0,16 0 0,125-2 30,0 2 1,0-1-1,0 1 0,1 0 0,-1 0 0,0 1 0,-13 7 0,-1 3-28,-24 18-1,29-18-537,0-2-1,-24 12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9:26.786"/>
    </inkml:context>
    <inkml:brush xml:id="br0">
      <inkml:brushProperty name="width" value="0.05" units="cm"/>
      <inkml:brushProperty name="height" value="0.05" units="cm"/>
      <inkml:brushProperty name="color" value="#FFFFFF"/>
    </inkml:brush>
  </inkml:definitions>
  <inkml:trace contextRef="#ctx0" brushRef="#br0">1118 1 24575,'32'0'0,"-24"0"0,-29 0 0,-36 0 0,36 0 0,19 0 0,8 0 0,321 0 0,-927 0 0,897 0 0,-551 5-347,-305 46-1,489-40 348,-73 20 0,100-15-1249,26-4-4998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9:45.394"/>
    </inkml:context>
    <inkml:brush xml:id="br0">
      <inkml:brushProperty name="width" value="0.2" units="cm"/>
      <inkml:brushProperty name="height" value="0.2" units="cm"/>
      <inkml:brushProperty name="color" value="#FFFFFF"/>
    </inkml:brush>
  </inkml:definitions>
  <inkml:trace contextRef="#ctx0" brushRef="#br0">659 297 24575,'1448'0'0,"-1414"-1"0,0-3 0,0-1 0,37-10 0,-29 6 0,54-6 0,-6 12 0,-62 4 0,0-2 0,1-1 0,-1-1 0,36-10 0,-64 14 0,-1-1 0,1 0 0,0 0 0,0 0 0,0 0 0,0 0 0,0 0 0,0 0 0,0-1 0,0 1 0,0 0 0,0 0 0,0 0 0,-1 0 0,1 0 0,0 0 0,0 0 0,0 0 0,0 0 0,0 0 0,0 0 0,0 0 0,0 0 0,0 0 0,0 0 0,0 0 0,0 0 0,0 0 0,0 0 0,0-1 0,0 1 0,0 0 0,0 0 0,-1 0 0,1 0 0,0 0 0,0 0 0,0 0 0,0 0 0,0 0 0,0 0 0,0 0 0,0-1 0,0 1 0,0 0 0,0 0 0,1 0 0,-1 0 0,0 0 0,0 0 0,0 0 0,0 0 0,-16-3 0,-21-1 0,-109 4 0,58 1 0,-107-12 0,38-2 0,-205 9 0,202 5 0,-710 0 0,862-1 0,0 0 0,-1-1 0,1 0 0,0 0 0,-13-4 0,18 5 0,1-1 0,0 0 0,0 0 0,-1-1 0,1 1 0,0 0 0,0-1 0,0 1 0,0-1 0,1 0 0,-1 0 0,0 0 0,1 1 0,-1-1 0,1-1 0,0 1 0,0 0 0,-1 0 0,1 0 0,1-1 0,-1 1 0,0-1 0,0-2 0,0-1 0,0 1 0,0-1 0,1 0 0,-1 1 0,1-1 0,1 0 0,-1 1 0,1-1 0,0 0 0,0 1 0,1-1 0,-1 1 0,5-8 0,-4 9 0,0 1 0,0-1 0,1 1 0,-1 0 0,1 0 0,0 0 0,-1 0 0,2 1 0,-1-1 0,0 1 0,0 0 0,1 0 0,-1 0 0,1 0 0,0 0 0,-1 1 0,1 0 0,0-1 0,0 2 0,4-2 0,24-1 0,-1 1 0,57 4 0,-43 0 0,-20 1 0,0 0 0,0 2 0,-1 1 0,37 13 0,26 7 0,419 81 0,-433-92 0,-13-3 0,109 37 0,-137-37 0,1-2 0,-1-2 0,1-1 0,0-1 0,1-2 0,50 1 0,-51-4 0,60 12 0,-43-5 0,127 25 0,-149-25 0,0 1 0,-1 1 0,0 1 0,46 27 0,-72-37 0,1-1 0,0 1 0,-1 0 0,1 0 0,-1 0 0,1 1 0,-1-1 0,0 0 0,0 0 0,1 1 0,-1-1 0,0 1 0,0-1 0,0 1 0,0-1 0,-1 1 0,1 0 0,0-1 0,-1 1 0,1 0 0,-1 0 0,1 2 0,-2-2 0,1 0 0,-1 0 0,1 0 0,-1-1 0,0 1 0,0 0 0,0-1 0,0 1 0,0 0 0,0-1 0,0 1 0,-1-1 0,1 1 0,0-1 0,-1 0 0,1 0 0,-1 0 0,0 0 0,1 0 0,-1 0 0,-2 1 0,-26 11 0,0-1 0,0-1 0,-38 7 0,-10 4 0,-9 9 0,-41 11 0,104-35 0,0-2 0,-1-1 0,-35 2 0,45-5 0,-1 1 0,1 0 0,-20 5 0,28-5 0,1 0 0,-1 0 0,1 1 0,0 0 0,-1 0 0,1 0 0,1 1 0,-1 0 0,-6 6 0,11-9 0,0-1 0,0 1 0,0 0 0,0 0 0,1 0 0,-1 0 0,0 0 0,1 0 0,-1 0 0,1 0 0,-1 1 0,1-1 0,-1 0 0,1 0 0,0 0 0,0 0 0,-1 1 0,1-1 0,0 0 0,0 0 0,0 1 0,0-1 0,1 0 0,-1 0 0,0 0 0,0 1 0,1-1 0,-1 0 0,1 0 0,-1 0 0,1 0 0,-1 0 0,1 0 0,0 0 0,0 0 0,-1 0 0,3 2 0,2 1 0,0 1 0,0-1 0,0 0 0,1 0 0,10 5 0,55 24 0,2-3 0,144 38 0,-71-35 0,-14-4 0,-124-25 0,-19-1 0,-179 1 0,92-6 0,-204 4-164,-882 67-2540,834-39 2208,78-1 412,102-7 84,156-20 0,-1 0 0,-25 9 0,40-11 0,-1 0 0,1 0 0,0 0 0,0 0 0,0 0 0,0 0 0,0 0 0,-1 0 0,1 0 0,0 0 0,0 1 0,0-1 0,0 0 0,0 0 0,0 0 0,-1 0 0,1 0 0,0 0 0,0 0 0,0 0 0,0 0 0,0 0 0,0 0 0,0 0 0,0 1 0,0-1 0,-1 0 0,1 0 0,0 0 0,0 0 0,0 0 0,0 0 0,0 0 0,0 1 0,0-1 0,0 0 0,0 0 0,0 0 0,0 0 0,0 0 0,0 1 0,0-1 0,0 0 0,0 0 0,0 0 0,0 0 0,0 0 0,0 0 0,0 1 0,0-1 0,0 0 0,0 0 0,0 0 0,1 0 0,-1 0 0,0 0 0,0 0 0,0 1 0,0-1 0,0 0 0,16 4 0,37 0 0,60-2 0,-71-2 0,1009-6 2841,-1209 11-2537,-270 44-1,345-29-1668,24 1-5461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9:50.305"/>
    </inkml:context>
    <inkml:brush xml:id="br0">
      <inkml:brushProperty name="width" value="0.2" units="cm"/>
      <inkml:brushProperty name="height" value="0.2" units="cm"/>
      <inkml:brushProperty name="color" value="#FFFFFF"/>
    </inkml:brush>
  </inkml:definitions>
  <inkml:trace contextRef="#ctx0" brushRef="#br0">1 1 24575,'742'0'0,"-724"1"0,-1 1 0,1 1 0,-1 1 0,1 1 0,-1 0 0,32 15 0,-31-12 0,1 0 0,0-2 0,1 0 0,-1-1 0,25 3 0,-35-8 0,7 1 0,1 1 0,26 6 0,-36-6 0,-1 0 0,1 1 0,-1 0 0,0 0 0,0 1 0,0-1 0,0 1 0,-1 1 0,8 6 0,11 11-1365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29:59.393"/>
    </inkml:context>
    <inkml:brush xml:id="br0">
      <inkml:brushProperty name="width" value="0.2" units="cm"/>
      <inkml:brushProperty name="height" value="0.2" units="cm"/>
      <inkml:brushProperty name="color" value="#FFFFFF"/>
    </inkml:brush>
  </inkml:definitions>
  <inkml:trace contextRef="#ctx0" brushRef="#br0">106 162 24575,'4'-5'0,"0"1"0,0-1 0,-1 0 0,1 0 0,-1 0 0,0-1 0,0 1 0,-1-1 0,1 1 0,-1-1 0,-1 0 0,1 0 0,-1 0 0,0 0 0,0 0 0,-1 0 0,1 0 0,-1 0 0,-1 0 0,1 0 0,-1 0 0,0 0 0,-1 0 0,-3-10 0,5 15 0,0 1 0,0-1 0,0 1 0,-1-1 0,1 1 0,0-1 0,0 1 0,-1-1 0,1 1 0,0-1 0,-1 1 0,1-1 0,0 1 0,-1 0 0,1-1 0,-1 1 0,1-1 0,-1 1 0,1 0 0,-1 0 0,1-1 0,-1 1 0,1 0 0,-1 0 0,1 0 0,-1-1 0,1 1 0,-1 0 0,0 0 0,1 0 0,-2 0 0,1 1 0,0-1 0,0 1 0,0 0 0,0-1 0,0 1 0,0 0 0,0 0 0,0 0 0,1-1 0,-1 1 0,0 0 0,0 0 0,0 2 0,-3 5 0,0-1 0,0 1 0,-3 12 0,-2 23 0,6-30 0,0 0 0,0-1 0,-1 1 0,-6 12 0,-2 0-273,1-1 0,1 2 0,1 0 0,-8 41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1:28.376"/>
    </inkml:context>
    <inkml:brush xml:id="br0">
      <inkml:brushProperty name="width" value="0.35" units="cm"/>
      <inkml:brushProperty name="height" value="0.35" units="cm"/>
      <inkml:brushProperty name="color" value="#292929"/>
    </inkml:brush>
  </inkml:definitions>
  <inkml:trace contextRef="#ctx0" brushRef="#br0">0 267 24575,'0'-1'0,"1"0"0,-1 1 0,0-1 0,1 1 0,-1-1 0,0 1 0,1-1 0,-1 1 0,1-1 0,-1 1 0,0-1 0,1 1 0,-1 0 0,1-1 0,-1 1 0,1 0 0,0-1 0,-1 1 0,1 0 0,-1 0 0,1-1 0,0 1 0,-1 0 0,1 0 0,-1 0 0,1 0 0,0 0 0,-1 0 0,2 0 0,0-1 0,53-6 0,0 2 0,86 3 0,-68 2 0,448-1 0,-484-1 0,58-9 0,5 0 0,47 8 0,83-8 0,8-3 0,-122 11 0,26-9 0,47-1 0,929 12 0,-541 2 0,3466-1 0,-3721-21 0,-261 15 0,23-5 0,30-3 0,462 10 0,-321 6 0,290-1 0,-453-6 0,136-24 0,-61 5 0,919-26 0,1811 54 0,-1623-5 0,-969 14 0,25 1 0,-307-14 0,-7-1 0,-1 1 0,1 1 0,26 4 0,-40-5 0,-1 0 0,0 1 0,0-1 0,1 0 0,-1 1 0,0-1 0,0 1 0,1 0 0,-1-1 0,0 1 0,0 0 0,0-1 0,2 3 0,-5 5 0,-11 2 0,-22 5 0,0-1 0,-1-2 0,-64 14 0,53-14 0,-261 47 0,48-11 0,144-22 0,-2-5 0,-160 7 0,-463-27 0,405-4 0,-1907 2 164,1219 2-1693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09:30:04.492"/>
    </inkml:context>
    <inkml:brush xml:id="br0">
      <inkml:brushProperty name="width" value="0.2" units="cm"/>
      <inkml:brushProperty name="height" value="0.2" units="cm"/>
      <inkml:brushProperty name="color" value="#FFFFFF"/>
    </inkml:brush>
  </inkml:definitions>
  <inkml:trace contextRef="#ctx0" brushRef="#br0">34 7 24575,'0'-5'0,"0"4"0,0 6 0,-9 16 0,-3 8 0,0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0:24.443"/>
    </inkml:context>
    <inkml:brush xml:id="br0">
      <inkml:brushProperty name="width" value="0.035" units="cm"/>
      <inkml:brushProperty name="height" value="0.035" units="cm"/>
    </inkml:brush>
  </inkml:definitions>
  <inkml:trace contextRef="#ctx0" brushRef="#br0">1 27 24575,'0'-4'0,"22"-2"0,62 0 0,88 2 0,79 1 0,103 1-3779,123 1 3779,88 0-3733,38 1 3733,6 1 0,-28-1 0,-104 0 0,-146 0 0,-135 0-514,-100 0 349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0:24.805"/>
    </inkml:context>
    <inkml:brush xml:id="br0">
      <inkml:brushProperty name="width" value="0.035" units="cm"/>
      <inkml:brushProperty name="height" value="0.035" units="cm"/>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1:57.051"/>
    </inkml:context>
    <inkml:brush xml:id="br0">
      <inkml:brushProperty name="width" value="0.35" units="cm"/>
      <inkml:brushProperty name="height" value="0.35" units="cm"/>
      <inkml:brushProperty name="color" value="#292929"/>
    </inkml:brush>
  </inkml:definitions>
  <inkml:trace contextRef="#ctx0" brushRef="#br0">3516 4 24575,'-94'-2'0,"42"0"0,0 2 0,0 2 0,-81 14 0,105-10 0,-218 46 0,-4-21 0,-258-27 0,281-6 0,136 3 0,-1 3 0,1 5 0,-94 21 0,146-24 0,0-2 0,0-1 0,-57-4 0,11 1 0,-81 10 0,-250 48 0,200-9 309,123-25-1146,-132 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1:58.802"/>
    </inkml:context>
    <inkml:brush xml:id="br0">
      <inkml:brushProperty name="width" value="0.35" units="cm"/>
      <inkml:brushProperty name="height" value="0.35" units="cm"/>
      <inkml:brushProperty name="color" value="#292929"/>
    </inkml:brush>
  </inkml:definitions>
  <inkml:trace contextRef="#ctx0" brushRef="#br0">4184 1 24575,'-550'0'0,"498"2"0,-96 19 0,109-15 0,-38 8 0,-107 15 0,33 0 0,112-19 0,0-2 0,-74 6 0,19-12 0,-107 6 0,-103 34 0,189-22 0,-11 1 0,-172 1 0,-93 11 0,286-24 0,-147-6 0,142-4 0,-623-1-1365,671 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2:01.085"/>
    </inkml:context>
    <inkml:brush xml:id="br0">
      <inkml:brushProperty name="width" value="0.35" units="cm"/>
      <inkml:brushProperty name="height" value="0.35" units="cm"/>
      <inkml:brushProperty name="color" value="#292929"/>
    </inkml:brush>
  </inkml:definitions>
  <inkml:trace contextRef="#ctx0" brushRef="#br0">5766 1 24575,'-2620'0'0,"2554"3"0,1 4 0,-118 28 0,49-8 0,37-12 0,22-4 0,-94 26 0,117-19 0,34-11 0,0 0 0,0-2 0,0 0 0,-26 2 0,-65-3 0,63-3 0,0 1 0,-71 14 0,50-4 0,0-2 0,-133 1 0,-509-13 0,507 13 0,70-1 0,131-10 0,-358 28 0,285-17-1365,14-2-5461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3T03:52:02.369"/>
    </inkml:context>
    <inkml:brush xml:id="br0">
      <inkml:brushProperty name="width" value="0.35" units="cm"/>
      <inkml:brushProperty name="height" value="0.35" units="cm"/>
      <inkml:brushProperty name="color" value="#292929"/>
    </inkml:brush>
  </inkml:definitions>
  <inkml:trace contextRef="#ctx0" brushRef="#br0">1160 483 24575,'-52'-60'0,"38"41"0,-2 1 0,-21-19 0,-31-17 0,-99-59 0,45 33 0,102 66 0,-1 2 0,0 1 0,0 0 0,-1 2 0,-1 0 0,-40-9 0,30 11 0,0 2 0,-1 2 0,1 0 0,-45 4 0,-204 4-1365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5268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2762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9111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197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3682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9775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6051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94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7205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74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1/31/2024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67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1/31/2024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661616"/>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0.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7.png"/><Relationship Id="rId18" Type="http://schemas.openxmlformats.org/officeDocument/2006/relationships/customXml" Target="../ink/ink12.xml"/><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9.xml"/><Relationship Id="rId17" Type="http://schemas.openxmlformats.org/officeDocument/2006/relationships/image" Target="../media/image9.png"/><Relationship Id="rId2" Type="http://schemas.openxmlformats.org/officeDocument/2006/relationships/customXml" Target="../ink/ink4.xml"/><Relationship Id="rId16" Type="http://schemas.openxmlformats.org/officeDocument/2006/relationships/customXml" Target="../ink/ink11.xml"/><Relationship Id="rId20"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10" Type="http://schemas.openxmlformats.org/officeDocument/2006/relationships/customXml" Target="../ink/ink8.xml"/><Relationship Id="rId19" Type="http://schemas.openxmlformats.org/officeDocument/2006/relationships/image" Target="../media/image10.png"/><Relationship Id="rId4" Type="http://schemas.openxmlformats.org/officeDocument/2006/relationships/customXml" Target="../ink/ink5.xml"/><Relationship Id="rId9" Type="http://schemas.openxmlformats.org/officeDocument/2006/relationships/image" Target="../media/image5.png"/><Relationship Id="rId14" Type="http://schemas.openxmlformats.org/officeDocument/2006/relationships/customXml" Target="../ink/ink10.xml"/><Relationship Id="rId22" Type="http://schemas.openxmlformats.org/officeDocument/2006/relationships/customXml" Target="../ink/ink14.xml"/></Relationships>
</file>

<file path=ppt/slides/_rels/slide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26.xml"/><Relationship Id="rId18" Type="http://schemas.openxmlformats.org/officeDocument/2006/relationships/image" Target="../media/image21.png"/><Relationship Id="rId3" Type="http://schemas.openxmlformats.org/officeDocument/2006/relationships/image" Target="../media/image140.png"/><Relationship Id="rId21" Type="http://schemas.openxmlformats.org/officeDocument/2006/relationships/customXml" Target="../ink/ink30.xml"/><Relationship Id="rId7" Type="http://schemas.openxmlformats.org/officeDocument/2006/relationships/image" Target="../media/image160.png"/><Relationship Id="rId12" Type="http://schemas.openxmlformats.org/officeDocument/2006/relationships/image" Target="../media/image180.png"/><Relationship Id="rId17" Type="http://schemas.openxmlformats.org/officeDocument/2006/relationships/customXml" Target="../ink/ink28.xml"/><Relationship Id="rId2" Type="http://schemas.openxmlformats.org/officeDocument/2006/relationships/customXml" Target="../ink/ink21.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23.xml"/><Relationship Id="rId11" Type="http://schemas.openxmlformats.org/officeDocument/2006/relationships/customXml" Target="../ink/ink25.xml"/><Relationship Id="rId5" Type="http://schemas.openxmlformats.org/officeDocument/2006/relationships/image" Target="../media/image150.png"/><Relationship Id="rId15" Type="http://schemas.openxmlformats.org/officeDocument/2006/relationships/customXml" Target="../ink/ink27.xml"/><Relationship Id="rId10" Type="http://schemas.openxmlformats.org/officeDocument/2006/relationships/image" Target="../media/image170.png"/><Relationship Id="rId19" Type="http://schemas.openxmlformats.org/officeDocument/2006/relationships/customXml" Target="../ink/ink29.xml"/><Relationship Id="rId4" Type="http://schemas.openxmlformats.org/officeDocument/2006/relationships/customXml" Target="../ink/ink22.xml"/><Relationship Id="rId9" Type="http://schemas.openxmlformats.org/officeDocument/2006/relationships/customXml" Target="../ink/ink24.xml"/><Relationship Id="rId14" Type="http://schemas.openxmlformats.org/officeDocument/2006/relationships/image" Target="../media/image19.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7FBB-CED5-3178-D6AC-CADC51D15407}"/>
              </a:ext>
            </a:extLst>
          </p:cNvPr>
          <p:cNvSpPr>
            <a:spLocks noGrp="1"/>
          </p:cNvSpPr>
          <p:nvPr>
            <p:ph type="title"/>
          </p:nvPr>
        </p:nvSpPr>
        <p:spPr>
          <a:xfrm>
            <a:off x="2964595" y="0"/>
            <a:ext cx="6198165" cy="705508"/>
          </a:xfrm>
        </p:spPr>
        <p:txBody>
          <a:bodyPr>
            <a:normAutofit fontScale="90000"/>
          </a:bodyPr>
          <a:lstStyle/>
          <a:p>
            <a:r>
              <a:rPr lang="en-US" b="1" u="sng" dirty="0"/>
              <a:t>Functions in our project</a:t>
            </a:r>
            <a:endParaRPr lang="en-IN" b="1" u="sng" dirty="0"/>
          </a:p>
        </p:txBody>
      </p:sp>
      <p:grpSp>
        <p:nvGrpSpPr>
          <p:cNvPr id="8" name="Group 7">
            <a:extLst>
              <a:ext uri="{FF2B5EF4-FFF2-40B4-BE49-F238E27FC236}">
                <a16:creationId xmlns:a16="http://schemas.microsoft.com/office/drawing/2014/main" id="{19D923DB-7988-80FB-D0C4-DD5368BB15F8}"/>
              </a:ext>
            </a:extLst>
          </p:cNvPr>
          <p:cNvGrpSpPr/>
          <p:nvPr/>
        </p:nvGrpSpPr>
        <p:grpSpPr>
          <a:xfrm>
            <a:off x="856875" y="6171105"/>
            <a:ext cx="10463040" cy="182520"/>
            <a:chOff x="856875" y="6171105"/>
            <a:chExt cx="10463040" cy="1825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B73A7DD-C785-F432-1A37-7A6F52F4A4F6}"/>
                    </a:ext>
                  </a:extLst>
                </p14:cNvPr>
                <p14:cNvContentPartPr/>
                <p14:nvPr/>
              </p14:nvContentPartPr>
              <p14:xfrm>
                <a:off x="856875" y="6248145"/>
                <a:ext cx="2012760" cy="96480"/>
              </p14:xfrm>
            </p:contentPart>
          </mc:Choice>
          <mc:Fallback xmlns="">
            <p:pic>
              <p:nvPicPr>
                <p:cNvPr id="4" name="Ink 3">
                  <a:extLst>
                    <a:ext uri="{FF2B5EF4-FFF2-40B4-BE49-F238E27FC236}">
                      <a16:creationId xmlns:a16="http://schemas.microsoft.com/office/drawing/2014/main" id="{5B73A7DD-C785-F432-1A37-7A6F52F4A4F6}"/>
                    </a:ext>
                  </a:extLst>
                </p:cNvPr>
                <p:cNvPicPr/>
                <p:nvPr/>
              </p:nvPicPr>
              <p:blipFill>
                <a:blip r:embed="rId3"/>
                <a:stretch>
                  <a:fillRect/>
                </a:stretch>
              </p:blipFill>
              <p:spPr>
                <a:xfrm>
                  <a:off x="793875" y="6185145"/>
                  <a:ext cx="21384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B6933D9-9E9C-33DC-73A4-F042863FB3CF}"/>
                    </a:ext>
                  </a:extLst>
                </p14:cNvPr>
                <p14:cNvContentPartPr/>
                <p14:nvPr/>
              </p14:nvContentPartPr>
              <p14:xfrm>
                <a:off x="2162235" y="6286305"/>
                <a:ext cx="4033440" cy="67320"/>
              </p14:xfrm>
            </p:contentPart>
          </mc:Choice>
          <mc:Fallback xmlns="">
            <p:pic>
              <p:nvPicPr>
                <p:cNvPr id="5" name="Ink 4">
                  <a:extLst>
                    <a:ext uri="{FF2B5EF4-FFF2-40B4-BE49-F238E27FC236}">
                      <a16:creationId xmlns:a16="http://schemas.microsoft.com/office/drawing/2014/main" id="{7B6933D9-9E9C-33DC-73A4-F042863FB3CF}"/>
                    </a:ext>
                  </a:extLst>
                </p:cNvPr>
                <p:cNvPicPr/>
                <p:nvPr/>
              </p:nvPicPr>
              <p:blipFill>
                <a:blip r:embed="rId5"/>
                <a:stretch>
                  <a:fillRect/>
                </a:stretch>
              </p:blipFill>
              <p:spPr>
                <a:xfrm>
                  <a:off x="2099235" y="6223665"/>
                  <a:ext cx="41590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CCE3616-0BC5-5F2B-6572-51E4516C328E}"/>
                    </a:ext>
                  </a:extLst>
                </p14:cNvPr>
                <p14:cNvContentPartPr/>
                <p14:nvPr/>
              </p14:nvContentPartPr>
              <p14:xfrm>
                <a:off x="5429235" y="6171105"/>
                <a:ext cx="5890680" cy="117000"/>
              </p14:xfrm>
            </p:contentPart>
          </mc:Choice>
          <mc:Fallback xmlns="">
            <p:pic>
              <p:nvPicPr>
                <p:cNvPr id="7" name="Ink 6">
                  <a:extLst>
                    <a:ext uri="{FF2B5EF4-FFF2-40B4-BE49-F238E27FC236}">
                      <a16:creationId xmlns:a16="http://schemas.microsoft.com/office/drawing/2014/main" id="{4CCE3616-0BC5-5F2B-6572-51E4516C328E}"/>
                    </a:ext>
                  </a:extLst>
                </p:cNvPr>
                <p:cNvPicPr/>
                <p:nvPr/>
              </p:nvPicPr>
              <p:blipFill>
                <a:blip r:embed="rId7"/>
                <a:stretch>
                  <a:fillRect/>
                </a:stretch>
              </p:blipFill>
              <p:spPr>
                <a:xfrm>
                  <a:off x="5366235" y="6108105"/>
                  <a:ext cx="6016320" cy="242640"/>
                </a:xfrm>
                <a:prstGeom prst="rect">
                  <a:avLst/>
                </a:prstGeom>
              </p:spPr>
            </p:pic>
          </mc:Fallback>
        </mc:AlternateContent>
      </p:grpSp>
      <p:sp>
        <p:nvSpPr>
          <p:cNvPr id="3" name="Content Placeholder 2">
            <a:extLst>
              <a:ext uri="{FF2B5EF4-FFF2-40B4-BE49-F238E27FC236}">
                <a16:creationId xmlns:a16="http://schemas.microsoft.com/office/drawing/2014/main" id="{D2C4D24E-1BFD-9001-8F8F-E48461D50A82}"/>
              </a:ext>
            </a:extLst>
          </p:cNvPr>
          <p:cNvSpPr>
            <a:spLocks noGrp="1"/>
          </p:cNvSpPr>
          <p:nvPr>
            <p:ph idx="1"/>
          </p:nvPr>
        </p:nvSpPr>
        <p:spPr>
          <a:xfrm>
            <a:off x="200025" y="866775"/>
            <a:ext cx="11725275" cy="5762625"/>
          </a:xfrm>
        </p:spPr>
        <p:txBody>
          <a:bodyPr/>
          <a:lstStyle/>
          <a:p>
            <a:pPr marL="0" indent="0">
              <a:buNone/>
            </a:pPr>
            <a:endParaRPr lang="en-US" dirty="0"/>
          </a:p>
        </p:txBody>
      </p:sp>
      <p:pic>
        <p:nvPicPr>
          <p:cNvPr id="6" name="Picture 5">
            <a:extLst>
              <a:ext uri="{FF2B5EF4-FFF2-40B4-BE49-F238E27FC236}">
                <a16:creationId xmlns:a16="http://schemas.microsoft.com/office/drawing/2014/main" id="{54E173E5-42D8-6320-A7E0-C8B2B07F68AB}"/>
              </a:ext>
            </a:extLst>
          </p:cNvPr>
          <p:cNvPicPr>
            <a:picLocks noChangeAspect="1"/>
          </p:cNvPicPr>
          <p:nvPr/>
        </p:nvPicPr>
        <p:blipFill>
          <a:blip r:embed="rId8"/>
          <a:stretch>
            <a:fillRect/>
          </a:stretch>
        </p:blipFill>
        <p:spPr>
          <a:xfrm>
            <a:off x="0" y="0"/>
            <a:ext cx="12192000" cy="6857999"/>
          </a:xfrm>
          <a:prstGeom prst="rect">
            <a:avLst/>
          </a:prstGeom>
        </p:spPr>
      </p:pic>
    </p:spTree>
    <p:extLst>
      <p:ext uri="{BB962C8B-B14F-4D97-AF65-F5344CB8AC3E}">
        <p14:creationId xmlns:p14="http://schemas.microsoft.com/office/powerpoint/2010/main" val="126613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45EF-C297-A1EA-D9B8-CFEE4179FB43}"/>
              </a:ext>
            </a:extLst>
          </p:cNvPr>
          <p:cNvSpPr>
            <a:spLocks noGrp="1"/>
          </p:cNvSpPr>
          <p:nvPr>
            <p:ph type="title"/>
          </p:nvPr>
        </p:nvSpPr>
        <p:spPr>
          <a:xfrm>
            <a:off x="3796730" y="-47625"/>
            <a:ext cx="3928045" cy="704848"/>
          </a:xfrm>
        </p:spPr>
        <p:txBody>
          <a:bodyPr>
            <a:normAutofit/>
          </a:bodyPr>
          <a:lstStyle/>
          <a:p>
            <a:r>
              <a:rPr lang="en-US" sz="3600" b="1" u="sng" dirty="0"/>
              <a:t>Problem Statement</a:t>
            </a:r>
            <a:endParaRPr lang="en-IN" sz="3600" b="1" u="sng"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737033A-0C42-B33B-263D-A2B8A103EBCF}"/>
                  </a:ext>
                </a:extLst>
              </p14:cNvPr>
              <p14:cNvContentPartPr/>
              <p14:nvPr/>
            </p14:nvContentPartPr>
            <p14:xfrm>
              <a:off x="1113915" y="6266895"/>
              <a:ext cx="1735200" cy="10080"/>
            </p14:xfrm>
          </p:contentPart>
        </mc:Choice>
        <mc:Fallback xmlns="">
          <p:pic>
            <p:nvPicPr>
              <p:cNvPr id="4" name="Ink 3">
                <a:extLst>
                  <a:ext uri="{FF2B5EF4-FFF2-40B4-BE49-F238E27FC236}">
                    <a16:creationId xmlns:a16="http://schemas.microsoft.com/office/drawing/2014/main" id="{A737033A-0C42-B33B-263D-A2B8A103EBCF}"/>
                  </a:ext>
                </a:extLst>
              </p:cNvPr>
              <p:cNvPicPr/>
              <p:nvPr/>
            </p:nvPicPr>
            <p:blipFill>
              <a:blip r:embed="rId3"/>
              <a:stretch>
                <a:fillRect/>
              </a:stretch>
            </p:blipFill>
            <p:spPr>
              <a:xfrm>
                <a:off x="1107795" y="6260775"/>
                <a:ext cx="17474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684A2B6-0EFF-950C-12CF-5A83D3CF4510}"/>
                  </a:ext>
                </a:extLst>
              </p14:cNvPr>
              <p14:cNvContentPartPr/>
              <p14:nvPr/>
            </p14:nvContentPartPr>
            <p14:xfrm>
              <a:off x="2647515" y="6000495"/>
              <a:ext cx="360" cy="360"/>
            </p14:xfrm>
          </p:contentPart>
        </mc:Choice>
        <mc:Fallback xmlns="">
          <p:pic>
            <p:nvPicPr>
              <p:cNvPr id="5" name="Ink 4">
                <a:extLst>
                  <a:ext uri="{FF2B5EF4-FFF2-40B4-BE49-F238E27FC236}">
                    <a16:creationId xmlns:a16="http://schemas.microsoft.com/office/drawing/2014/main" id="{1684A2B6-0EFF-950C-12CF-5A83D3CF4510}"/>
                  </a:ext>
                </a:extLst>
              </p:cNvPr>
              <p:cNvPicPr/>
              <p:nvPr/>
            </p:nvPicPr>
            <p:blipFill>
              <a:blip r:embed="rId5"/>
              <a:stretch>
                <a:fillRect/>
              </a:stretch>
            </p:blipFill>
            <p:spPr>
              <a:xfrm>
                <a:off x="2641395" y="5994375"/>
                <a:ext cx="12600" cy="12600"/>
              </a:xfrm>
              <a:prstGeom prst="rect">
                <a:avLst/>
              </a:prstGeom>
            </p:spPr>
          </p:pic>
        </mc:Fallback>
      </mc:AlternateContent>
      <p:grpSp>
        <p:nvGrpSpPr>
          <p:cNvPr id="20" name="Group 19">
            <a:extLst>
              <a:ext uri="{FF2B5EF4-FFF2-40B4-BE49-F238E27FC236}">
                <a16:creationId xmlns:a16="http://schemas.microsoft.com/office/drawing/2014/main" id="{2EB43FF0-C747-7F37-8166-BA98D0960FD4}"/>
              </a:ext>
            </a:extLst>
          </p:cNvPr>
          <p:cNvGrpSpPr/>
          <p:nvPr/>
        </p:nvGrpSpPr>
        <p:grpSpPr>
          <a:xfrm>
            <a:off x="1009155" y="6128295"/>
            <a:ext cx="10297080" cy="282960"/>
            <a:chOff x="1009155" y="6128295"/>
            <a:chExt cx="10297080" cy="28296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FCBBF24-A6E9-AF9A-E713-3AFAC75ABFD4}"/>
                    </a:ext>
                  </a:extLst>
                </p14:cNvPr>
                <p14:cNvContentPartPr/>
                <p14:nvPr/>
              </p14:nvContentPartPr>
              <p14:xfrm>
                <a:off x="10040475" y="6284895"/>
                <a:ext cx="1265760" cy="124560"/>
              </p14:xfrm>
            </p:contentPart>
          </mc:Choice>
          <mc:Fallback xmlns="">
            <p:pic>
              <p:nvPicPr>
                <p:cNvPr id="9" name="Ink 8">
                  <a:extLst>
                    <a:ext uri="{FF2B5EF4-FFF2-40B4-BE49-F238E27FC236}">
                      <a16:creationId xmlns:a16="http://schemas.microsoft.com/office/drawing/2014/main" id="{BFCBBF24-A6E9-AF9A-E713-3AFAC75ABFD4}"/>
                    </a:ext>
                  </a:extLst>
                </p:cNvPr>
                <p:cNvPicPr/>
                <p:nvPr/>
              </p:nvPicPr>
              <p:blipFill>
                <a:blip r:embed="rId7"/>
                <a:stretch>
                  <a:fillRect/>
                </a:stretch>
              </p:blipFill>
              <p:spPr>
                <a:xfrm>
                  <a:off x="9977835" y="6221895"/>
                  <a:ext cx="13914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1AE8F74A-65AA-8E43-0013-CA44237E566D}"/>
                    </a:ext>
                  </a:extLst>
                </p14:cNvPr>
                <p14:cNvContentPartPr/>
                <p14:nvPr/>
              </p14:nvContentPartPr>
              <p14:xfrm>
                <a:off x="9151995" y="6257535"/>
                <a:ext cx="1506240" cy="105840"/>
              </p14:xfrm>
            </p:contentPart>
          </mc:Choice>
          <mc:Fallback xmlns="">
            <p:pic>
              <p:nvPicPr>
                <p:cNvPr id="10" name="Ink 9">
                  <a:extLst>
                    <a:ext uri="{FF2B5EF4-FFF2-40B4-BE49-F238E27FC236}">
                      <a16:creationId xmlns:a16="http://schemas.microsoft.com/office/drawing/2014/main" id="{1AE8F74A-65AA-8E43-0013-CA44237E566D}"/>
                    </a:ext>
                  </a:extLst>
                </p:cNvPr>
                <p:cNvPicPr/>
                <p:nvPr/>
              </p:nvPicPr>
              <p:blipFill>
                <a:blip r:embed="rId9"/>
                <a:stretch>
                  <a:fillRect/>
                </a:stretch>
              </p:blipFill>
              <p:spPr>
                <a:xfrm>
                  <a:off x="9089355" y="6194895"/>
                  <a:ext cx="16318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1C63340C-DA1F-4BB0-8BC5-47A8A0FB339F}"/>
                    </a:ext>
                  </a:extLst>
                </p14:cNvPr>
                <p14:cNvContentPartPr/>
                <p14:nvPr/>
              </p14:nvContentPartPr>
              <p14:xfrm>
                <a:off x="7877595" y="6247815"/>
                <a:ext cx="2076120" cy="111240"/>
              </p14:xfrm>
            </p:contentPart>
          </mc:Choice>
          <mc:Fallback xmlns="">
            <p:pic>
              <p:nvPicPr>
                <p:cNvPr id="12" name="Ink 11">
                  <a:extLst>
                    <a:ext uri="{FF2B5EF4-FFF2-40B4-BE49-F238E27FC236}">
                      <a16:creationId xmlns:a16="http://schemas.microsoft.com/office/drawing/2014/main" id="{1C63340C-DA1F-4BB0-8BC5-47A8A0FB339F}"/>
                    </a:ext>
                  </a:extLst>
                </p:cNvPr>
                <p:cNvPicPr/>
                <p:nvPr/>
              </p:nvPicPr>
              <p:blipFill>
                <a:blip r:embed="rId11"/>
                <a:stretch>
                  <a:fillRect/>
                </a:stretch>
              </p:blipFill>
              <p:spPr>
                <a:xfrm>
                  <a:off x="7814595" y="6185175"/>
                  <a:ext cx="22017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E1504FBF-810A-B0E2-C9E4-6A9BA700DE82}"/>
                    </a:ext>
                  </a:extLst>
                </p14:cNvPr>
                <p14:cNvContentPartPr/>
                <p14:nvPr/>
              </p14:nvContentPartPr>
              <p14:xfrm>
                <a:off x="7983435" y="6141255"/>
                <a:ext cx="417600" cy="173880"/>
              </p14:xfrm>
            </p:contentPart>
          </mc:Choice>
          <mc:Fallback xmlns="">
            <p:pic>
              <p:nvPicPr>
                <p:cNvPr id="13" name="Ink 12">
                  <a:extLst>
                    <a:ext uri="{FF2B5EF4-FFF2-40B4-BE49-F238E27FC236}">
                      <a16:creationId xmlns:a16="http://schemas.microsoft.com/office/drawing/2014/main" id="{E1504FBF-810A-B0E2-C9E4-6A9BA700DE82}"/>
                    </a:ext>
                  </a:extLst>
                </p:cNvPr>
                <p:cNvPicPr/>
                <p:nvPr/>
              </p:nvPicPr>
              <p:blipFill>
                <a:blip r:embed="rId13"/>
                <a:stretch>
                  <a:fillRect/>
                </a:stretch>
              </p:blipFill>
              <p:spPr>
                <a:xfrm>
                  <a:off x="7920435" y="6078255"/>
                  <a:ext cx="5432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B7601979-B05E-C2DE-8846-35300EC59D86}"/>
                    </a:ext>
                  </a:extLst>
                </p14:cNvPr>
                <p14:cNvContentPartPr/>
                <p14:nvPr/>
              </p14:nvContentPartPr>
              <p14:xfrm>
                <a:off x="7672395" y="6324135"/>
                <a:ext cx="767160" cy="87120"/>
              </p14:xfrm>
            </p:contentPart>
          </mc:Choice>
          <mc:Fallback xmlns="">
            <p:pic>
              <p:nvPicPr>
                <p:cNvPr id="14" name="Ink 13">
                  <a:extLst>
                    <a:ext uri="{FF2B5EF4-FFF2-40B4-BE49-F238E27FC236}">
                      <a16:creationId xmlns:a16="http://schemas.microsoft.com/office/drawing/2014/main" id="{B7601979-B05E-C2DE-8846-35300EC59D86}"/>
                    </a:ext>
                  </a:extLst>
                </p:cNvPr>
                <p:cNvPicPr/>
                <p:nvPr/>
              </p:nvPicPr>
              <p:blipFill>
                <a:blip r:embed="rId15"/>
                <a:stretch>
                  <a:fillRect/>
                </a:stretch>
              </p:blipFill>
              <p:spPr>
                <a:xfrm>
                  <a:off x="7609395" y="6261135"/>
                  <a:ext cx="8928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ED4B8001-8413-FC17-C232-A186000CC020}"/>
                    </a:ext>
                  </a:extLst>
                </p14:cNvPr>
                <p14:cNvContentPartPr/>
                <p14:nvPr/>
              </p14:nvContentPartPr>
              <p14:xfrm>
                <a:off x="1009155" y="6168975"/>
                <a:ext cx="898920" cy="88920"/>
              </p14:xfrm>
            </p:contentPart>
          </mc:Choice>
          <mc:Fallback xmlns="">
            <p:pic>
              <p:nvPicPr>
                <p:cNvPr id="16" name="Ink 15">
                  <a:extLst>
                    <a:ext uri="{FF2B5EF4-FFF2-40B4-BE49-F238E27FC236}">
                      <a16:creationId xmlns:a16="http://schemas.microsoft.com/office/drawing/2014/main" id="{ED4B8001-8413-FC17-C232-A186000CC020}"/>
                    </a:ext>
                  </a:extLst>
                </p:cNvPr>
                <p:cNvPicPr/>
                <p:nvPr/>
              </p:nvPicPr>
              <p:blipFill>
                <a:blip r:embed="rId17"/>
                <a:stretch>
                  <a:fillRect/>
                </a:stretch>
              </p:blipFill>
              <p:spPr>
                <a:xfrm>
                  <a:off x="946155" y="6106335"/>
                  <a:ext cx="10245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3A7D7EB6-8829-77EC-4EDA-A9682F5D23F2}"/>
                    </a:ext>
                  </a:extLst>
                </p14:cNvPr>
                <p14:cNvContentPartPr/>
                <p14:nvPr/>
              </p14:nvContentPartPr>
              <p14:xfrm>
                <a:off x="1885755" y="6152055"/>
                <a:ext cx="2926080" cy="144360"/>
              </p14:xfrm>
            </p:contentPart>
          </mc:Choice>
          <mc:Fallback xmlns="">
            <p:pic>
              <p:nvPicPr>
                <p:cNvPr id="17" name="Ink 16">
                  <a:extLst>
                    <a:ext uri="{FF2B5EF4-FFF2-40B4-BE49-F238E27FC236}">
                      <a16:creationId xmlns:a16="http://schemas.microsoft.com/office/drawing/2014/main" id="{3A7D7EB6-8829-77EC-4EDA-A9682F5D23F2}"/>
                    </a:ext>
                  </a:extLst>
                </p:cNvPr>
                <p:cNvPicPr/>
                <p:nvPr/>
              </p:nvPicPr>
              <p:blipFill>
                <a:blip r:embed="rId19"/>
                <a:stretch>
                  <a:fillRect/>
                </a:stretch>
              </p:blipFill>
              <p:spPr>
                <a:xfrm>
                  <a:off x="1822755" y="6089055"/>
                  <a:ext cx="305172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19F199D-F0C5-6FAC-B729-6222BB81C6A2}"/>
                    </a:ext>
                  </a:extLst>
                </p14:cNvPr>
                <p14:cNvContentPartPr/>
                <p14:nvPr/>
              </p14:nvContentPartPr>
              <p14:xfrm>
                <a:off x="4542915" y="6128295"/>
                <a:ext cx="1641240" cy="120600"/>
              </p14:xfrm>
            </p:contentPart>
          </mc:Choice>
          <mc:Fallback xmlns="">
            <p:pic>
              <p:nvPicPr>
                <p:cNvPr id="18" name="Ink 17">
                  <a:extLst>
                    <a:ext uri="{FF2B5EF4-FFF2-40B4-BE49-F238E27FC236}">
                      <a16:creationId xmlns:a16="http://schemas.microsoft.com/office/drawing/2014/main" id="{519F199D-F0C5-6FAC-B729-6222BB81C6A2}"/>
                    </a:ext>
                  </a:extLst>
                </p:cNvPr>
                <p:cNvPicPr/>
                <p:nvPr/>
              </p:nvPicPr>
              <p:blipFill>
                <a:blip r:embed="rId21"/>
                <a:stretch>
                  <a:fillRect/>
                </a:stretch>
              </p:blipFill>
              <p:spPr>
                <a:xfrm>
                  <a:off x="4480275" y="6065295"/>
                  <a:ext cx="176688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A1918590-08C6-72F5-2ACD-45B7DC0FC7BE}"/>
                    </a:ext>
                  </a:extLst>
                </p14:cNvPr>
                <p14:cNvContentPartPr/>
                <p14:nvPr/>
              </p14:nvContentPartPr>
              <p14:xfrm>
                <a:off x="6115035" y="6209655"/>
                <a:ext cx="1941480" cy="46080"/>
              </p14:xfrm>
            </p:contentPart>
          </mc:Choice>
          <mc:Fallback xmlns="">
            <p:pic>
              <p:nvPicPr>
                <p:cNvPr id="19" name="Ink 18">
                  <a:extLst>
                    <a:ext uri="{FF2B5EF4-FFF2-40B4-BE49-F238E27FC236}">
                      <a16:creationId xmlns:a16="http://schemas.microsoft.com/office/drawing/2014/main" id="{A1918590-08C6-72F5-2ACD-45B7DC0FC7BE}"/>
                    </a:ext>
                  </a:extLst>
                </p:cNvPr>
                <p:cNvPicPr/>
                <p:nvPr/>
              </p:nvPicPr>
              <p:blipFill>
                <a:blip r:embed="rId23"/>
                <a:stretch>
                  <a:fillRect/>
                </a:stretch>
              </p:blipFill>
              <p:spPr>
                <a:xfrm>
                  <a:off x="6052035" y="6146655"/>
                  <a:ext cx="2067120" cy="171720"/>
                </a:xfrm>
                <a:prstGeom prst="rect">
                  <a:avLst/>
                </a:prstGeom>
              </p:spPr>
            </p:pic>
          </mc:Fallback>
        </mc:AlternateContent>
      </p:grpSp>
      <p:sp>
        <p:nvSpPr>
          <p:cNvPr id="3" name="Content Placeholder 2">
            <a:extLst>
              <a:ext uri="{FF2B5EF4-FFF2-40B4-BE49-F238E27FC236}">
                <a16:creationId xmlns:a16="http://schemas.microsoft.com/office/drawing/2014/main" id="{3EEA4A50-784E-9E01-2057-61964A87D21A}"/>
              </a:ext>
            </a:extLst>
          </p:cNvPr>
          <p:cNvSpPr>
            <a:spLocks noGrp="1"/>
          </p:cNvSpPr>
          <p:nvPr>
            <p:ph idx="1"/>
          </p:nvPr>
        </p:nvSpPr>
        <p:spPr>
          <a:xfrm>
            <a:off x="85724" y="781050"/>
            <a:ext cx="12106275" cy="6076949"/>
          </a:xfrm>
        </p:spPr>
        <p:txBody>
          <a:bodyPr>
            <a:noAutofit/>
          </a:bodyPr>
          <a:lstStyle/>
          <a:p>
            <a:pPr marL="0" indent="0">
              <a:buNone/>
            </a:pPr>
            <a:r>
              <a:rPr lang="en-US" sz="1250" dirty="0"/>
              <a:t>The objective of this project is to develop a blockchain-based Evault system for legal records that can ensure security, transparency, and accessibility for all stakeholders. The system should be able to store, manage, and share legal records securely and efficiently, with the potential to integrate with existing legal databases and case management systems.</a:t>
            </a:r>
          </a:p>
          <a:p>
            <a:pPr marL="0" indent="0">
              <a:buNone/>
            </a:pPr>
            <a:r>
              <a:rPr lang="en-US" sz="1400" i="1" dirty="0"/>
              <a:t> </a:t>
            </a:r>
            <a:r>
              <a:rPr lang="en-US" sz="1400" u="sng" dirty="0"/>
              <a:t>Requirements:</a:t>
            </a:r>
          </a:p>
          <a:p>
            <a:pPr marL="0" indent="0">
              <a:buNone/>
            </a:pPr>
            <a:r>
              <a:rPr lang="en-US" sz="1250" dirty="0"/>
              <a:t> 1. The Evault system should be based on a blockchain platform such as Ethereum, Hyperledger, or Corda, should use smart contracts to manage access, permissions, and transactions. </a:t>
            </a:r>
          </a:p>
          <a:p>
            <a:pPr marL="0" indent="0">
              <a:buNone/>
            </a:pPr>
            <a:r>
              <a:rPr lang="en-US" sz="1250" dirty="0"/>
              <a:t>2. The system should have user-friendly interfaces for lawyers, judges, clients, and other stakeholders to interact with the Evault, with features such as uploading and retrieving documents, tracking changes, and sharing information.</a:t>
            </a:r>
          </a:p>
          <a:p>
            <a:pPr marL="0" indent="0">
              <a:buNone/>
            </a:pPr>
            <a:r>
              <a:rPr lang="en-US" sz="1250" dirty="0"/>
              <a:t> 3. The system should ensure the privacy and confidentiality of legal records, with appropriate access controls, encryption, and authentication mechanisms.</a:t>
            </a:r>
          </a:p>
          <a:p>
            <a:pPr marL="0" indent="0">
              <a:buNone/>
            </a:pPr>
            <a:r>
              <a:rPr lang="en-US" sz="1250" dirty="0"/>
              <a:t> 4. The system should allow for seamless integration with existing legal databases and case management systems, to ensure interoperability and ease of use.</a:t>
            </a:r>
          </a:p>
          <a:p>
            <a:pPr marL="0" indent="0">
              <a:buNone/>
            </a:pPr>
            <a:r>
              <a:rPr lang="en-US" sz="1250" dirty="0"/>
              <a:t> 5. The system should be scalable and adaptable to accommodate future changes and upgrades.</a:t>
            </a:r>
          </a:p>
          <a:p>
            <a:pPr marL="0" indent="0">
              <a:buNone/>
            </a:pPr>
            <a:r>
              <a:rPr lang="en-US" sz="1400" u="sng" dirty="0"/>
              <a:t>Expected Outcomes:</a:t>
            </a:r>
          </a:p>
          <a:p>
            <a:pPr marL="0" indent="0">
              <a:buNone/>
            </a:pPr>
            <a:r>
              <a:rPr lang="en-US" sz="1250" dirty="0"/>
              <a:t> 1. A functional prototype of the blockchain-based Evault system for legal records, with a user-friendly interface and features such as document upload, retrieval, and sharing.</a:t>
            </a:r>
          </a:p>
          <a:p>
            <a:pPr marL="0" indent="0">
              <a:buNone/>
            </a:pPr>
            <a:r>
              <a:rPr lang="en-US" sz="1250" dirty="0"/>
              <a:t> 2. A detailed design document outlining the architecture, features, and technical specifications of the Evault system.</a:t>
            </a:r>
          </a:p>
          <a:p>
            <a:pPr marL="0" indent="0">
              <a:buNone/>
            </a:pPr>
            <a:r>
              <a:rPr lang="en-US" sz="1250" dirty="0"/>
              <a:t> 3. A business plan outlining the potential impact, market opportunities, and revenue models for the Evault system.</a:t>
            </a:r>
          </a:p>
          <a:p>
            <a:pPr marL="0" indent="0">
              <a:buNone/>
            </a:pPr>
            <a:r>
              <a:rPr lang="en-US" sz="1250" dirty="0"/>
              <a:t> 4. A presentation of the prototype, design document, and business plan.</a:t>
            </a:r>
          </a:p>
          <a:p>
            <a:pPr marL="0" indent="0">
              <a:buNone/>
            </a:pPr>
            <a:r>
              <a:rPr lang="en-US" sz="1400" u="sng" dirty="0"/>
              <a:t> Impact:</a:t>
            </a:r>
          </a:p>
          <a:p>
            <a:pPr marL="0" indent="0">
              <a:buNone/>
            </a:pPr>
            <a:r>
              <a:rPr lang="en-US" sz="1250" dirty="0"/>
              <a:t> The development of a blockchain-based Evault system for legal records can have a significant impact on improving access to justice in India. It can lead to faster, more efficient court proceedings, reduced costs, improved data integrity, and increased trust in the justice system. </a:t>
            </a:r>
            <a:endParaRPr lang="en-IN" sz="1250" dirty="0"/>
          </a:p>
        </p:txBody>
      </p:sp>
    </p:spTree>
    <p:extLst>
      <p:ext uri="{BB962C8B-B14F-4D97-AF65-F5344CB8AC3E}">
        <p14:creationId xmlns:p14="http://schemas.microsoft.com/office/powerpoint/2010/main" val="153481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7882057-F638-E7FB-A045-C542754C4DBF}"/>
                  </a:ext>
                </a:extLst>
              </p14:cNvPr>
              <p14:cNvContentPartPr/>
              <p14:nvPr/>
            </p14:nvContentPartPr>
            <p14:xfrm>
              <a:off x="980355" y="6161385"/>
              <a:ext cx="10749240" cy="226440"/>
            </p14:xfrm>
          </p:contentPart>
        </mc:Choice>
        <mc:Fallback xmlns="">
          <p:pic>
            <p:nvPicPr>
              <p:cNvPr id="4" name="Ink 3">
                <a:extLst>
                  <a:ext uri="{FF2B5EF4-FFF2-40B4-BE49-F238E27FC236}">
                    <a16:creationId xmlns:a16="http://schemas.microsoft.com/office/drawing/2014/main" id="{17882057-F638-E7FB-A045-C542754C4DBF}"/>
                  </a:ext>
                </a:extLst>
              </p:cNvPr>
              <p:cNvPicPr/>
              <p:nvPr/>
            </p:nvPicPr>
            <p:blipFill>
              <a:blip r:embed="rId3"/>
              <a:stretch>
                <a:fillRect/>
              </a:stretch>
            </p:blipFill>
            <p:spPr>
              <a:xfrm>
                <a:off x="917715" y="6098745"/>
                <a:ext cx="10874880" cy="352080"/>
              </a:xfrm>
              <a:prstGeom prst="rect">
                <a:avLst/>
              </a:prstGeom>
            </p:spPr>
          </p:pic>
        </mc:Fallback>
      </mc:AlternateContent>
      <p:sp>
        <p:nvSpPr>
          <p:cNvPr id="6" name="Content Placeholder 5">
            <a:extLst>
              <a:ext uri="{FF2B5EF4-FFF2-40B4-BE49-F238E27FC236}">
                <a16:creationId xmlns:a16="http://schemas.microsoft.com/office/drawing/2014/main" id="{2CD45348-72E8-54E1-4221-9FD7E4AB9193}"/>
              </a:ext>
            </a:extLst>
          </p:cNvPr>
          <p:cNvSpPr>
            <a:spLocks noGrp="1"/>
          </p:cNvSpPr>
          <p:nvPr>
            <p:ph idx="1"/>
          </p:nvPr>
        </p:nvSpPr>
        <p:spPr>
          <a:xfrm>
            <a:off x="123825" y="990600"/>
            <a:ext cx="11982451" cy="5705474"/>
          </a:xfrm>
        </p:spPr>
        <p:txBody>
          <a:bodyPr>
            <a:normAutofit lnSpcReduction="10000"/>
          </a:bodyPr>
          <a:lstStyle/>
          <a:p>
            <a:r>
              <a:rPr lang="en-US" sz="2400" b="1" dirty="0">
                <a:solidFill>
                  <a:schemeClr val="tx1"/>
                </a:solidFill>
              </a:rPr>
              <a:t>Hyperledger Fabric</a:t>
            </a:r>
            <a:r>
              <a:rPr lang="en-US" dirty="0"/>
              <a:t>: </a:t>
            </a:r>
            <a:r>
              <a:rPr lang="en-US" dirty="0">
                <a:latin typeface="+mj-lt"/>
              </a:rPr>
              <a:t>G</a:t>
            </a:r>
            <a:r>
              <a:rPr lang="en-US" b="0" i="0" dirty="0">
                <a:effectLst/>
                <a:latin typeface="+mj-lt"/>
              </a:rPr>
              <a:t>uarantees confidentiality with its permissioned architecture and modularity. Its secure, efficient environment is reinforced by private transactions and robust access controls. With enterprise-grade support, it aligns seamlessly with reliability and legal standards in record management.</a:t>
            </a:r>
          </a:p>
          <a:p>
            <a:r>
              <a:rPr lang="en-US" sz="2400" b="1" dirty="0">
                <a:solidFill>
                  <a:schemeClr val="tx1"/>
                </a:solidFill>
                <a:latin typeface="+mj-lt"/>
              </a:rPr>
              <a:t>CouchDB</a:t>
            </a:r>
            <a:r>
              <a:rPr lang="en-US" dirty="0"/>
              <a:t>: </a:t>
            </a:r>
            <a:r>
              <a:rPr lang="en-IN" dirty="0"/>
              <a:t>R</a:t>
            </a:r>
            <a:r>
              <a:rPr lang="en-IN" b="0" i="0" dirty="0">
                <a:effectLst/>
              </a:rPr>
              <a:t>ich query support with JavaScript-based MapReduce, flexible JSON document storage accommodating diverse data structures, decentralized data distribution for resilience, and granular user access control.</a:t>
            </a:r>
          </a:p>
          <a:p>
            <a:r>
              <a:rPr lang="en-IN" sz="2400" b="1" dirty="0">
                <a:solidFill>
                  <a:schemeClr val="tx1"/>
                </a:solidFill>
              </a:rPr>
              <a:t>IPFS</a:t>
            </a:r>
            <a:r>
              <a:rPr lang="en-IN" dirty="0"/>
              <a:t>: Decentralized nature, ensuring redundancy and availability. IPFS's content-addressed storage enhances data integrity, and peer-to-peer architecture. Its protocol-agnostic design allows seamless integration with Hyperledger Fabric, promoting interoperability.</a:t>
            </a:r>
          </a:p>
          <a:p>
            <a:r>
              <a:rPr lang="en-US" dirty="0"/>
              <a:t>We employed HTML, CSS, JavaScript, Express, and Node.js for our front-end development to ensure a responsive and dynamic user interface. This technology stack offers seamless integration, enabling efficient communication with our Hyperledger Fabric backend. The combination of these technologies provides a robust and scalable foundation for creating user-friendly interfaces in our legal records management system.</a:t>
            </a:r>
            <a:endParaRPr lang="en-IN" dirty="0"/>
          </a:p>
          <a:p>
            <a:endParaRPr lang="en-IN" dirty="0"/>
          </a:p>
        </p:txBody>
      </p:sp>
      <p:sp>
        <p:nvSpPr>
          <p:cNvPr id="5" name="Title 4">
            <a:extLst>
              <a:ext uri="{FF2B5EF4-FFF2-40B4-BE49-F238E27FC236}">
                <a16:creationId xmlns:a16="http://schemas.microsoft.com/office/drawing/2014/main" id="{987484FF-3D7A-6906-E3A6-10EF10FA4421}"/>
              </a:ext>
            </a:extLst>
          </p:cNvPr>
          <p:cNvSpPr>
            <a:spLocks noGrp="1"/>
          </p:cNvSpPr>
          <p:nvPr>
            <p:ph type="title"/>
          </p:nvPr>
        </p:nvSpPr>
        <p:spPr>
          <a:xfrm>
            <a:off x="2295526" y="66780"/>
            <a:ext cx="7200900" cy="790470"/>
          </a:xfrm>
        </p:spPr>
        <p:txBody>
          <a:bodyPr>
            <a:normAutofit/>
          </a:bodyPr>
          <a:lstStyle/>
          <a:p>
            <a:pPr algn="ctr"/>
            <a:r>
              <a:rPr lang="en-US" b="1" u="sng" dirty="0"/>
              <a:t>Technology used</a:t>
            </a:r>
            <a:endParaRPr lang="en-IN" b="1" u="sng" dirty="0"/>
          </a:p>
        </p:txBody>
      </p:sp>
    </p:spTree>
    <p:extLst>
      <p:ext uri="{BB962C8B-B14F-4D97-AF65-F5344CB8AC3E}">
        <p14:creationId xmlns:p14="http://schemas.microsoft.com/office/powerpoint/2010/main" val="380341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894DE71-CDC4-CC58-C031-EE5BA789C654}"/>
              </a:ext>
            </a:extLst>
          </p:cNvPr>
          <p:cNvGrpSpPr/>
          <p:nvPr/>
        </p:nvGrpSpPr>
        <p:grpSpPr>
          <a:xfrm>
            <a:off x="961635" y="6189105"/>
            <a:ext cx="10392840" cy="88920"/>
            <a:chOff x="961635" y="6189105"/>
            <a:chExt cx="10392840" cy="889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A0DD8C6-883B-DBEC-F656-AA981B3532ED}"/>
                    </a:ext>
                  </a:extLst>
                </p14:cNvPr>
                <p14:cNvContentPartPr/>
                <p14:nvPr/>
              </p14:nvContentPartPr>
              <p14:xfrm>
                <a:off x="961635" y="6248505"/>
                <a:ext cx="35280" cy="9720"/>
              </p14:xfrm>
            </p:contentPart>
          </mc:Choice>
          <mc:Fallback xmlns="">
            <p:pic>
              <p:nvPicPr>
                <p:cNvPr id="4" name="Ink 3">
                  <a:extLst>
                    <a:ext uri="{FF2B5EF4-FFF2-40B4-BE49-F238E27FC236}">
                      <a16:creationId xmlns:a16="http://schemas.microsoft.com/office/drawing/2014/main" id="{FA0DD8C6-883B-DBEC-F656-AA981B3532ED}"/>
                    </a:ext>
                  </a:extLst>
                </p:cNvPr>
                <p:cNvPicPr/>
                <p:nvPr/>
              </p:nvPicPr>
              <p:blipFill>
                <a:blip r:embed="rId3"/>
                <a:stretch>
                  <a:fillRect/>
                </a:stretch>
              </p:blipFill>
              <p:spPr>
                <a:xfrm>
                  <a:off x="898635" y="6185505"/>
                  <a:ext cx="1609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308D7FA-9ACE-4087-33F7-AF36300FA9F9}"/>
                    </a:ext>
                  </a:extLst>
                </p14:cNvPr>
                <p14:cNvContentPartPr/>
                <p14:nvPr/>
              </p14:nvContentPartPr>
              <p14:xfrm>
                <a:off x="1028595" y="6199545"/>
                <a:ext cx="304560" cy="38880"/>
              </p14:xfrm>
            </p:contentPart>
          </mc:Choice>
          <mc:Fallback xmlns="">
            <p:pic>
              <p:nvPicPr>
                <p:cNvPr id="5" name="Ink 4">
                  <a:extLst>
                    <a:ext uri="{FF2B5EF4-FFF2-40B4-BE49-F238E27FC236}">
                      <a16:creationId xmlns:a16="http://schemas.microsoft.com/office/drawing/2014/main" id="{0308D7FA-9ACE-4087-33F7-AF36300FA9F9}"/>
                    </a:ext>
                  </a:extLst>
                </p:cNvPr>
                <p:cNvPicPr/>
                <p:nvPr/>
              </p:nvPicPr>
              <p:blipFill>
                <a:blip r:embed="rId5"/>
                <a:stretch>
                  <a:fillRect/>
                </a:stretch>
              </p:blipFill>
              <p:spPr>
                <a:xfrm>
                  <a:off x="965955" y="6136905"/>
                  <a:ext cx="4302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D2EB2F0-6231-5F9B-9F54-568AA59E09D2}"/>
                    </a:ext>
                  </a:extLst>
                </p14:cNvPr>
                <p14:cNvContentPartPr/>
                <p14:nvPr/>
              </p14:nvContentPartPr>
              <p14:xfrm>
                <a:off x="1352235" y="6200625"/>
                <a:ext cx="360" cy="360"/>
              </p14:xfrm>
            </p:contentPart>
          </mc:Choice>
          <mc:Fallback xmlns="">
            <p:pic>
              <p:nvPicPr>
                <p:cNvPr id="6" name="Ink 5">
                  <a:extLst>
                    <a:ext uri="{FF2B5EF4-FFF2-40B4-BE49-F238E27FC236}">
                      <a16:creationId xmlns:a16="http://schemas.microsoft.com/office/drawing/2014/main" id="{BD2EB2F0-6231-5F9B-9F54-568AA59E09D2}"/>
                    </a:ext>
                  </a:extLst>
                </p:cNvPr>
                <p:cNvPicPr/>
                <p:nvPr/>
              </p:nvPicPr>
              <p:blipFill>
                <a:blip r:embed="rId7"/>
                <a:stretch>
                  <a:fillRect/>
                </a:stretch>
              </p:blipFill>
              <p:spPr>
                <a:xfrm>
                  <a:off x="1289235" y="613762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1DB7203-91F9-6921-E729-56B307F0878B}"/>
                    </a:ext>
                  </a:extLst>
                </p14:cNvPr>
                <p14:cNvContentPartPr/>
                <p14:nvPr/>
              </p14:nvContentPartPr>
              <p14:xfrm>
                <a:off x="4343115" y="6189105"/>
                <a:ext cx="7011360" cy="88920"/>
              </p14:xfrm>
            </p:contentPart>
          </mc:Choice>
          <mc:Fallback xmlns="">
            <p:pic>
              <p:nvPicPr>
                <p:cNvPr id="10" name="Ink 9">
                  <a:extLst>
                    <a:ext uri="{FF2B5EF4-FFF2-40B4-BE49-F238E27FC236}">
                      <a16:creationId xmlns:a16="http://schemas.microsoft.com/office/drawing/2014/main" id="{41DB7203-91F9-6921-E729-56B307F0878B}"/>
                    </a:ext>
                  </a:extLst>
                </p:cNvPr>
                <p:cNvPicPr/>
                <p:nvPr/>
              </p:nvPicPr>
              <p:blipFill>
                <a:blip r:embed="rId9"/>
                <a:stretch>
                  <a:fillRect/>
                </a:stretch>
              </p:blipFill>
              <p:spPr>
                <a:xfrm>
                  <a:off x="4280475" y="6126105"/>
                  <a:ext cx="7137000" cy="214560"/>
                </a:xfrm>
                <a:prstGeom prst="rect">
                  <a:avLst/>
                </a:prstGeom>
              </p:spPr>
            </p:pic>
          </mc:Fallback>
        </mc:AlternateContent>
      </p:grpSp>
      <p:sp>
        <p:nvSpPr>
          <p:cNvPr id="2" name="Title 1">
            <a:extLst>
              <a:ext uri="{FF2B5EF4-FFF2-40B4-BE49-F238E27FC236}">
                <a16:creationId xmlns:a16="http://schemas.microsoft.com/office/drawing/2014/main" id="{410FFE21-5BA0-B92B-3467-0DF7B7FBDA75}"/>
              </a:ext>
            </a:extLst>
          </p:cNvPr>
          <p:cNvSpPr>
            <a:spLocks noGrp="1"/>
          </p:cNvSpPr>
          <p:nvPr>
            <p:ph type="title"/>
          </p:nvPr>
        </p:nvSpPr>
        <p:spPr>
          <a:xfrm>
            <a:off x="4269315" y="0"/>
            <a:ext cx="3048000" cy="742950"/>
          </a:xfrm>
        </p:spPr>
        <p:txBody>
          <a:bodyPr>
            <a:normAutofit fontScale="90000"/>
          </a:bodyPr>
          <a:lstStyle/>
          <a:p>
            <a:r>
              <a:rPr lang="en-US" b="1" u="sng" dirty="0"/>
              <a:t>Functions</a:t>
            </a:r>
            <a:r>
              <a:rPr lang="en-US" dirty="0"/>
              <a:t> </a:t>
            </a:r>
            <a:endParaRPr lang="en-IN" dirty="0"/>
          </a:p>
        </p:txBody>
      </p:sp>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D1C3CD9-E450-77FA-D191-1267A7CA2E14}"/>
                  </a:ext>
                </a:extLst>
              </p14:cNvPr>
              <p14:cNvContentPartPr/>
              <p14:nvPr/>
            </p14:nvContentPartPr>
            <p14:xfrm>
              <a:off x="1428195" y="6237705"/>
              <a:ext cx="2841120" cy="49680"/>
            </p14:xfrm>
          </p:contentPart>
        </mc:Choice>
        <mc:Fallback xmlns="">
          <p:pic>
            <p:nvPicPr>
              <p:cNvPr id="8" name="Ink 7">
                <a:extLst>
                  <a:ext uri="{FF2B5EF4-FFF2-40B4-BE49-F238E27FC236}">
                    <a16:creationId xmlns:a16="http://schemas.microsoft.com/office/drawing/2014/main" id="{0D1C3CD9-E450-77FA-D191-1267A7CA2E14}"/>
                  </a:ext>
                </a:extLst>
              </p:cNvPr>
              <p:cNvPicPr/>
              <p:nvPr/>
            </p:nvPicPr>
            <p:blipFill>
              <a:blip r:embed="rId11"/>
              <a:stretch>
                <a:fillRect/>
              </a:stretch>
            </p:blipFill>
            <p:spPr>
              <a:xfrm>
                <a:off x="1365555" y="6174705"/>
                <a:ext cx="2966760" cy="175320"/>
              </a:xfrm>
              <a:prstGeom prst="rect">
                <a:avLst/>
              </a:prstGeom>
            </p:spPr>
          </p:pic>
        </mc:Fallback>
      </mc:AlternateContent>
      <p:sp>
        <p:nvSpPr>
          <p:cNvPr id="3" name="Content Placeholder 2">
            <a:extLst>
              <a:ext uri="{FF2B5EF4-FFF2-40B4-BE49-F238E27FC236}">
                <a16:creationId xmlns:a16="http://schemas.microsoft.com/office/drawing/2014/main" id="{BFBEB44D-7825-8BA5-8E46-D2CBFCB561FD}"/>
              </a:ext>
            </a:extLst>
          </p:cNvPr>
          <p:cNvSpPr>
            <a:spLocks noGrp="1"/>
          </p:cNvSpPr>
          <p:nvPr>
            <p:ph idx="1"/>
          </p:nvPr>
        </p:nvSpPr>
        <p:spPr>
          <a:xfrm>
            <a:off x="123826" y="742950"/>
            <a:ext cx="11772900" cy="5915025"/>
          </a:xfrm>
        </p:spPr>
        <p:txBody>
          <a:bodyPr>
            <a:normAutofit/>
          </a:bodyPr>
          <a:lstStyle/>
          <a:p>
            <a:pPr marL="0" indent="0">
              <a:buNone/>
            </a:pPr>
            <a:r>
              <a:rPr lang="en-US" sz="2400" b="1" dirty="0">
                <a:solidFill>
                  <a:schemeClr val="tx1"/>
                </a:solidFill>
              </a:rPr>
              <a:t>1.  Admin:</a:t>
            </a:r>
            <a:endParaRPr lang="en-US" sz="2400" b="1" dirty="0"/>
          </a:p>
          <a:p>
            <a:pPr>
              <a:lnSpc>
                <a:spcPct val="100000"/>
              </a:lnSpc>
            </a:pPr>
            <a:r>
              <a:rPr lang="en-US" sz="1400" b="1" dirty="0">
                <a:solidFill>
                  <a:schemeClr val="tx1">
                    <a:lumMod val="85000"/>
                  </a:schemeClr>
                </a:solidFill>
              </a:rPr>
              <a:t>Get all users</a:t>
            </a:r>
            <a:r>
              <a:rPr lang="en-US" sz="1400" dirty="0"/>
              <a:t>: Retrieve a list of all system users.</a:t>
            </a:r>
          </a:p>
          <a:p>
            <a:r>
              <a:rPr lang="en-US" sz="1400" b="1" dirty="0">
                <a:solidFill>
                  <a:schemeClr val="tx1">
                    <a:lumMod val="85000"/>
                  </a:schemeClr>
                </a:solidFill>
              </a:rPr>
              <a:t>Get all records</a:t>
            </a:r>
            <a:r>
              <a:rPr lang="en-US" sz="1400" dirty="0"/>
              <a:t>: Fetch all legal records stored in the system.</a:t>
            </a:r>
          </a:p>
          <a:p>
            <a:r>
              <a:rPr lang="en-US" sz="1400" b="1" dirty="0">
                <a:solidFill>
                  <a:schemeClr val="tx1">
                    <a:lumMod val="85000"/>
                  </a:schemeClr>
                </a:solidFill>
              </a:rPr>
              <a:t>Notification alert</a:t>
            </a:r>
            <a:r>
              <a:rPr lang="en-US" sz="1400" dirty="0"/>
              <a:t>: Manage and receive notifications for system alerts.</a:t>
            </a:r>
          </a:p>
          <a:p>
            <a:r>
              <a:rPr lang="en-US" sz="1400" b="1" dirty="0">
                <a:solidFill>
                  <a:schemeClr val="tx1">
                    <a:lumMod val="85000"/>
                  </a:schemeClr>
                </a:solidFill>
              </a:rPr>
              <a:t>CouchDB and Explorer DB</a:t>
            </a:r>
            <a:r>
              <a:rPr lang="en-US" sz="1400" dirty="0"/>
              <a:t>: Utilize CouchDB and Explorer DB for data storage.</a:t>
            </a:r>
          </a:p>
          <a:p>
            <a:r>
              <a:rPr lang="en-US" sz="1400" b="1" dirty="0">
                <a:solidFill>
                  <a:schemeClr val="tx1">
                    <a:lumMod val="85000"/>
                  </a:schemeClr>
                </a:solidFill>
              </a:rPr>
              <a:t>Portainer</a:t>
            </a:r>
            <a:r>
              <a:rPr lang="en-US" sz="1400" dirty="0"/>
              <a:t>: Employ Portainer for container management.</a:t>
            </a:r>
          </a:p>
          <a:p>
            <a:endParaRPr lang="en-US" sz="1400" dirty="0"/>
          </a:p>
          <a:p>
            <a:pPr marL="0" indent="0">
              <a:buNone/>
            </a:pPr>
            <a:r>
              <a:rPr lang="en-US" sz="2400" b="1" dirty="0">
                <a:solidFill>
                  <a:schemeClr val="tx1"/>
                </a:solidFill>
              </a:rPr>
              <a:t>2.  Judge:</a:t>
            </a:r>
            <a:endParaRPr lang="en-US" sz="2500" b="1" dirty="0">
              <a:solidFill>
                <a:schemeClr val="tx1"/>
              </a:solidFill>
            </a:endParaRPr>
          </a:p>
          <a:p>
            <a:pPr marL="0" indent="0">
              <a:buNone/>
            </a:pPr>
            <a:endParaRPr lang="en-US" sz="1400" dirty="0"/>
          </a:p>
          <a:p>
            <a:r>
              <a:rPr lang="en-US" sz="1400" b="1" dirty="0">
                <a:solidFill>
                  <a:schemeClr val="tx1">
                    <a:lumMod val="85000"/>
                  </a:schemeClr>
                </a:solidFill>
              </a:rPr>
              <a:t>Update</a:t>
            </a:r>
            <a:r>
              <a:rPr lang="en-US" sz="1400" b="1" dirty="0"/>
              <a:t>: </a:t>
            </a:r>
            <a:r>
              <a:rPr lang="en-US" sz="1400" dirty="0"/>
              <a:t>Modify and update case information.</a:t>
            </a:r>
          </a:p>
          <a:p>
            <a:r>
              <a:rPr lang="en-US" sz="1400" b="1" dirty="0">
                <a:solidFill>
                  <a:schemeClr val="tx1">
                    <a:lumMod val="85000"/>
                  </a:schemeClr>
                </a:solidFill>
              </a:rPr>
              <a:t>Add document</a:t>
            </a:r>
            <a:r>
              <a:rPr lang="en-US" sz="1400" dirty="0"/>
              <a:t>: Upload and attach documents to case files.</a:t>
            </a:r>
          </a:p>
          <a:p>
            <a:r>
              <a:rPr lang="en-US" sz="1400" b="1" dirty="0">
                <a:solidFill>
                  <a:schemeClr val="tx1">
                    <a:lumMod val="85000"/>
                  </a:schemeClr>
                </a:solidFill>
              </a:rPr>
              <a:t>Grant and revoke access</a:t>
            </a:r>
            <a:r>
              <a:rPr lang="en-US" sz="1400" dirty="0"/>
              <a:t>: Manage access permissions for stakeholders.</a:t>
            </a:r>
          </a:p>
          <a:p>
            <a:r>
              <a:rPr lang="en-US" sz="1400" b="1" dirty="0">
                <a:solidFill>
                  <a:schemeClr val="tx1">
                    <a:lumMod val="85000"/>
                  </a:schemeClr>
                </a:solidFill>
              </a:rPr>
              <a:t>Judgement and status</a:t>
            </a:r>
            <a:r>
              <a:rPr lang="en-US" sz="1400" dirty="0"/>
              <a:t>: Provide judgments and update case status.</a:t>
            </a:r>
          </a:p>
          <a:p>
            <a:r>
              <a:rPr lang="en-US" sz="1400" b="1" dirty="0">
                <a:solidFill>
                  <a:schemeClr val="tx1">
                    <a:lumMod val="85000"/>
                  </a:schemeClr>
                </a:solidFill>
              </a:rPr>
              <a:t>Get all case files</a:t>
            </a:r>
            <a:r>
              <a:rPr lang="en-US" sz="1400" dirty="0"/>
              <a:t>: Retrieve a comprehensive list of case files.</a:t>
            </a:r>
            <a:endParaRPr lang="en-IN" sz="1400" dirty="0"/>
          </a:p>
        </p:txBody>
      </p:sp>
      <p:cxnSp>
        <p:nvCxnSpPr>
          <p:cNvPr id="13" name="Straight Connector 12">
            <a:extLst>
              <a:ext uri="{FF2B5EF4-FFF2-40B4-BE49-F238E27FC236}">
                <a16:creationId xmlns:a16="http://schemas.microsoft.com/office/drawing/2014/main" id="{24629588-27C5-A3E3-A40E-87FD40BB8358}"/>
              </a:ext>
            </a:extLst>
          </p:cNvPr>
          <p:cNvCxnSpPr/>
          <p:nvPr/>
        </p:nvCxnSpPr>
        <p:spPr>
          <a:xfrm>
            <a:off x="6505575" y="9525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2C9F08-0653-F325-3748-3E2D66EA6DC0}"/>
              </a:ext>
            </a:extLst>
          </p:cNvPr>
          <p:cNvCxnSpPr>
            <a:cxnSpLocks/>
          </p:cNvCxnSpPr>
          <p:nvPr/>
        </p:nvCxnSpPr>
        <p:spPr>
          <a:xfrm>
            <a:off x="6324600" y="1038225"/>
            <a:ext cx="0" cy="56197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BFD7F4-88E8-9417-D533-48BB5C5A9862}"/>
              </a:ext>
            </a:extLst>
          </p:cNvPr>
          <p:cNvSpPr txBox="1"/>
          <p:nvPr/>
        </p:nvSpPr>
        <p:spPr>
          <a:xfrm>
            <a:off x="6460892" y="742950"/>
            <a:ext cx="6360583" cy="2450799"/>
          </a:xfrm>
          <a:prstGeom prst="rect">
            <a:avLst/>
          </a:prstGeom>
          <a:noFill/>
        </p:spPr>
        <p:txBody>
          <a:bodyPr wrap="square" rtlCol="0">
            <a:spAutoFit/>
          </a:bodyPr>
          <a:lstStyle/>
          <a:p>
            <a:r>
              <a:rPr lang="en-US" sz="2400" b="1" dirty="0"/>
              <a:t>3. Lawyer:</a:t>
            </a:r>
            <a:endParaRPr lang="en-US" b="1" dirty="0"/>
          </a:p>
          <a:p>
            <a:pPr>
              <a:lnSpc>
                <a:spcPct val="150000"/>
              </a:lnSpc>
            </a:pPr>
            <a:endParaRPr lang="en-US" sz="1400" b="1" dirty="0">
              <a:solidFill>
                <a:schemeClr val="tx1">
                  <a:lumMod val="85000"/>
                </a:schemeClr>
              </a:solidFill>
            </a:endParaRPr>
          </a:p>
          <a:p>
            <a:pPr marL="285750" indent="-285750">
              <a:lnSpc>
                <a:spcPct val="150000"/>
              </a:lnSpc>
              <a:buFont typeface="Arial" panose="020B0604020202020204" pitchFamily="34" charset="0"/>
              <a:buChar char="•"/>
            </a:pPr>
            <a:r>
              <a:rPr lang="en-US" sz="1400" b="1" dirty="0">
                <a:solidFill>
                  <a:schemeClr val="tx1">
                    <a:lumMod val="85000"/>
                  </a:schemeClr>
                </a:solidFill>
              </a:rPr>
              <a:t>Create</a:t>
            </a:r>
            <a:r>
              <a:rPr lang="en-US" sz="1400" dirty="0">
                <a:solidFill>
                  <a:schemeClr val="tx1">
                    <a:lumMod val="85000"/>
                  </a:schemeClr>
                </a:solidFill>
              </a:rPr>
              <a:t>: Initiate the creation of new legal cases.</a:t>
            </a:r>
          </a:p>
          <a:p>
            <a:pPr marL="285750" indent="-285750">
              <a:lnSpc>
                <a:spcPct val="150000"/>
              </a:lnSpc>
              <a:buFont typeface="Arial" panose="020B0604020202020204" pitchFamily="34" charset="0"/>
              <a:buChar char="•"/>
            </a:pPr>
            <a:r>
              <a:rPr lang="en-US" sz="1400" b="1" dirty="0">
                <a:solidFill>
                  <a:schemeClr val="tx1">
                    <a:lumMod val="85000"/>
                  </a:schemeClr>
                </a:solidFill>
              </a:rPr>
              <a:t>Update</a:t>
            </a:r>
            <a:r>
              <a:rPr lang="en-US" sz="1400" dirty="0">
                <a:solidFill>
                  <a:schemeClr val="tx1">
                    <a:lumMod val="85000"/>
                  </a:schemeClr>
                </a:solidFill>
              </a:rPr>
              <a:t>: Modify and update case details.</a:t>
            </a:r>
          </a:p>
          <a:p>
            <a:pPr marL="285750" indent="-285750">
              <a:lnSpc>
                <a:spcPct val="150000"/>
              </a:lnSpc>
              <a:buFont typeface="Arial" panose="020B0604020202020204" pitchFamily="34" charset="0"/>
              <a:buChar char="•"/>
            </a:pPr>
            <a:r>
              <a:rPr lang="en-US" sz="1400" b="1" dirty="0">
                <a:solidFill>
                  <a:schemeClr val="tx1">
                    <a:lumMod val="85000"/>
                  </a:schemeClr>
                </a:solidFill>
              </a:rPr>
              <a:t>Add</a:t>
            </a:r>
            <a:r>
              <a:rPr lang="en-US" sz="1400" dirty="0">
                <a:solidFill>
                  <a:schemeClr val="tx1">
                    <a:lumMod val="85000"/>
                  </a:schemeClr>
                </a:solidFill>
              </a:rPr>
              <a:t> </a:t>
            </a:r>
            <a:r>
              <a:rPr lang="en-US" sz="1400" b="1" dirty="0">
                <a:solidFill>
                  <a:schemeClr val="tx1">
                    <a:lumMod val="85000"/>
                  </a:schemeClr>
                </a:solidFill>
              </a:rPr>
              <a:t>document</a:t>
            </a:r>
            <a:r>
              <a:rPr lang="en-US" sz="1400" dirty="0">
                <a:solidFill>
                  <a:schemeClr val="tx1">
                    <a:lumMod val="85000"/>
                  </a:schemeClr>
                </a:solidFill>
              </a:rPr>
              <a:t>: Upload and associate documents with case files.</a:t>
            </a:r>
          </a:p>
          <a:p>
            <a:pPr marL="285750" indent="-285750">
              <a:lnSpc>
                <a:spcPct val="150000"/>
              </a:lnSpc>
              <a:buFont typeface="Arial" panose="020B0604020202020204" pitchFamily="34" charset="0"/>
              <a:buChar char="•"/>
            </a:pPr>
            <a:r>
              <a:rPr lang="en-US" sz="1400" b="1" dirty="0">
                <a:solidFill>
                  <a:schemeClr val="tx1">
                    <a:lumMod val="85000"/>
                  </a:schemeClr>
                </a:solidFill>
              </a:rPr>
              <a:t>Grant</a:t>
            </a:r>
            <a:r>
              <a:rPr lang="en-US" sz="1400" dirty="0">
                <a:solidFill>
                  <a:schemeClr val="tx1">
                    <a:lumMod val="85000"/>
                  </a:schemeClr>
                </a:solidFill>
              </a:rPr>
              <a:t> </a:t>
            </a:r>
            <a:r>
              <a:rPr lang="en-US" sz="1400" b="1" dirty="0">
                <a:solidFill>
                  <a:schemeClr val="tx1">
                    <a:lumMod val="85000"/>
                  </a:schemeClr>
                </a:solidFill>
              </a:rPr>
              <a:t>and</a:t>
            </a:r>
            <a:r>
              <a:rPr lang="en-US" sz="1400" dirty="0">
                <a:solidFill>
                  <a:schemeClr val="tx1">
                    <a:lumMod val="85000"/>
                  </a:schemeClr>
                </a:solidFill>
              </a:rPr>
              <a:t> </a:t>
            </a:r>
            <a:r>
              <a:rPr lang="en-US" sz="1400" b="1" dirty="0">
                <a:solidFill>
                  <a:schemeClr val="tx1">
                    <a:lumMod val="85000"/>
                  </a:schemeClr>
                </a:solidFill>
              </a:rPr>
              <a:t>revoke access</a:t>
            </a:r>
            <a:r>
              <a:rPr lang="en-US" sz="1400" dirty="0">
                <a:solidFill>
                  <a:schemeClr val="tx1">
                    <a:lumMod val="85000"/>
                  </a:schemeClr>
                </a:solidFill>
              </a:rPr>
              <a:t>: Manage access permissions for stakeholders.</a:t>
            </a:r>
          </a:p>
          <a:p>
            <a:pPr marL="285750" indent="-285750">
              <a:lnSpc>
                <a:spcPct val="150000"/>
              </a:lnSpc>
              <a:buFont typeface="Arial" panose="020B0604020202020204" pitchFamily="34" charset="0"/>
              <a:buChar char="•"/>
            </a:pPr>
            <a:r>
              <a:rPr lang="en-US" sz="1400" b="1" dirty="0">
                <a:solidFill>
                  <a:schemeClr val="tx1">
                    <a:lumMod val="85000"/>
                  </a:schemeClr>
                </a:solidFill>
              </a:rPr>
              <a:t>Get all case files</a:t>
            </a:r>
            <a:r>
              <a:rPr lang="en-US" sz="1400" dirty="0">
                <a:solidFill>
                  <a:schemeClr val="tx1">
                    <a:lumMod val="85000"/>
                  </a:schemeClr>
                </a:solidFill>
              </a:rPr>
              <a:t>: Access a complete list of case files</a:t>
            </a:r>
            <a:r>
              <a:rPr lang="en-US" dirty="0"/>
              <a:t>.</a:t>
            </a:r>
          </a:p>
        </p:txBody>
      </p:sp>
      <p:sp>
        <p:nvSpPr>
          <p:cNvPr id="24" name="TextBox 23">
            <a:extLst>
              <a:ext uri="{FF2B5EF4-FFF2-40B4-BE49-F238E27FC236}">
                <a16:creationId xmlns:a16="http://schemas.microsoft.com/office/drawing/2014/main" id="{FDEDF85E-D743-53DE-E129-C33C799CA308}"/>
              </a:ext>
            </a:extLst>
          </p:cNvPr>
          <p:cNvSpPr txBox="1"/>
          <p:nvPr/>
        </p:nvSpPr>
        <p:spPr>
          <a:xfrm>
            <a:off x="6515298" y="3675384"/>
            <a:ext cx="5552871" cy="2321661"/>
          </a:xfrm>
          <a:prstGeom prst="rect">
            <a:avLst/>
          </a:prstGeom>
          <a:noFill/>
        </p:spPr>
        <p:txBody>
          <a:bodyPr wrap="square" rtlCol="0">
            <a:spAutoFit/>
          </a:bodyPr>
          <a:lstStyle/>
          <a:p>
            <a:pPr>
              <a:lnSpc>
                <a:spcPct val="150000"/>
              </a:lnSpc>
            </a:pPr>
            <a:r>
              <a:rPr lang="en-US" sz="2400" b="1" dirty="0"/>
              <a:t>4. Client:</a:t>
            </a:r>
          </a:p>
          <a:p>
            <a:pPr>
              <a:lnSpc>
                <a:spcPct val="150000"/>
              </a:lnSpc>
            </a:pPr>
            <a:endParaRPr lang="en-US" dirty="0"/>
          </a:p>
          <a:p>
            <a:pPr marL="285750" indent="-285750">
              <a:lnSpc>
                <a:spcPct val="150000"/>
              </a:lnSpc>
              <a:buFont typeface="Arial" panose="020B0604020202020204" pitchFamily="34" charset="0"/>
              <a:buChar char="•"/>
            </a:pPr>
            <a:r>
              <a:rPr lang="en-US" sz="1400" b="1" dirty="0">
                <a:solidFill>
                  <a:schemeClr val="tx1">
                    <a:lumMod val="85000"/>
                  </a:schemeClr>
                </a:solidFill>
              </a:rPr>
              <a:t>Update</a:t>
            </a:r>
            <a:r>
              <a:rPr lang="en-US" sz="1400" dirty="0">
                <a:solidFill>
                  <a:schemeClr val="tx2"/>
                </a:solidFill>
              </a:rPr>
              <a:t>: Modify personal information or case details.</a:t>
            </a:r>
          </a:p>
          <a:p>
            <a:pPr marL="285750" indent="-285750">
              <a:lnSpc>
                <a:spcPct val="150000"/>
              </a:lnSpc>
              <a:buFont typeface="Arial" panose="020B0604020202020204" pitchFamily="34" charset="0"/>
              <a:buChar char="•"/>
            </a:pPr>
            <a:r>
              <a:rPr lang="en-US" sz="1400" b="1" dirty="0">
                <a:solidFill>
                  <a:schemeClr val="tx1">
                    <a:lumMod val="85000"/>
                  </a:schemeClr>
                </a:solidFill>
              </a:rPr>
              <a:t>Add document</a:t>
            </a:r>
            <a:r>
              <a:rPr lang="en-US" sz="1400" dirty="0">
                <a:solidFill>
                  <a:schemeClr val="tx2"/>
                </a:solidFill>
              </a:rPr>
              <a:t>: Upload and submit relevant documents.</a:t>
            </a:r>
          </a:p>
          <a:p>
            <a:pPr marL="285750" indent="-285750">
              <a:lnSpc>
                <a:spcPct val="150000"/>
              </a:lnSpc>
              <a:buFont typeface="Arial" panose="020B0604020202020204" pitchFamily="34" charset="0"/>
              <a:buChar char="•"/>
            </a:pPr>
            <a:r>
              <a:rPr lang="en-US" sz="1400" b="1" dirty="0">
                <a:solidFill>
                  <a:schemeClr val="tx1">
                    <a:lumMod val="85000"/>
                  </a:schemeClr>
                </a:solidFill>
              </a:rPr>
              <a:t>Get all case files</a:t>
            </a:r>
            <a:r>
              <a:rPr lang="en-US" sz="1400" dirty="0">
                <a:solidFill>
                  <a:schemeClr val="tx2"/>
                </a:solidFill>
              </a:rPr>
              <a:t>: Access and review all case files associated with the client.</a:t>
            </a:r>
            <a:endParaRPr lang="en-IN" sz="1400" dirty="0">
              <a:solidFill>
                <a:schemeClr val="tx2"/>
              </a:solidFill>
            </a:endParaRPr>
          </a:p>
        </p:txBody>
      </p:sp>
    </p:spTree>
    <p:extLst>
      <p:ext uri="{BB962C8B-B14F-4D97-AF65-F5344CB8AC3E}">
        <p14:creationId xmlns:p14="http://schemas.microsoft.com/office/powerpoint/2010/main" val="165284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7770-F1C3-D978-D2B0-F5BCE5C0A078}"/>
              </a:ext>
            </a:extLst>
          </p:cNvPr>
          <p:cNvSpPr>
            <a:spLocks noGrp="1"/>
          </p:cNvSpPr>
          <p:nvPr>
            <p:ph type="title"/>
          </p:nvPr>
        </p:nvSpPr>
        <p:spPr>
          <a:xfrm>
            <a:off x="3771901" y="57150"/>
            <a:ext cx="4190999" cy="750659"/>
          </a:xfrm>
        </p:spPr>
        <p:txBody>
          <a:bodyPr>
            <a:normAutofit fontScale="90000"/>
          </a:bodyPr>
          <a:lstStyle/>
          <a:p>
            <a:r>
              <a:rPr lang="en-US" b="1" u="sng" dirty="0"/>
              <a:t>Project Workflow</a:t>
            </a:r>
            <a:endParaRPr lang="en-IN" b="1" u="sng" dirty="0"/>
          </a:p>
        </p:txBody>
      </p:sp>
      <p:grpSp>
        <p:nvGrpSpPr>
          <p:cNvPr id="7" name="Group 6">
            <a:extLst>
              <a:ext uri="{FF2B5EF4-FFF2-40B4-BE49-F238E27FC236}">
                <a16:creationId xmlns:a16="http://schemas.microsoft.com/office/drawing/2014/main" id="{DB307B8F-4015-ECC2-8E6C-CC910D4B2BEE}"/>
              </a:ext>
            </a:extLst>
          </p:cNvPr>
          <p:cNvGrpSpPr/>
          <p:nvPr/>
        </p:nvGrpSpPr>
        <p:grpSpPr>
          <a:xfrm>
            <a:off x="707835" y="6038265"/>
            <a:ext cx="10569960" cy="277920"/>
            <a:chOff x="707835" y="6038265"/>
            <a:chExt cx="10569960" cy="2779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7789F7E-629A-580B-8C7E-9C1C9C848929}"/>
                    </a:ext>
                  </a:extLst>
                </p14:cNvPr>
                <p14:cNvContentPartPr/>
                <p14:nvPr/>
              </p14:nvContentPartPr>
              <p14:xfrm>
                <a:off x="8699115" y="6161745"/>
                <a:ext cx="2578680" cy="134640"/>
              </p14:xfrm>
            </p:contentPart>
          </mc:Choice>
          <mc:Fallback xmlns="">
            <p:pic>
              <p:nvPicPr>
                <p:cNvPr id="4" name="Ink 3">
                  <a:extLst>
                    <a:ext uri="{FF2B5EF4-FFF2-40B4-BE49-F238E27FC236}">
                      <a16:creationId xmlns:a16="http://schemas.microsoft.com/office/drawing/2014/main" id="{C7789F7E-629A-580B-8C7E-9C1C9C848929}"/>
                    </a:ext>
                  </a:extLst>
                </p:cNvPr>
                <p:cNvPicPr/>
                <p:nvPr/>
              </p:nvPicPr>
              <p:blipFill>
                <a:blip r:embed="rId3"/>
                <a:stretch>
                  <a:fillRect/>
                </a:stretch>
              </p:blipFill>
              <p:spPr>
                <a:xfrm>
                  <a:off x="8636115" y="6098745"/>
                  <a:ext cx="27043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2EB2850-0580-CD5D-3373-021523E5B0A5}"/>
                    </a:ext>
                  </a:extLst>
                </p14:cNvPr>
                <p14:cNvContentPartPr/>
                <p14:nvPr/>
              </p14:nvContentPartPr>
              <p14:xfrm>
                <a:off x="8282235" y="6181905"/>
                <a:ext cx="738360" cy="48960"/>
              </p14:xfrm>
            </p:contentPart>
          </mc:Choice>
          <mc:Fallback xmlns="">
            <p:pic>
              <p:nvPicPr>
                <p:cNvPr id="5" name="Ink 4">
                  <a:extLst>
                    <a:ext uri="{FF2B5EF4-FFF2-40B4-BE49-F238E27FC236}">
                      <a16:creationId xmlns:a16="http://schemas.microsoft.com/office/drawing/2014/main" id="{62EB2850-0580-CD5D-3373-021523E5B0A5}"/>
                    </a:ext>
                  </a:extLst>
                </p:cNvPr>
                <p:cNvPicPr/>
                <p:nvPr/>
              </p:nvPicPr>
              <p:blipFill>
                <a:blip r:embed="rId5"/>
                <a:stretch>
                  <a:fillRect/>
                </a:stretch>
              </p:blipFill>
              <p:spPr>
                <a:xfrm>
                  <a:off x="8219235" y="6118905"/>
                  <a:ext cx="8640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435A91A-2F8E-EB20-9AB1-65EE9FD73BA8}"/>
                    </a:ext>
                  </a:extLst>
                </p14:cNvPr>
                <p14:cNvContentPartPr/>
                <p14:nvPr/>
              </p14:nvContentPartPr>
              <p14:xfrm>
                <a:off x="707835" y="6038265"/>
                <a:ext cx="7674480" cy="277920"/>
              </p14:xfrm>
            </p:contentPart>
          </mc:Choice>
          <mc:Fallback xmlns="">
            <p:pic>
              <p:nvPicPr>
                <p:cNvPr id="6" name="Ink 5">
                  <a:extLst>
                    <a:ext uri="{FF2B5EF4-FFF2-40B4-BE49-F238E27FC236}">
                      <a16:creationId xmlns:a16="http://schemas.microsoft.com/office/drawing/2014/main" id="{1435A91A-2F8E-EB20-9AB1-65EE9FD73BA8}"/>
                    </a:ext>
                  </a:extLst>
                </p:cNvPr>
                <p:cNvPicPr/>
                <p:nvPr/>
              </p:nvPicPr>
              <p:blipFill>
                <a:blip r:embed="rId7"/>
                <a:stretch>
                  <a:fillRect/>
                </a:stretch>
              </p:blipFill>
              <p:spPr>
                <a:xfrm>
                  <a:off x="644835" y="5975625"/>
                  <a:ext cx="7800120" cy="403560"/>
                </a:xfrm>
                <a:prstGeom prst="rect">
                  <a:avLst/>
                </a:prstGeom>
              </p:spPr>
            </p:pic>
          </mc:Fallback>
        </mc:AlternateContent>
      </p:grpSp>
      <p:pic>
        <p:nvPicPr>
          <p:cNvPr id="16" name="Content Placeholder 12">
            <a:extLst>
              <a:ext uri="{FF2B5EF4-FFF2-40B4-BE49-F238E27FC236}">
                <a16:creationId xmlns:a16="http://schemas.microsoft.com/office/drawing/2014/main" id="{6F143582-F4BF-E85D-5720-A6CB75E7FBCF}"/>
              </a:ext>
            </a:extLst>
          </p:cNvPr>
          <p:cNvPicPr>
            <a:picLocks noChangeAspect="1"/>
          </p:cNvPicPr>
          <p:nvPr/>
        </p:nvPicPr>
        <p:blipFill rotWithShape="1">
          <a:blip r:embed="rId8">
            <a:extLst>
              <a:ext uri="{28A0092B-C50C-407E-A947-70E740481C1C}">
                <a14:useLocalDpi xmlns:a14="http://schemas.microsoft.com/office/drawing/2010/main" val="0"/>
              </a:ext>
            </a:extLst>
          </a:blip>
          <a:srcRect t="9478" b="8005"/>
          <a:stretch/>
        </p:blipFill>
        <p:spPr>
          <a:xfrm>
            <a:off x="752670" y="972820"/>
            <a:ext cx="10525125" cy="5828030"/>
          </a:xfrm>
          <a:prstGeom prst="rect">
            <a:avLst/>
          </a:prstGeom>
        </p:spPr>
      </p:pic>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B3B0B6F5-3992-B6CA-C529-FB9DCEB97F88}"/>
                  </a:ext>
                </a:extLst>
              </p14:cNvPr>
              <p14:cNvContentPartPr/>
              <p14:nvPr/>
            </p14:nvContentPartPr>
            <p14:xfrm>
              <a:off x="9485355" y="5301375"/>
              <a:ext cx="297360" cy="252000"/>
            </p14:xfrm>
          </p:contentPart>
        </mc:Choice>
        <mc:Fallback xmlns="">
          <p:pic>
            <p:nvPicPr>
              <p:cNvPr id="17" name="Ink 16">
                <a:extLst>
                  <a:ext uri="{FF2B5EF4-FFF2-40B4-BE49-F238E27FC236}">
                    <a16:creationId xmlns:a16="http://schemas.microsoft.com/office/drawing/2014/main" id="{B3B0B6F5-3992-B6CA-C529-FB9DCEB97F88}"/>
                  </a:ext>
                </a:extLst>
              </p:cNvPr>
              <p:cNvPicPr/>
              <p:nvPr/>
            </p:nvPicPr>
            <p:blipFill>
              <a:blip r:embed="rId10"/>
              <a:stretch>
                <a:fillRect/>
              </a:stretch>
            </p:blipFill>
            <p:spPr>
              <a:xfrm>
                <a:off x="9422355" y="5238375"/>
                <a:ext cx="42300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D075C48C-2120-67E6-B0D6-B9A6284E44C6}"/>
                  </a:ext>
                </a:extLst>
              </p14:cNvPr>
              <p14:cNvContentPartPr/>
              <p14:nvPr/>
            </p14:nvContentPartPr>
            <p14:xfrm>
              <a:off x="9433875" y="4971551"/>
              <a:ext cx="697680" cy="195840"/>
            </p14:xfrm>
          </p:contentPart>
        </mc:Choice>
        <mc:Fallback xmlns="">
          <p:pic>
            <p:nvPicPr>
              <p:cNvPr id="18" name="Ink 17">
                <a:extLst>
                  <a:ext uri="{FF2B5EF4-FFF2-40B4-BE49-F238E27FC236}">
                    <a16:creationId xmlns:a16="http://schemas.microsoft.com/office/drawing/2014/main" id="{D075C48C-2120-67E6-B0D6-B9A6284E44C6}"/>
                  </a:ext>
                </a:extLst>
              </p:cNvPr>
              <p:cNvPicPr/>
              <p:nvPr/>
            </p:nvPicPr>
            <p:blipFill>
              <a:blip r:embed="rId12"/>
              <a:stretch>
                <a:fillRect/>
              </a:stretch>
            </p:blipFill>
            <p:spPr>
              <a:xfrm>
                <a:off x="9371235" y="4908911"/>
                <a:ext cx="823320" cy="321480"/>
              </a:xfrm>
              <a:prstGeom prst="rect">
                <a:avLst/>
              </a:prstGeom>
            </p:spPr>
          </p:pic>
        </mc:Fallback>
      </mc:AlternateContent>
      <p:sp>
        <p:nvSpPr>
          <p:cNvPr id="20" name="TextBox 19">
            <a:extLst>
              <a:ext uri="{FF2B5EF4-FFF2-40B4-BE49-F238E27FC236}">
                <a16:creationId xmlns:a16="http://schemas.microsoft.com/office/drawing/2014/main" id="{43AF0E7A-AE0D-B154-6C11-C2C84744E527}"/>
              </a:ext>
            </a:extLst>
          </p:cNvPr>
          <p:cNvSpPr txBox="1"/>
          <p:nvPr/>
        </p:nvSpPr>
        <p:spPr>
          <a:xfrm>
            <a:off x="9336217" y="4837567"/>
            <a:ext cx="1590675" cy="307777"/>
          </a:xfrm>
          <a:prstGeom prst="rect">
            <a:avLst/>
          </a:prstGeom>
          <a:noFill/>
        </p:spPr>
        <p:txBody>
          <a:bodyPr wrap="square" rtlCol="0">
            <a:spAutoFit/>
          </a:bodyPr>
          <a:lstStyle/>
          <a:p>
            <a:r>
              <a:rPr lang="en-US" sz="1400" b="1" dirty="0">
                <a:solidFill>
                  <a:schemeClr val="bg1">
                    <a:lumMod val="75000"/>
                    <a:lumOff val="25000"/>
                  </a:schemeClr>
                </a:solidFill>
                <a:latin typeface="Calibri" panose="020F0502020204030204" pitchFamily="34" charset="0"/>
                <a:cs typeface="Calibri" panose="020F0502020204030204" pitchFamily="34" charset="0"/>
              </a:rPr>
              <a:t>Blockchain</a:t>
            </a:r>
            <a:endParaRPr lang="en-IN" sz="1400" b="1" dirty="0">
              <a:solidFill>
                <a:schemeClr val="bg1">
                  <a:lumMod val="75000"/>
                  <a:lumOff val="25000"/>
                </a:schemeClr>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BA5C6BA8-9889-CDAF-E124-3B5B23BEAAEC}"/>
                  </a:ext>
                </a:extLst>
              </p14:cNvPr>
              <p14:cNvContentPartPr/>
              <p14:nvPr/>
            </p14:nvContentPartPr>
            <p14:xfrm>
              <a:off x="9131835" y="5257425"/>
              <a:ext cx="500400" cy="45720"/>
            </p14:xfrm>
          </p:contentPart>
        </mc:Choice>
        <mc:Fallback xmlns="">
          <p:pic>
            <p:nvPicPr>
              <p:cNvPr id="21" name="Ink 20">
                <a:extLst>
                  <a:ext uri="{FF2B5EF4-FFF2-40B4-BE49-F238E27FC236}">
                    <a16:creationId xmlns:a16="http://schemas.microsoft.com/office/drawing/2014/main" id="{BA5C6BA8-9889-CDAF-E124-3B5B23BEAAEC}"/>
                  </a:ext>
                </a:extLst>
              </p:cNvPr>
              <p:cNvPicPr/>
              <p:nvPr/>
            </p:nvPicPr>
            <p:blipFill>
              <a:blip r:embed="rId14"/>
              <a:stretch>
                <a:fillRect/>
              </a:stretch>
            </p:blipFill>
            <p:spPr>
              <a:xfrm>
                <a:off x="9123195" y="5248785"/>
                <a:ext cx="518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F1BBDC71-9B9A-1A6C-C3A9-15D7ADBE9F83}"/>
                  </a:ext>
                </a:extLst>
              </p14:cNvPr>
              <p14:cNvContentPartPr/>
              <p14:nvPr/>
            </p14:nvContentPartPr>
            <p14:xfrm>
              <a:off x="9192315" y="5207385"/>
              <a:ext cx="980640" cy="455760"/>
            </p14:xfrm>
          </p:contentPart>
        </mc:Choice>
        <mc:Fallback xmlns="">
          <p:pic>
            <p:nvPicPr>
              <p:cNvPr id="22" name="Ink 21">
                <a:extLst>
                  <a:ext uri="{FF2B5EF4-FFF2-40B4-BE49-F238E27FC236}">
                    <a16:creationId xmlns:a16="http://schemas.microsoft.com/office/drawing/2014/main" id="{F1BBDC71-9B9A-1A6C-C3A9-15D7ADBE9F83}"/>
                  </a:ext>
                </a:extLst>
              </p:cNvPr>
              <p:cNvPicPr/>
              <p:nvPr/>
            </p:nvPicPr>
            <p:blipFill>
              <a:blip r:embed="rId16"/>
              <a:stretch>
                <a:fillRect/>
              </a:stretch>
            </p:blipFill>
            <p:spPr>
              <a:xfrm>
                <a:off x="9156315" y="5171385"/>
                <a:ext cx="105228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940E53B8-3162-8695-C16E-6FE394611352}"/>
                  </a:ext>
                </a:extLst>
              </p14:cNvPr>
              <p14:cNvContentPartPr/>
              <p14:nvPr/>
            </p14:nvContentPartPr>
            <p14:xfrm>
              <a:off x="9781995" y="5228985"/>
              <a:ext cx="436680" cy="56160"/>
            </p14:xfrm>
          </p:contentPart>
        </mc:Choice>
        <mc:Fallback xmlns="">
          <p:pic>
            <p:nvPicPr>
              <p:cNvPr id="23" name="Ink 22">
                <a:extLst>
                  <a:ext uri="{FF2B5EF4-FFF2-40B4-BE49-F238E27FC236}">
                    <a16:creationId xmlns:a16="http://schemas.microsoft.com/office/drawing/2014/main" id="{940E53B8-3162-8695-C16E-6FE394611352}"/>
                  </a:ext>
                </a:extLst>
              </p:cNvPr>
              <p:cNvPicPr/>
              <p:nvPr/>
            </p:nvPicPr>
            <p:blipFill>
              <a:blip r:embed="rId18"/>
              <a:stretch>
                <a:fillRect/>
              </a:stretch>
            </p:blipFill>
            <p:spPr>
              <a:xfrm>
                <a:off x="9746355" y="5192985"/>
                <a:ext cx="5083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 name="Ink 23">
                <a:extLst>
                  <a:ext uri="{FF2B5EF4-FFF2-40B4-BE49-F238E27FC236}">
                    <a16:creationId xmlns:a16="http://schemas.microsoft.com/office/drawing/2014/main" id="{B23F45B4-1780-0366-22CA-3A291590D65D}"/>
                  </a:ext>
                </a:extLst>
              </p14:cNvPr>
              <p14:cNvContentPartPr/>
              <p14:nvPr/>
            </p14:nvContentPartPr>
            <p14:xfrm>
              <a:off x="10249275" y="5009025"/>
              <a:ext cx="53280" cy="123840"/>
            </p14:xfrm>
          </p:contentPart>
        </mc:Choice>
        <mc:Fallback xmlns="">
          <p:pic>
            <p:nvPicPr>
              <p:cNvPr id="24" name="Ink 23">
                <a:extLst>
                  <a:ext uri="{FF2B5EF4-FFF2-40B4-BE49-F238E27FC236}">
                    <a16:creationId xmlns:a16="http://schemas.microsoft.com/office/drawing/2014/main" id="{B23F45B4-1780-0366-22CA-3A291590D65D}"/>
                  </a:ext>
                </a:extLst>
              </p:cNvPr>
              <p:cNvPicPr/>
              <p:nvPr/>
            </p:nvPicPr>
            <p:blipFill>
              <a:blip r:embed="rId20"/>
              <a:stretch>
                <a:fillRect/>
              </a:stretch>
            </p:blipFill>
            <p:spPr>
              <a:xfrm>
                <a:off x="10213635" y="4973025"/>
                <a:ext cx="12492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A5B8B1AF-D099-51E6-299E-1064042D3DBE}"/>
                  </a:ext>
                </a:extLst>
              </p14:cNvPr>
              <p14:cNvContentPartPr/>
              <p14:nvPr/>
            </p14:nvContentPartPr>
            <p14:xfrm>
              <a:off x="9351075" y="4978785"/>
              <a:ext cx="12240" cy="32400"/>
            </p14:xfrm>
          </p:contentPart>
        </mc:Choice>
        <mc:Fallback xmlns="">
          <p:pic>
            <p:nvPicPr>
              <p:cNvPr id="25" name="Ink 24">
                <a:extLst>
                  <a:ext uri="{FF2B5EF4-FFF2-40B4-BE49-F238E27FC236}">
                    <a16:creationId xmlns:a16="http://schemas.microsoft.com/office/drawing/2014/main" id="{A5B8B1AF-D099-51E6-299E-1064042D3DBE}"/>
                  </a:ext>
                </a:extLst>
              </p:cNvPr>
              <p:cNvPicPr/>
              <p:nvPr/>
            </p:nvPicPr>
            <p:blipFill>
              <a:blip r:embed="rId22"/>
              <a:stretch>
                <a:fillRect/>
              </a:stretch>
            </p:blipFill>
            <p:spPr>
              <a:xfrm>
                <a:off x="9315435" y="4943145"/>
                <a:ext cx="83880" cy="104040"/>
              </a:xfrm>
              <a:prstGeom prst="rect">
                <a:avLst/>
              </a:prstGeom>
            </p:spPr>
          </p:pic>
        </mc:Fallback>
      </mc:AlternateContent>
    </p:spTree>
    <p:extLst>
      <p:ext uri="{BB962C8B-B14F-4D97-AF65-F5344CB8AC3E}">
        <p14:creationId xmlns:p14="http://schemas.microsoft.com/office/powerpoint/2010/main" val="248556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608C-B8E9-16A3-7068-96EF27AB97D5}"/>
              </a:ext>
            </a:extLst>
          </p:cNvPr>
          <p:cNvSpPr>
            <a:spLocks noGrp="1"/>
          </p:cNvSpPr>
          <p:nvPr>
            <p:ph type="title"/>
          </p:nvPr>
        </p:nvSpPr>
        <p:spPr>
          <a:xfrm>
            <a:off x="114300" y="259612"/>
            <a:ext cx="11963400" cy="654788"/>
          </a:xfrm>
        </p:spPr>
        <p:txBody>
          <a:bodyPr>
            <a:noAutofit/>
          </a:bodyPr>
          <a:lstStyle/>
          <a:p>
            <a:pPr algn="ctr"/>
            <a:r>
              <a:rPr lang="en-US" sz="3600" b="1" u="sng" dirty="0"/>
              <a:t>Transaction lifecycle and Client identity verification flow</a:t>
            </a:r>
            <a:endParaRPr lang="en-IN" sz="3600" b="1" u="sng" dirty="0"/>
          </a:p>
        </p:txBody>
      </p:sp>
      <p:pic>
        <p:nvPicPr>
          <p:cNvPr id="5" name="Content Placeholder 4">
            <a:extLst>
              <a:ext uri="{FF2B5EF4-FFF2-40B4-BE49-F238E27FC236}">
                <a16:creationId xmlns:a16="http://schemas.microsoft.com/office/drawing/2014/main" id="{F146FAA0-D74F-5092-8CEC-43DF8F40D0C7}"/>
              </a:ext>
            </a:extLst>
          </p:cNvPr>
          <p:cNvPicPr>
            <a:picLocks noGrp="1" noChangeAspect="1"/>
          </p:cNvPicPr>
          <p:nvPr>
            <p:ph idx="1"/>
          </p:nvPr>
        </p:nvPicPr>
        <p:blipFill rotWithShape="1">
          <a:blip r:embed="rId2"/>
          <a:srcRect l="1316" t="28557" b="5068"/>
          <a:stretch/>
        </p:blipFill>
        <p:spPr>
          <a:xfrm>
            <a:off x="0" y="1252220"/>
            <a:ext cx="12192000" cy="4612640"/>
          </a:xfrm>
        </p:spPr>
      </p:pic>
    </p:spTree>
    <p:extLst>
      <p:ext uri="{BB962C8B-B14F-4D97-AF65-F5344CB8AC3E}">
        <p14:creationId xmlns:p14="http://schemas.microsoft.com/office/powerpoint/2010/main" val="2216073973"/>
      </p:ext>
    </p:extLst>
  </p:cSld>
  <p:clrMapOvr>
    <a:masterClrMapping/>
  </p:clrMapOvr>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1137</TotalTime>
  <Words>760</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Georgia Pro Light</vt:lpstr>
      <vt:lpstr>VaultVTI</vt:lpstr>
      <vt:lpstr>Functions in our project</vt:lpstr>
      <vt:lpstr>Problem Statement</vt:lpstr>
      <vt:lpstr>Technology used</vt:lpstr>
      <vt:lpstr>Functions </vt:lpstr>
      <vt:lpstr>Project Workflow</vt:lpstr>
      <vt:lpstr>Transaction lifecycle and Client identity verification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e-Vault for Legal Records </dc:title>
  <dc:creator>sruthi.vooda@gmail.com</dc:creator>
  <cp:lastModifiedBy>sruthi.vooda@gmail.com</cp:lastModifiedBy>
  <cp:revision>2</cp:revision>
  <dcterms:created xsi:type="dcterms:W3CDTF">2024-01-23T03:30:57Z</dcterms:created>
  <dcterms:modified xsi:type="dcterms:W3CDTF">2024-01-31T07:36:06Z</dcterms:modified>
</cp:coreProperties>
</file>