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3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1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8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6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73ED-2498-41F6-AD74-9581A45833E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E84487-9BE3-42A2-9C28-DE1B5AF42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6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0008-F0E0-47F0-8336-47F178B53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051"/>
            <a:ext cx="12192000" cy="862465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THE SPARKS FOUNDATION </a:t>
            </a:r>
            <a:br>
              <a:rPr lang="en-IN" sz="3200" dirty="0">
                <a:latin typeface="Algerian" panose="04020705040A02060702" pitchFamily="82" charset="0"/>
              </a:rPr>
            </a:br>
            <a:r>
              <a:rPr lang="en-IN" sz="1800" dirty="0">
                <a:latin typeface="Algerian" panose="04020705040A02060702" pitchFamily="82" charset="0"/>
              </a:rPr>
              <a:t>GRADUATIONAL INTERNSHIP PROGRAM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CBC1-054D-472E-873E-A690BE8B3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3090" y="4960969"/>
            <a:ext cx="3428999" cy="138036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Gabriola" panose="04040605051002020D02" pitchFamily="82" charset="0"/>
              </a:rPr>
              <a:t>     </a:t>
            </a:r>
            <a:r>
              <a:rPr lang="en-IN" dirty="0">
                <a:solidFill>
                  <a:srgbClr val="7030A0"/>
                </a:solidFill>
                <a:latin typeface="Gabriola" panose="04040605051002020D02" pitchFamily="82" charset="0"/>
              </a:rPr>
              <a:t> </a:t>
            </a:r>
            <a:r>
              <a:rPr lang="en-IN" sz="2200" dirty="0">
                <a:solidFill>
                  <a:srgbClr val="7030A0"/>
                </a:solidFill>
                <a:latin typeface="Gabriola" panose="04040605051002020D02" pitchFamily="82" charset="0"/>
              </a:rPr>
              <a:t>By :</a:t>
            </a:r>
          </a:p>
          <a:p>
            <a:r>
              <a:rPr lang="en-IN" sz="220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</a:rPr>
              <a:t>	ROHITH P M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DD334-5C1B-4BB8-BE02-059B49BF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5825" y="2969996"/>
            <a:ext cx="34290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5D398-47BE-45B6-8B70-0D5BF22D0D2B}"/>
              </a:ext>
            </a:extLst>
          </p:cNvPr>
          <p:cNvSpPr txBox="1"/>
          <p:nvPr/>
        </p:nvSpPr>
        <p:spPr>
          <a:xfrm>
            <a:off x="0" y="2769941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7030A0"/>
                </a:solidFill>
                <a:latin typeface="Algerian" panose="04020705040A02060702" pitchFamily="82" charset="0"/>
              </a:rPr>
              <a:t>TASK : BANKING WEBSITE SYSYTEM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EB19D-236A-4B49-AB44-C43D48034502}"/>
              </a:ext>
            </a:extLst>
          </p:cNvPr>
          <p:cNvSpPr txBox="1"/>
          <p:nvPr/>
        </p:nvSpPr>
        <p:spPr>
          <a:xfrm>
            <a:off x="0" y="220556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  <a:t>DOMAIN </a:t>
            </a:r>
            <a:r>
              <a:rPr lang="en-IN" sz="1800" dirty="0">
                <a:solidFill>
                  <a:srgbClr val="002060"/>
                </a:solidFill>
                <a:latin typeface="Algerian" panose="04020705040A02060702" pitchFamily="82" charset="0"/>
              </a:rPr>
              <a:t> : </a:t>
            </a:r>
            <a:r>
              <a:rPr lang="en-IN" dirty="0">
                <a:solidFill>
                  <a:srgbClr val="002060"/>
                </a:solidFill>
                <a:latin typeface="Algerian" panose="04020705040A02060702" pitchFamily="82" charset="0"/>
              </a:rPr>
              <a:t>WEB DEVELOPMENT </a:t>
            </a: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"/>
    </mc:Choice>
    <mc:Fallback xmlns="">
      <p:transition spd="slow" advTm="14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0617-3619-452F-9E34-BDEF7DAB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681" y="1467460"/>
            <a:ext cx="7912857" cy="51358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Banking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dynamic website which has the following specs.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creating a dummy data in database 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customers.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options: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Mongo, Postgres,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 will have basic fields such as name, email, current balance etc. Transfers table will record all transfers happened.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 Home Page &gt; View all Customers &gt; Select and View one Customer &gt; Transfer Money &gt; Select customer to transfer to &gt; View all Customers 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Login Page. No User Creation. Only transfer of money between multiple users.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website at 000webhost, github.io,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or any other free hosting provider.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 code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5885-A1BF-40F1-9AAB-0F269865F74A}"/>
              </a:ext>
            </a:extLst>
          </p:cNvPr>
          <p:cNvSpPr txBox="1"/>
          <p:nvPr/>
        </p:nvSpPr>
        <p:spPr>
          <a:xfrm>
            <a:off x="1372681" y="770193"/>
            <a:ext cx="6105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TASK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7041-829D-411B-9519-EEF8C1A691DB}"/>
              </a:ext>
            </a:extLst>
          </p:cNvPr>
          <p:cNvSpPr txBox="1"/>
          <p:nvPr/>
        </p:nvSpPr>
        <p:spPr>
          <a:xfrm>
            <a:off x="9193257" y="2235237"/>
            <a:ext cx="1758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2"/>
                </a:solidFill>
                <a:latin typeface="Algerian" panose="04020705040A02060702" pitchFamily="82" charset="0"/>
              </a:rPr>
              <a:t>TOOLS USED :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A395-768E-422D-9451-EBBEB0464B4C}"/>
              </a:ext>
            </a:extLst>
          </p:cNvPr>
          <p:cNvSpPr txBox="1"/>
          <p:nvPr/>
        </p:nvSpPr>
        <p:spPr>
          <a:xfrm>
            <a:off x="9193257" y="2726489"/>
            <a:ext cx="3252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F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: HTML ,CSS ,JAVA SCRIPT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F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   : PHP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F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 : SQL</a:t>
            </a:r>
            <a:endParaRPr lang="en-IN" sz="1200" dirty="0">
              <a:solidFill>
                <a:srgbClr val="0F03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"/>
    </mc:Choice>
    <mc:Fallback xmlns="">
      <p:transition spd="slow" advTm="1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79AB-3C28-4638-A3E2-3BFEA4F6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23067"/>
            <a:ext cx="12192000" cy="1210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solidFill>
                  <a:srgbClr val="7030A0"/>
                </a:solidFill>
                <a:latin typeface="Algerian" panose="04020705040A02060702" pitchFamily="82" charset="0"/>
              </a:rPr>
              <a:t>LET’S NOW LOOK AT THE WEBSITE </a:t>
            </a:r>
          </a:p>
        </p:txBody>
      </p:sp>
    </p:spTree>
    <p:extLst>
      <p:ext uri="{BB962C8B-B14F-4D97-AF65-F5344CB8AC3E}">
        <p14:creationId xmlns:p14="http://schemas.microsoft.com/office/powerpoint/2010/main" val="42623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"/>
    </mc:Choice>
    <mc:Fallback xmlns="">
      <p:transition spd="slow" advTm="33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6484-D06E-4DA8-82EE-4772AED2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526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C000"/>
                </a:solidFill>
                <a:latin typeface="Algerian" panose="04020705040A02060702" pitchFamily="82" charset="0"/>
                <a:cs typeface="Microsoft Uighur" panose="02000000000000000000" pitchFamily="2" charset="-78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5561238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182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Gabriola</vt:lpstr>
      <vt:lpstr>Gill Sans MT</vt:lpstr>
      <vt:lpstr>Times New Roman</vt:lpstr>
      <vt:lpstr>Wingdings</vt:lpstr>
      <vt:lpstr>Gallery</vt:lpstr>
      <vt:lpstr>THE SPARKS FOUNDATION  GRADUATIONAL INTERNSHIP PROGRAM</vt:lpstr>
      <vt:lpstr>PowerPoint Presentation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Banking System</dc:title>
  <dc:creator>Prem Aananth</dc:creator>
  <cp:lastModifiedBy>Rohith P M</cp:lastModifiedBy>
  <cp:revision>10</cp:revision>
  <dcterms:created xsi:type="dcterms:W3CDTF">2021-06-14T14:42:58Z</dcterms:created>
  <dcterms:modified xsi:type="dcterms:W3CDTF">2022-01-06T05:47:58Z</dcterms:modified>
</cp:coreProperties>
</file>