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400" cy="57168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en-IN" sz="2800" strike="noStrike" u="none">
                <a:solidFill>
                  <a:srgbClr val="000000"/>
                </a:solidFill>
                <a:effectLst/>
                <a:uFillTx/>
                <a:latin typeface="Arial"/>
              </a:rPr>
              <a:t>Click to edit the title text format</a:t>
            </a:r>
            <a:endParaRPr b="0" lang="en-IN" sz="2800" strike="noStrike" u="none">
              <a:solidFill>
                <a:srgbClr val="000000"/>
              </a:solidFill>
              <a:effectLst/>
              <a:uFillTx/>
              <a:latin typeface="Arial"/>
            </a:endParaRPr>
          </a:p>
        </p:txBody>
      </p:sp>
      <p:sp>
        <p:nvSpPr>
          <p:cNvPr id="1" name="PlaceHolder 2"/>
          <p:cNvSpPr>
            <a:spLocks noGrp="1"/>
          </p:cNvSpPr>
          <p:nvPr>
            <p:ph type="body"/>
          </p:nvPr>
        </p:nvSpPr>
        <p:spPr>
          <a:xfrm>
            <a:off x="311760" y="1152360"/>
            <a:ext cx="3998880" cy="3415320"/>
          </a:xfrm>
          <a:prstGeom prst="rect">
            <a:avLst/>
          </a:prstGeom>
          <a:noFill/>
          <a:ln w="0">
            <a:noFill/>
          </a:ln>
        </p:spPr>
        <p:txBody>
          <a:bodyPr lIns="91440" rIns="91440" tIns="91440" bIns="91440" anchor="t">
            <a:normAutofit/>
          </a:bodyPr>
          <a:p>
            <a:pPr marL="432000" indent="-324000">
              <a:lnSpc>
                <a:spcPct val="100000"/>
              </a:lnSpc>
              <a:spcBef>
                <a:spcPts val="1417"/>
              </a:spcBef>
              <a:buClr>
                <a:srgbClr val="000000"/>
              </a:buClr>
              <a:buSzPct val="45000"/>
              <a:buFont typeface="Wingdings" charset="2"/>
              <a:buChar char=""/>
            </a:pPr>
            <a:r>
              <a:rPr b="0" lang="en-IN" sz="1400" strike="noStrike" u="none">
                <a:solidFill>
                  <a:srgbClr val="000000"/>
                </a:solidFill>
                <a:effectLst/>
                <a:uFillTx/>
                <a:latin typeface="Arial"/>
              </a:rPr>
              <a:t>Click to edit the outline text format</a:t>
            </a:r>
            <a:endParaRPr b="0" lang="en-IN" sz="14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400" strike="noStrike" u="none">
                <a:solidFill>
                  <a:srgbClr val="000000"/>
                </a:solidFill>
                <a:effectLst/>
                <a:uFillTx/>
                <a:latin typeface="Arial"/>
              </a:rPr>
              <a:t>Second Outline Level</a:t>
            </a:r>
            <a:endParaRPr b="0" lang="en-IN" sz="14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400" strike="noStrike" u="none">
                <a:solidFill>
                  <a:srgbClr val="000000"/>
                </a:solidFill>
                <a:effectLst/>
                <a:uFillTx/>
                <a:latin typeface="Arial"/>
              </a:rPr>
              <a:t>Third Outline Level</a:t>
            </a:r>
            <a:endParaRPr b="0" lang="en-IN" sz="14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400" strike="noStrike" u="none">
                <a:solidFill>
                  <a:srgbClr val="000000"/>
                </a:solidFill>
                <a:effectLst/>
                <a:uFillTx/>
                <a:latin typeface="Arial"/>
              </a:rPr>
              <a:t>Fourth Outline Level</a:t>
            </a:r>
            <a:endParaRPr b="0" lang="en-IN" sz="14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400" strike="noStrike" u="none">
                <a:solidFill>
                  <a:srgbClr val="000000"/>
                </a:solidFill>
                <a:effectLst/>
                <a:uFillTx/>
                <a:latin typeface="Arial"/>
              </a:rPr>
              <a:t>Fifth Outline Level</a:t>
            </a:r>
            <a:endParaRPr b="0" lang="en-IN" sz="14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400" strike="noStrike" u="none">
                <a:solidFill>
                  <a:srgbClr val="000000"/>
                </a:solidFill>
                <a:effectLst/>
                <a:uFillTx/>
                <a:latin typeface="Arial"/>
              </a:rPr>
              <a:t>Sixth Outline Level</a:t>
            </a:r>
            <a:endParaRPr b="0" lang="en-IN" sz="14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400" strike="noStrike" u="none">
                <a:solidFill>
                  <a:srgbClr val="000000"/>
                </a:solidFill>
                <a:effectLst/>
                <a:uFillTx/>
                <a:latin typeface="Arial"/>
              </a:rPr>
              <a:t>Seventh Outline Level</a:t>
            </a:r>
            <a:endParaRPr b="0" lang="en-IN" sz="1400" strike="noStrike" u="none">
              <a:solidFill>
                <a:srgbClr val="000000"/>
              </a:solidFill>
              <a:effectLst/>
              <a:uFillTx/>
              <a:latin typeface="Arial"/>
            </a:endParaRPr>
          </a:p>
        </p:txBody>
      </p:sp>
      <p:sp>
        <p:nvSpPr>
          <p:cNvPr id="2" name="PlaceHolder 3"/>
          <p:cNvSpPr>
            <a:spLocks noGrp="1"/>
          </p:cNvSpPr>
          <p:nvPr>
            <p:ph type="body"/>
          </p:nvPr>
        </p:nvSpPr>
        <p:spPr>
          <a:xfrm>
            <a:off x="4832280" y="1152360"/>
            <a:ext cx="3998880" cy="3415320"/>
          </a:xfrm>
          <a:prstGeom prst="rect">
            <a:avLst/>
          </a:prstGeom>
          <a:noFill/>
          <a:ln w="0">
            <a:noFill/>
          </a:ln>
        </p:spPr>
        <p:txBody>
          <a:bodyPr lIns="91440" rIns="91440" tIns="91440" bIns="91440" anchor="t">
            <a:normAutofit/>
          </a:bodyPr>
          <a:p>
            <a:pPr marL="432000" indent="-324000">
              <a:lnSpc>
                <a:spcPct val="100000"/>
              </a:lnSpc>
              <a:spcBef>
                <a:spcPts val="1417"/>
              </a:spcBef>
              <a:buClr>
                <a:srgbClr val="000000"/>
              </a:buClr>
              <a:buSzPct val="45000"/>
              <a:buFont typeface="Wingdings" charset="2"/>
              <a:buChar char=""/>
            </a:pPr>
            <a:r>
              <a:rPr b="0" lang="en-IN" sz="1400" strike="noStrike" u="none">
                <a:solidFill>
                  <a:srgbClr val="000000"/>
                </a:solidFill>
                <a:effectLst/>
                <a:uFillTx/>
                <a:latin typeface="Arial"/>
              </a:rPr>
              <a:t>Click to edit the outline text format</a:t>
            </a:r>
            <a:endParaRPr b="0" lang="en-IN" sz="14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400" strike="noStrike" u="none">
                <a:solidFill>
                  <a:srgbClr val="000000"/>
                </a:solidFill>
                <a:effectLst/>
                <a:uFillTx/>
                <a:latin typeface="Arial"/>
              </a:rPr>
              <a:t>Second Outline Level</a:t>
            </a:r>
            <a:endParaRPr b="0" lang="en-IN" sz="14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400" strike="noStrike" u="none">
                <a:solidFill>
                  <a:srgbClr val="000000"/>
                </a:solidFill>
                <a:effectLst/>
                <a:uFillTx/>
                <a:latin typeface="Arial"/>
              </a:rPr>
              <a:t>Third Outline Level</a:t>
            </a:r>
            <a:endParaRPr b="0" lang="en-IN" sz="14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400" strike="noStrike" u="none">
                <a:solidFill>
                  <a:srgbClr val="000000"/>
                </a:solidFill>
                <a:effectLst/>
                <a:uFillTx/>
                <a:latin typeface="Arial"/>
              </a:rPr>
              <a:t>Fourth Outline Level</a:t>
            </a:r>
            <a:endParaRPr b="0" lang="en-IN" sz="14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400" strike="noStrike" u="none">
                <a:solidFill>
                  <a:srgbClr val="000000"/>
                </a:solidFill>
                <a:effectLst/>
                <a:uFillTx/>
                <a:latin typeface="Arial"/>
              </a:rPr>
              <a:t>Fifth Outline Level</a:t>
            </a:r>
            <a:endParaRPr b="0" lang="en-IN" sz="14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400" strike="noStrike" u="none">
                <a:solidFill>
                  <a:srgbClr val="000000"/>
                </a:solidFill>
                <a:effectLst/>
                <a:uFillTx/>
                <a:latin typeface="Arial"/>
              </a:rPr>
              <a:t>Sixth Outline Level</a:t>
            </a:r>
            <a:endParaRPr b="0" lang="en-IN" sz="14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400" strike="noStrike" u="none">
                <a:solidFill>
                  <a:srgbClr val="000000"/>
                </a:solidFill>
                <a:effectLst/>
                <a:uFillTx/>
                <a:latin typeface="Arial"/>
              </a:rPr>
              <a:t>Seventh Outline Level</a:t>
            </a:r>
            <a:endParaRPr b="0" lang="en-IN" sz="1400" strike="noStrike" u="none">
              <a:solidFill>
                <a:srgbClr val="000000"/>
              </a:solidFill>
              <a:effectLst/>
              <a:uFillTx/>
              <a:latin typeface="Arial"/>
            </a:endParaRPr>
          </a:p>
        </p:txBody>
      </p:sp>
      <p:sp>
        <p:nvSpPr>
          <p:cNvPr id="3" name="PlaceHolder 4"/>
          <p:cNvSpPr>
            <a:spLocks noGrp="1"/>
          </p:cNvSpPr>
          <p:nvPr>
            <p:ph type="sldNum" idx="1"/>
          </p:nvPr>
        </p:nvSpPr>
        <p:spPr>
          <a:xfrm>
            <a:off x="8472600" y="4663080"/>
            <a:ext cx="547560" cy="39240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effectLst/>
                <a:uFillTx/>
                <a:latin typeface="Arial"/>
                <a:ea typeface="Arial"/>
              </a:defRPr>
            </a:lvl1pPr>
          </a:lstStyle>
          <a:p>
            <a:pPr indent="0" algn="r">
              <a:lnSpc>
                <a:spcPct val="100000"/>
              </a:lnSpc>
              <a:buNone/>
              <a:tabLst>
                <a:tab algn="l" pos="0"/>
              </a:tabLst>
            </a:pPr>
            <a:fld id="{D00776FD-9421-4745-8A2F-12AC8B270701}" type="slidenum">
              <a:rPr b="0" lang="en-GB" sz="1000" strike="noStrike" u="none">
                <a:solidFill>
                  <a:schemeClr val="dk2"/>
                </a:solidFill>
                <a:effectLst/>
                <a:uFillTx/>
                <a:latin typeface="Arial"/>
                <a:ea typeface="Arial"/>
              </a:rPr>
              <a:t>&lt;number&gt;</a:t>
            </a:fld>
            <a:endParaRPr b="0" lang="en-IN" sz="1000" strike="noStrike" u="none">
              <a:solidFill>
                <a:srgbClr val="000000"/>
              </a:solidFill>
              <a:effectLst/>
              <a:uFillTx/>
              <a:latin typeface="Times New Roman"/>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bg>
      <p:bgPr>
        <a:solidFill>
          <a:schemeClr val="lt1"/>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2151000"/>
            <a:ext cx="8519400" cy="840600"/>
          </a:xfrm>
          <a:prstGeom prst="rect">
            <a:avLst/>
          </a:prstGeom>
          <a:noFill/>
          <a:ln w="0">
            <a:noFill/>
          </a:ln>
        </p:spPr>
        <p:txBody>
          <a:bodyPr lIns="91440" rIns="91440" tIns="91440" bIns="91440" anchor="ctr">
            <a:normAutofit/>
          </a:bodyPr>
          <a:p>
            <a:pPr indent="0">
              <a:lnSpc>
                <a:spcPct val="100000"/>
              </a:lnSpc>
              <a:buNone/>
              <a:tabLst>
                <a:tab algn="l" pos="0"/>
              </a:tabLst>
            </a:pPr>
            <a:r>
              <a:rPr b="0" lang="en-IN" sz="3600" strike="noStrike" u="none">
                <a:solidFill>
                  <a:srgbClr val="000000"/>
                </a:solidFill>
                <a:effectLst/>
                <a:uFillTx/>
                <a:latin typeface="Arial"/>
              </a:rPr>
              <a:t>Click to edit the title text format</a:t>
            </a:r>
            <a:endParaRPr b="0" lang="en-IN" sz="3600" strike="noStrike" u="none">
              <a:solidFill>
                <a:srgbClr val="000000"/>
              </a:solidFill>
              <a:effectLst/>
              <a:uFillTx/>
              <a:latin typeface="Arial"/>
            </a:endParaRPr>
          </a:p>
        </p:txBody>
      </p:sp>
      <p:sp>
        <p:nvSpPr>
          <p:cNvPr id="26" name="PlaceHolder 2"/>
          <p:cNvSpPr>
            <a:spLocks noGrp="1"/>
          </p:cNvSpPr>
          <p:nvPr>
            <p:ph type="sldNum" idx="10"/>
          </p:nvPr>
        </p:nvSpPr>
        <p:spPr>
          <a:xfrm>
            <a:off x="8472600" y="4663080"/>
            <a:ext cx="547560" cy="39240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effectLst/>
                <a:uFillTx/>
                <a:latin typeface="Arial"/>
                <a:ea typeface="Arial"/>
              </a:defRPr>
            </a:lvl1pPr>
          </a:lstStyle>
          <a:p>
            <a:pPr indent="0" algn="r">
              <a:lnSpc>
                <a:spcPct val="100000"/>
              </a:lnSpc>
              <a:buNone/>
              <a:tabLst>
                <a:tab algn="l" pos="0"/>
              </a:tabLst>
            </a:pPr>
            <a:fld id="{E72DB371-E70C-41E0-8213-BE5D6820413B}" type="slidenum">
              <a:rPr b="0" lang="en-GB" sz="1000" strike="noStrike" u="none">
                <a:solidFill>
                  <a:schemeClr val="dk2"/>
                </a:solidFill>
                <a:effectLst/>
                <a:uFillTx/>
                <a:latin typeface="Arial"/>
                <a:ea typeface="Arial"/>
              </a:rPr>
              <a:t>&lt;number&gt;</a:t>
            </a:fld>
            <a:endParaRPr b="0" lang="en-IN" sz="10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19400" cy="57168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en-IN" sz="2800" strike="noStrike" u="none">
                <a:solidFill>
                  <a:srgbClr val="000000"/>
                </a:solidFill>
                <a:effectLst/>
                <a:uFillTx/>
                <a:latin typeface="Arial"/>
              </a:rPr>
              <a:t>Click to edit the title text format</a:t>
            </a:r>
            <a:endParaRPr b="0" lang="en-IN" sz="2800" strike="noStrike" u="none">
              <a:solidFill>
                <a:srgbClr val="000000"/>
              </a:solidFill>
              <a:effectLst/>
              <a:uFillTx/>
              <a:latin typeface="Arial"/>
            </a:endParaRPr>
          </a:p>
        </p:txBody>
      </p:sp>
      <p:sp>
        <p:nvSpPr>
          <p:cNvPr id="28" name="PlaceHolder 2"/>
          <p:cNvSpPr>
            <a:spLocks noGrp="1"/>
          </p:cNvSpPr>
          <p:nvPr>
            <p:ph type="body"/>
          </p:nvPr>
        </p:nvSpPr>
        <p:spPr>
          <a:xfrm>
            <a:off x="311760" y="1152360"/>
            <a:ext cx="8519400" cy="3415320"/>
          </a:xfrm>
          <a:prstGeom prst="rect">
            <a:avLst/>
          </a:prstGeom>
          <a:noFill/>
          <a:ln w="0">
            <a:noFill/>
          </a:ln>
        </p:spPr>
        <p:txBody>
          <a:bodyPr lIns="91440" rIns="91440" tIns="91440" bIns="91440" anchor="t">
            <a:normAutofit/>
          </a:bodyPr>
          <a:p>
            <a:pPr marL="432000" indent="-324000">
              <a:lnSpc>
                <a:spcPct val="100000"/>
              </a:lnSpc>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29" name="PlaceHolder 3"/>
          <p:cNvSpPr>
            <a:spLocks noGrp="1"/>
          </p:cNvSpPr>
          <p:nvPr>
            <p:ph type="sldNum" idx="11"/>
          </p:nvPr>
        </p:nvSpPr>
        <p:spPr>
          <a:xfrm>
            <a:off x="8472600" y="4663080"/>
            <a:ext cx="547560" cy="39240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effectLst/>
                <a:uFillTx/>
                <a:latin typeface="Arial"/>
                <a:ea typeface="Arial"/>
              </a:defRPr>
            </a:lvl1pPr>
          </a:lstStyle>
          <a:p>
            <a:pPr indent="0" algn="r">
              <a:lnSpc>
                <a:spcPct val="100000"/>
              </a:lnSpc>
              <a:buNone/>
              <a:tabLst>
                <a:tab algn="l" pos="0"/>
              </a:tabLst>
            </a:pPr>
            <a:fld id="{48823CAB-DD86-4F68-A8DA-9BD99E0AEA76}" type="slidenum">
              <a:rPr b="0" lang="en-GB" sz="1000" strike="noStrike" u="none">
                <a:solidFill>
                  <a:schemeClr val="dk2"/>
                </a:solidFill>
                <a:effectLst/>
                <a:uFillTx/>
                <a:latin typeface="Arial"/>
                <a:ea typeface="Arial"/>
              </a:rPr>
              <a:t>&lt;number&gt;</a:t>
            </a:fld>
            <a:endParaRPr b="0" lang="en-IN" sz="10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bg>
      <p:bgPr>
        <a:solidFill>
          <a:schemeClr val="lt1"/>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44960"/>
            <a:ext cx="8519400" cy="57168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en-IN" sz="2800" strike="noStrike" u="none">
                <a:solidFill>
                  <a:srgbClr val="000000"/>
                </a:solidFill>
                <a:effectLst/>
                <a:uFillTx/>
                <a:latin typeface="Arial"/>
              </a:rPr>
              <a:t>Click to edit the title text format</a:t>
            </a:r>
            <a:endParaRPr b="0" lang="en-IN" sz="2800" strike="noStrike" u="none">
              <a:solidFill>
                <a:srgbClr val="000000"/>
              </a:solidFill>
              <a:effectLst/>
              <a:uFillTx/>
              <a:latin typeface="Arial"/>
            </a:endParaRPr>
          </a:p>
        </p:txBody>
      </p:sp>
      <p:sp>
        <p:nvSpPr>
          <p:cNvPr id="5" name="PlaceHolder 2"/>
          <p:cNvSpPr>
            <a:spLocks noGrp="1"/>
          </p:cNvSpPr>
          <p:nvPr>
            <p:ph type="sldNum" idx="2"/>
          </p:nvPr>
        </p:nvSpPr>
        <p:spPr>
          <a:xfrm>
            <a:off x="8472600" y="4663080"/>
            <a:ext cx="547560" cy="39240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effectLst/>
                <a:uFillTx/>
                <a:latin typeface="Arial"/>
                <a:ea typeface="Arial"/>
              </a:defRPr>
            </a:lvl1pPr>
          </a:lstStyle>
          <a:p>
            <a:pPr indent="0" algn="r">
              <a:lnSpc>
                <a:spcPct val="100000"/>
              </a:lnSpc>
              <a:buNone/>
              <a:tabLst>
                <a:tab algn="l" pos="0"/>
              </a:tabLst>
            </a:pPr>
            <a:fld id="{4EF0AE7C-B53B-467F-B219-C2BD3F5B728D}" type="slidenum">
              <a:rPr b="0" lang="en-GB" sz="1000" strike="noStrike" u="none">
                <a:solidFill>
                  <a:schemeClr val="dk2"/>
                </a:solidFill>
                <a:effectLst/>
                <a:uFillTx/>
                <a:latin typeface="Arial"/>
                <a:ea typeface="Arial"/>
              </a:rPr>
              <a:t>&lt;number&gt;</a:t>
            </a:fld>
            <a:endParaRPr b="0" lang="en-IN" sz="10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bg>
      <p:bgPr>
        <a:solidFill>
          <a:schemeClr val="lt1"/>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555480"/>
            <a:ext cx="2806920" cy="754560"/>
          </a:xfrm>
          <a:prstGeom prst="rect">
            <a:avLst/>
          </a:prstGeom>
          <a:noFill/>
          <a:ln w="0">
            <a:noFill/>
          </a:ln>
        </p:spPr>
        <p:txBody>
          <a:bodyPr lIns="91440" rIns="91440" tIns="91440" bIns="91440" anchor="b">
            <a:normAutofit fontScale="92500" lnSpcReduction="19999"/>
          </a:bodyPr>
          <a:p>
            <a:pPr indent="0">
              <a:lnSpc>
                <a:spcPct val="100000"/>
              </a:lnSpc>
              <a:buNone/>
              <a:tabLst>
                <a:tab algn="l" pos="0"/>
              </a:tabLst>
            </a:pPr>
            <a:r>
              <a:rPr b="0" lang="en-IN" sz="2400" strike="noStrike" u="none">
                <a:solidFill>
                  <a:srgbClr val="000000"/>
                </a:solidFill>
                <a:effectLst/>
                <a:uFillTx/>
                <a:latin typeface="Arial"/>
              </a:rPr>
              <a:t>Click to edit the title text format</a:t>
            </a:r>
            <a:endParaRPr b="0" lang="en-IN" sz="2400" strike="noStrike" u="none">
              <a:solidFill>
                <a:srgbClr val="000000"/>
              </a:solidFill>
              <a:effectLst/>
              <a:uFillTx/>
              <a:latin typeface="Arial"/>
            </a:endParaRPr>
          </a:p>
        </p:txBody>
      </p:sp>
      <p:sp>
        <p:nvSpPr>
          <p:cNvPr id="7" name="PlaceHolder 2"/>
          <p:cNvSpPr>
            <a:spLocks noGrp="1"/>
          </p:cNvSpPr>
          <p:nvPr>
            <p:ph type="body"/>
          </p:nvPr>
        </p:nvSpPr>
        <p:spPr>
          <a:xfrm>
            <a:off x="311760" y="1389600"/>
            <a:ext cx="2806920" cy="3178440"/>
          </a:xfrm>
          <a:prstGeom prst="rect">
            <a:avLst/>
          </a:prstGeom>
          <a:noFill/>
          <a:ln w="0">
            <a:noFill/>
          </a:ln>
        </p:spPr>
        <p:txBody>
          <a:bodyPr lIns="91440" rIns="91440" tIns="91440" bIns="91440" anchor="t">
            <a:normAutofit fontScale="32500" lnSpcReduction="19999"/>
          </a:bodyPr>
          <a:p>
            <a:pPr marL="432000" indent="-324000">
              <a:lnSpc>
                <a:spcPct val="100000"/>
              </a:lnSpc>
              <a:spcBef>
                <a:spcPts val="1417"/>
              </a:spcBef>
              <a:buClr>
                <a:srgbClr val="000000"/>
              </a:buClr>
              <a:buSzPct val="45000"/>
              <a:buFont typeface="Wingdings" charset="2"/>
              <a:buChar char=""/>
            </a:pPr>
            <a:r>
              <a:rPr b="0" lang="en-IN" sz="1200" strike="noStrike" u="none">
                <a:solidFill>
                  <a:srgbClr val="000000"/>
                </a:solidFill>
                <a:effectLst/>
                <a:uFillTx/>
                <a:latin typeface="Arial"/>
              </a:rPr>
              <a:t>Click to edit the outline text format</a:t>
            </a:r>
            <a:endParaRPr b="0" lang="en-IN" sz="12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200" strike="noStrike" u="none">
                <a:solidFill>
                  <a:srgbClr val="000000"/>
                </a:solidFill>
                <a:effectLst/>
                <a:uFillTx/>
                <a:latin typeface="Arial"/>
              </a:rPr>
              <a:t>Second Outline Level</a:t>
            </a:r>
            <a:endParaRPr b="0" lang="en-IN" sz="12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200" strike="noStrike" u="none">
                <a:solidFill>
                  <a:srgbClr val="000000"/>
                </a:solidFill>
                <a:effectLst/>
                <a:uFillTx/>
                <a:latin typeface="Arial"/>
              </a:rPr>
              <a:t>Third Outline Level</a:t>
            </a:r>
            <a:endParaRPr b="0" lang="en-IN" sz="12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200" strike="noStrike" u="none">
                <a:solidFill>
                  <a:srgbClr val="000000"/>
                </a:solidFill>
                <a:effectLst/>
                <a:uFillTx/>
                <a:latin typeface="Arial"/>
              </a:rPr>
              <a:t>Fourth Outline Level</a:t>
            </a:r>
            <a:endParaRPr b="0" lang="en-IN" sz="12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200" strike="noStrike" u="none">
                <a:solidFill>
                  <a:srgbClr val="000000"/>
                </a:solidFill>
                <a:effectLst/>
                <a:uFillTx/>
                <a:latin typeface="Arial"/>
              </a:rPr>
              <a:t>Fifth Outline Level</a:t>
            </a:r>
            <a:endParaRPr b="0" lang="en-IN" sz="12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200" strike="noStrike" u="none">
                <a:solidFill>
                  <a:srgbClr val="000000"/>
                </a:solidFill>
                <a:effectLst/>
                <a:uFillTx/>
                <a:latin typeface="Arial"/>
              </a:rPr>
              <a:t>Sixth Outline Level</a:t>
            </a:r>
            <a:endParaRPr b="0" lang="en-IN" sz="12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200" strike="noStrike" u="none">
                <a:solidFill>
                  <a:srgbClr val="000000"/>
                </a:solidFill>
                <a:effectLst/>
                <a:uFillTx/>
                <a:latin typeface="Arial"/>
              </a:rPr>
              <a:t>Seventh Outline Level</a:t>
            </a:r>
            <a:endParaRPr b="0" lang="en-IN" sz="1200" strike="noStrike" u="none">
              <a:solidFill>
                <a:srgbClr val="000000"/>
              </a:solidFill>
              <a:effectLst/>
              <a:uFillTx/>
              <a:latin typeface="Arial"/>
            </a:endParaRPr>
          </a:p>
        </p:txBody>
      </p:sp>
      <p:sp>
        <p:nvSpPr>
          <p:cNvPr id="8" name="PlaceHolder 3"/>
          <p:cNvSpPr>
            <a:spLocks noGrp="1"/>
          </p:cNvSpPr>
          <p:nvPr>
            <p:ph type="sldNum" idx="3"/>
          </p:nvPr>
        </p:nvSpPr>
        <p:spPr>
          <a:xfrm>
            <a:off x="8472600" y="4663080"/>
            <a:ext cx="547560" cy="39240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effectLst/>
                <a:uFillTx/>
                <a:latin typeface="Arial"/>
                <a:ea typeface="Arial"/>
              </a:defRPr>
            </a:lvl1pPr>
          </a:lstStyle>
          <a:p>
            <a:pPr indent="0" algn="r">
              <a:lnSpc>
                <a:spcPct val="100000"/>
              </a:lnSpc>
              <a:buNone/>
              <a:tabLst>
                <a:tab algn="l" pos="0"/>
              </a:tabLst>
            </a:pPr>
            <a:fld id="{FE0E0C7A-A1CF-428C-98A2-0985F0DA34B9}" type="slidenum">
              <a:rPr b="0" lang="en-GB" sz="1000" strike="noStrike" u="none">
                <a:solidFill>
                  <a:schemeClr val="dk2"/>
                </a:solidFill>
                <a:effectLst/>
                <a:uFillTx/>
                <a:latin typeface="Arial"/>
                <a:ea typeface="Arial"/>
              </a:rPr>
              <a:t>&lt;number&gt;</a:t>
            </a:fld>
            <a:endParaRPr b="0" lang="en-IN" sz="10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bg>
      <p:bgPr>
        <a:solidFill>
          <a:schemeClr val="lt1"/>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490320" y="450000"/>
            <a:ext cx="6366600" cy="4089600"/>
          </a:xfrm>
          <a:prstGeom prst="rect">
            <a:avLst/>
          </a:prstGeom>
          <a:noFill/>
          <a:ln w="0">
            <a:noFill/>
          </a:ln>
        </p:spPr>
        <p:txBody>
          <a:bodyPr lIns="91440" rIns="91440" tIns="91440" bIns="91440" anchor="ctr">
            <a:normAutofit/>
          </a:bodyPr>
          <a:p>
            <a:pPr indent="0">
              <a:lnSpc>
                <a:spcPct val="100000"/>
              </a:lnSpc>
              <a:buNone/>
              <a:tabLst>
                <a:tab algn="l" pos="0"/>
              </a:tabLst>
            </a:pPr>
            <a:r>
              <a:rPr b="0" lang="en-IN" sz="4800" strike="noStrike" u="none">
                <a:solidFill>
                  <a:srgbClr val="000000"/>
                </a:solidFill>
                <a:effectLst/>
                <a:uFillTx/>
                <a:latin typeface="Arial"/>
              </a:rPr>
              <a:t>Click to edit the title text format</a:t>
            </a:r>
            <a:endParaRPr b="0" lang="en-IN" sz="4800" strike="noStrike" u="none">
              <a:solidFill>
                <a:srgbClr val="000000"/>
              </a:solidFill>
              <a:effectLst/>
              <a:uFillTx/>
              <a:latin typeface="Arial"/>
            </a:endParaRPr>
          </a:p>
        </p:txBody>
      </p:sp>
      <p:sp>
        <p:nvSpPr>
          <p:cNvPr id="10" name="PlaceHolder 2"/>
          <p:cNvSpPr>
            <a:spLocks noGrp="1"/>
          </p:cNvSpPr>
          <p:nvPr>
            <p:ph type="sldNum" idx="4"/>
          </p:nvPr>
        </p:nvSpPr>
        <p:spPr>
          <a:xfrm>
            <a:off x="8472600" y="4663080"/>
            <a:ext cx="547560" cy="39240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effectLst/>
                <a:uFillTx/>
                <a:latin typeface="Arial"/>
                <a:ea typeface="Arial"/>
              </a:defRPr>
            </a:lvl1pPr>
          </a:lstStyle>
          <a:p>
            <a:pPr indent="0" algn="r">
              <a:lnSpc>
                <a:spcPct val="100000"/>
              </a:lnSpc>
              <a:buNone/>
              <a:tabLst>
                <a:tab algn="l" pos="0"/>
              </a:tabLst>
            </a:pPr>
            <a:fld id="{DE9976DA-4B23-447B-8E18-275B613E287B}" type="slidenum">
              <a:rPr b="0" lang="en-GB" sz="1000" strike="noStrike" u="none">
                <a:solidFill>
                  <a:schemeClr val="dk2"/>
                </a:solidFill>
                <a:effectLst/>
                <a:uFillTx/>
                <a:latin typeface="Arial"/>
                <a:ea typeface="Arial"/>
              </a:rPr>
              <a:t>&lt;number&gt;</a:t>
            </a:fld>
            <a:endParaRPr b="0" lang="en-IN" sz="10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bg>
      <p:bgPr>
        <a:solidFill>
          <a:schemeClr val="lt1"/>
        </a:solidFill>
      </p:bgPr>
    </p:bg>
    <p:spTree>
      <p:nvGrpSpPr>
        <p:cNvPr id="1" name=""/>
        <p:cNvGrpSpPr/>
        <p:nvPr/>
      </p:nvGrpSpPr>
      <p:grpSpPr>
        <a:xfrm>
          <a:off x="0" y="0"/>
          <a:ext cx="0" cy="0"/>
          <a:chOff x="0" y="0"/>
          <a:chExt cx="0" cy="0"/>
        </a:xfrm>
      </p:grpSpPr>
      <p:sp>
        <p:nvSpPr>
          <p:cNvPr id="11" name="Google Shape;36;p9"/>
          <p:cNvSpPr/>
          <p:nvPr/>
        </p:nvSpPr>
        <p:spPr>
          <a:xfrm>
            <a:off x="4572000" y="0"/>
            <a:ext cx="4570920" cy="514260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effectLst/>
              <a:uFillTx/>
              <a:latin typeface="Arial"/>
            </a:endParaRPr>
          </a:p>
        </p:txBody>
      </p:sp>
      <p:sp>
        <p:nvSpPr>
          <p:cNvPr id="12" name="PlaceHolder 1"/>
          <p:cNvSpPr>
            <a:spLocks noGrp="1"/>
          </p:cNvSpPr>
          <p:nvPr>
            <p:ph type="title"/>
          </p:nvPr>
        </p:nvSpPr>
        <p:spPr>
          <a:xfrm>
            <a:off x="265680" y="1233000"/>
            <a:ext cx="4044240" cy="1481400"/>
          </a:xfrm>
          <a:prstGeom prst="rect">
            <a:avLst/>
          </a:prstGeom>
          <a:noFill/>
          <a:ln w="0">
            <a:noFill/>
          </a:ln>
        </p:spPr>
        <p:txBody>
          <a:bodyPr lIns="91440" rIns="91440" tIns="91440" bIns="91440" anchor="b">
            <a:normAutofit/>
          </a:bodyPr>
          <a:p>
            <a:pPr indent="0">
              <a:lnSpc>
                <a:spcPct val="100000"/>
              </a:lnSpc>
              <a:buNone/>
              <a:tabLst>
                <a:tab algn="l" pos="0"/>
              </a:tabLst>
            </a:pPr>
            <a:r>
              <a:rPr b="0" lang="en-IN" sz="4200" strike="noStrike" u="none">
                <a:solidFill>
                  <a:srgbClr val="000000"/>
                </a:solidFill>
                <a:effectLst/>
                <a:uFillTx/>
                <a:latin typeface="Arial"/>
              </a:rPr>
              <a:t>Click to edit the title text format</a:t>
            </a:r>
            <a:endParaRPr b="0" lang="en-IN" sz="4200" strike="noStrike" u="none">
              <a:solidFill>
                <a:srgbClr val="000000"/>
              </a:solidFill>
              <a:effectLst/>
              <a:uFillTx/>
              <a:latin typeface="Arial"/>
            </a:endParaRPr>
          </a:p>
        </p:txBody>
      </p:sp>
      <p:sp>
        <p:nvSpPr>
          <p:cNvPr id="13" name="PlaceHolder 2"/>
          <p:cNvSpPr>
            <a:spLocks noGrp="1"/>
          </p:cNvSpPr>
          <p:nvPr>
            <p:ph type="body"/>
          </p:nvPr>
        </p:nvSpPr>
        <p:spPr>
          <a:xfrm>
            <a:off x="4939560" y="723960"/>
            <a:ext cx="3835800" cy="3693960"/>
          </a:xfrm>
          <a:prstGeom prst="rect">
            <a:avLst/>
          </a:prstGeom>
          <a:noFill/>
          <a:ln w="0">
            <a:noFill/>
          </a:ln>
        </p:spPr>
        <p:txBody>
          <a:bodyPr lIns="91440" rIns="91440" tIns="91440" bIns="91440" anchor="ctr">
            <a:normAutofit fontScale="85000" lnSpcReduction="9999"/>
          </a:bodyPr>
          <a:p>
            <a:pPr marL="432000" indent="-324000">
              <a:lnSpc>
                <a:spcPct val="100000"/>
              </a:lnSpc>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14" name="PlaceHolder 3"/>
          <p:cNvSpPr>
            <a:spLocks noGrp="1"/>
          </p:cNvSpPr>
          <p:nvPr>
            <p:ph type="sldNum" idx="5"/>
          </p:nvPr>
        </p:nvSpPr>
        <p:spPr>
          <a:xfrm>
            <a:off x="8472600" y="4663080"/>
            <a:ext cx="547560" cy="39240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effectLst/>
                <a:uFillTx/>
                <a:latin typeface="Arial"/>
                <a:ea typeface="Arial"/>
              </a:defRPr>
            </a:lvl1pPr>
          </a:lstStyle>
          <a:p>
            <a:pPr indent="0" algn="r">
              <a:lnSpc>
                <a:spcPct val="100000"/>
              </a:lnSpc>
              <a:buNone/>
              <a:tabLst>
                <a:tab algn="l" pos="0"/>
              </a:tabLst>
            </a:pPr>
            <a:fld id="{608D95EC-40D0-4E4D-9FF4-9626DA607CA4}" type="slidenum">
              <a:rPr b="0" lang="en-GB" sz="1000" strike="noStrike" u="none">
                <a:solidFill>
                  <a:schemeClr val="dk2"/>
                </a:solidFill>
                <a:effectLst/>
                <a:uFillTx/>
                <a:latin typeface="Arial"/>
                <a:ea typeface="Arial"/>
              </a:rPr>
              <a:t>&lt;number&gt;</a:t>
            </a:fld>
            <a:endParaRPr b="0" lang="en-IN" sz="10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bg>
      <p:bgPr>
        <a:solidFill>
          <a:schemeClr val="lt1"/>
        </a:solidFill>
      </p:bgPr>
    </p:bg>
    <p:spTree>
      <p:nvGrpSpPr>
        <p:cNvPr id="1" name=""/>
        <p:cNvGrpSpPr/>
        <p:nvPr/>
      </p:nvGrpSpPr>
      <p:grpSpPr>
        <a:xfrm>
          <a:off x="0" y="0"/>
          <a:ext cx="0" cy="0"/>
          <a:chOff x="0" y="0"/>
          <a:chExt cx="0" cy="0"/>
        </a:xfrm>
      </p:grpSpPr>
      <p:sp>
        <p:nvSpPr>
          <p:cNvPr id="15" name="PlaceHolder 1"/>
          <p:cNvSpPr>
            <a:spLocks noGrp="1"/>
          </p:cNvSpPr>
          <p:nvPr>
            <p:ph type="body"/>
          </p:nvPr>
        </p:nvSpPr>
        <p:spPr>
          <a:xfrm>
            <a:off x="311760" y="4230720"/>
            <a:ext cx="5997600" cy="604080"/>
          </a:xfrm>
          <a:prstGeom prst="rect">
            <a:avLst/>
          </a:prstGeom>
          <a:noFill/>
          <a:ln w="0">
            <a:noFill/>
          </a:ln>
        </p:spPr>
        <p:txBody>
          <a:bodyPr lIns="91440" rIns="91440" tIns="91440" bIns="91440" anchor="ctr">
            <a:normAutofit fontScale="25000" lnSpcReduction="19999"/>
          </a:bodyPr>
          <a:p>
            <a:pPr marL="432000" indent="-324000">
              <a:lnSpc>
                <a:spcPct val="100000"/>
              </a:lnSpc>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16" name="PlaceHolder 2"/>
          <p:cNvSpPr>
            <a:spLocks noGrp="1"/>
          </p:cNvSpPr>
          <p:nvPr>
            <p:ph type="sldNum" idx="6"/>
          </p:nvPr>
        </p:nvSpPr>
        <p:spPr>
          <a:xfrm>
            <a:off x="8472600" y="4663080"/>
            <a:ext cx="547560" cy="39240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effectLst/>
                <a:uFillTx/>
                <a:latin typeface="Arial"/>
                <a:ea typeface="Arial"/>
              </a:defRPr>
            </a:lvl1pPr>
          </a:lstStyle>
          <a:p>
            <a:pPr indent="0" algn="r">
              <a:lnSpc>
                <a:spcPct val="100000"/>
              </a:lnSpc>
              <a:buNone/>
              <a:tabLst>
                <a:tab algn="l" pos="0"/>
              </a:tabLst>
            </a:pPr>
            <a:fld id="{23AC3B5E-6264-4F50-B2CF-906931055A99}" type="slidenum">
              <a:rPr b="0" lang="en-GB" sz="1000" strike="noStrike" u="none">
                <a:solidFill>
                  <a:schemeClr val="dk2"/>
                </a:solidFill>
                <a:effectLst/>
                <a:uFillTx/>
                <a:latin typeface="Arial"/>
                <a:ea typeface="Arial"/>
              </a:rPr>
              <a:t>&lt;number&gt;</a:t>
            </a:fld>
            <a:endParaRPr b="0" lang="en-IN" sz="10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bg>
      <p:bgPr>
        <a:solidFill>
          <a:schemeClr val="lt1"/>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744480"/>
            <a:ext cx="8519400" cy="2051640"/>
          </a:xfrm>
          <a:prstGeom prst="rect">
            <a:avLst/>
          </a:prstGeom>
          <a:noFill/>
          <a:ln w="0">
            <a:noFill/>
          </a:ln>
        </p:spPr>
        <p:txBody>
          <a:bodyPr lIns="91440" rIns="91440" tIns="91440" bIns="91440" anchor="b">
            <a:normAutofit/>
          </a:bodyPr>
          <a:p>
            <a:pPr indent="0">
              <a:lnSpc>
                <a:spcPct val="100000"/>
              </a:lnSpc>
              <a:buNone/>
              <a:tabLst>
                <a:tab algn="l" pos="0"/>
              </a:tabLst>
            </a:pPr>
            <a:r>
              <a:rPr b="0" lang="en-IN" sz="5200" strike="noStrike" u="none">
                <a:solidFill>
                  <a:srgbClr val="000000"/>
                </a:solidFill>
                <a:effectLst/>
                <a:uFillTx/>
                <a:latin typeface="Arial"/>
              </a:rPr>
              <a:t>Click to edit the title text format</a:t>
            </a:r>
            <a:endParaRPr b="0" lang="en-IN" sz="5200" strike="noStrike" u="none">
              <a:solidFill>
                <a:srgbClr val="000000"/>
              </a:solidFill>
              <a:effectLst/>
              <a:uFillTx/>
              <a:latin typeface="Arial"/>
            </a:endParaRPr>
          </a:p>
        </p:txBody>
      </p:sp>
      <p:sp>
        <p:nvSpPr>
          <p:cNvPr id="18" name="PlaceHolder 2"/>
          <p:cNvSpPr>
            <a:spLocks noGrp="1"/>
          </p:cNvSpPr>
          <p:nvPr>
            <p:ph type="sldNum" idx="7"/>
          </p:nvPr>
        </p:nvSpPr>
        <p:spPr>
          <a:xfrm>
            <a:off x="8472600" y="4663080"/>
            <a:ext cx="547560" cy="39240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effectLst/>
                <a:uFillTx/>
                <a:latin typeface="Arial"/>
                <a:ea typeface="Arial"/>
              </a:defRPr>
            </a:lvl1pPr>
          </a:lstStyle>
          <a:p>
            <a:pPr indent="0" algn="r">
              <a:lnSpc>
                <a:spcPct val="100000"/>
              </a:lnSpc>
              <a:buNone/>
              <a:tabLst>
                <a:tab algn="l" pos="0"/>
              </a:tabLst>
            </a:pPr>
            <a:fld id="{956C90D8-4F8E-43CB-87E1-AD9E72327475}" type="slidenum">
              <a:rPr b="0" lang="en-GB" sz="1000" strike="noStrike" u="none">
                <a:solidFill>
                  <a:schemeClr val="dk2"/>
                </a:solidFill>
                <a:effectLst/>
                <a:uFillTx/>
                <a:latin typeface="Arial"/>
                <a:ea typeface="Arial"/>
              </a:rPr>
              <a:t>&lt;number&gt;</a:t>
            </a:fld>
            <a:endParaRPr b="0" lang="en-IN" sz="10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bg>
      <p:bgPr>
        <a:solidFill>
          <a:schemeClr val="lt1"/>
        </a:soli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1106280"/>
            <a:ext cx="8519400" cy="1962360"/>
          </a:xfrm>
          <a:prstGeom prst="rect">
            <a:avLst/>
          </a:prstGeom>
          <a:noFill/>
          <a:ln w="0">
            <a:noFill/>
          </a:ln>
        </p:spPr>
        <p:txBody>
          <a:bodyPr lIns="91440" rIns="91440" tIns="91440" bIns="91440" anchor="b">
            <a:normAutofit lnSpcReduction="9999"/>
          </a:bodyPr>
          <a:p>
            <a:pPr indent="0" algn="ctr">
              <a:lnSpc>
                <a:spcPct val="100000"/>
              </a:lnSpc>
              <a:buNone/>
              <a:tabLst>
                <a:tab algn="l" pos="0"/>
              </a:tabLst>
            </a:pPr>
            <a:r>
              <a:rPr b="0" lang="en-IN" sz="12000" strike="noStrike" u="none">
                <a:solidFill>
                  <a:schemeClr val="dk1"/>
                </a:solidFill>
                <a:effectLst/>
                <a:uFillTx/>
                <a:latin typeface="Arial"/>
                <a:ea typeface="Arial"/>
              </a:rPr>
              <a:t>xx%</a:t>
            </a:r>
            <a:endParaRPr b="0" lang="en-IN" sz="12000" strike="noStrike" u="none">
              <a:solidFill>
                <a:srgbClr val="000000"/>
              </a:solidFill>
              <a:effectLst/>
              <a:uFillTx/>
              <a:latin typeface="Arial"/>
            </a:endParaRPr>
          </a:p>
        </p:txBody>
      </p:sp>
      <p:sp>
        <p:nvSpPr>
          <p:cNvPr id="20" name="PlaceHolder 2"/>
          <p:cNvSpPr>
            <a:spLocks noGrp="1"/>
          </p:cNvSpPr>
          <p:nvPr>
            <p:ph type="body"/>
          </p:nvPr>
        </p:nvSpPr>
        <p:spPr>
          <a:xfrm>
            <a:off x="311760" y="3152160"/>
            <a:ext cx="8519400" cy="1299600"/>
          </a:xfrm>
          <a:prstGeom prst="rect">
            <a:avLst/>
          </a:prstGeom>
          <a:noFill/>
          <a:ln w="0">
            <a:noFill/>
          </a:ln>
        </p:spPr>
        <p:txBody>
          <a:bodyPr lIns="91440" rIns="91440" tIns="91440" bIns="91440" anchor="t">
            <a:normAutofit fontScale="47500" lnSpcReduction="19999"/>
          </a:bodyPr>
          <a:p>
            <a:pPr marL="432000" indent="-324000">
              <a:lnSpc>
                <a:spcPct val="100000"/>
              </a:lnSpc>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21" name="PlaceHolder 3"/>
          <p:cNvSpPr>
            <a:spLocks noGrp="1"/>
          </p:cNvSpPr>
          <p:nvPr>
            <p:ph type="sldNum" idx="8"/>
          </p:nvPr>
        </p:nvSpPr>
        <p:spPr>
          <a:xfrm>
            <a:off x="8472600" y="4663080"/>
            <a:ext cx="547560" cy="39240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effectLst/>
                <a:uFillTx/>
                <a:latin typeface="Arial"/>
                <a:ea typeface="Arial"/>
              </a:defRPr>
            </a:lvl1pPr>
          </a:lstStyle>
          <a:p>
            <a:pPr indent="0" algn="r">
              <a:lnSpc>
                <a:spcPct val="100000"/>
              </a:lnSpc>
              <a:buNone/>
              <a:tabLst>
                <a:tab algn="l" pos="0"/>
              </a:tabLst>
            </a:pPr>
            <a:fld id="{CFCF36CE-BD70-4ED7-82A3-DB3572279A9D}" type="slidenum">
              <a:rPr b="0" lang="en-GB" sz="1000" strike="noStrike" u="none">
                <a:solidFill>
                  <a:schemeClr val="dk2"/>
                </a:solidFill>
                <a:effectLst/>
                <a:uFillTx/>
                <a:latin typeface="Arial"/>
                <a:ea typeface="Arial"/>
              </a:rPr>
              <a:t>&lt;number&gt;</a:t>
            </a:fld>
            <a:endParaRPr b="0" lang="en-IN" sz="10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chemeClr val="lt1"/>
        </a:solidFill>
      </p:bgPr>
    </p:bg>
    <p:spTree>
      <p:nvGrpSpPr>
        <p:cNvPr id="1" name=""/>
        <p:cNvGrpSpPr/>
        <p:nvPr/>
      </p:nvGrpSpPr>
      <p:grpSpPr>
        <a:xfrm>
          <a:off x="0" y="0"/>
          <a:ext cx="0" cy="0"/>
          <a:chOff x="0" y="0"/>
          <a:chExt cx="0" cy="0"/>
        </a:xfrm>
      </p:grpSpPr>
      <p:sp>
        <p:nvSpPr>
          <p:cNvPr id="22" name="PlaceHolder 1"/>
          <p:cNvSpPr>
            <a:spLocks noGrp="1"/>
          </p:cNvSpPr>
          <p:nvPr>
            <p:ph type="sldNum" idx="9"/>
          </p:nvPr>
        </p:nvSpPr>
        <p:spPr>
          <a:xfrm>
            <a:off x="8472600" y="4663080"/>
            <a:ext cx="547560" cy="39240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effectLst/>
                <a:uFillTx/>
                <a:latin typeface="Arial"/>
                <a:ea typeface="Arial"/>
              </a:defRPr>
            </a:lvl1pPr>
          </a:lstStyle>
          <a:p>
            <a:pPr indent="0" algn="r">
              <a:lnSpc>
                <a:spcPct val="100000"/>
              </a:lnSpc>
              <a:buNone/>
              <a:tabLst>
                <a:tab algn="l" pos="0"/>
              </a:tabLst>
            </a:pPr>
            <a:fld id="{15474C63-2274-4228-9DC0-36FB96E4C4A5}" type="slidenum">
              <a:rPr b="0" lang="en-GB" sz="1000" strike="noStrike" u="none">
                <a:solidFill>
                  <a:schemeClr val="dk2"/>
                </a:solidFill>
                <a:effectLst/>
                <a:uFillTx/>
                <a:latin typeface="Arial"/>
                <a:ea typeface="Arial"/>
              </a:rPr>
              <a:t>&lt;number&gt;</a:t>
            </a:fld>
            <a:endParaRPr b="0" lang="en-IN" sz="1000" strike="noStrike" u="none">
              <a:solidFill>
                <a:srgbClr val="000000"/>
              </a:solidFill>
              <a:effectLst/>
              <a:uFillTx/>
              <a:latin typeface="Times New Roman"/>
            </a:endParaRPr>
          </a:p>
        </p:txBody>
      </p:sp>
      <p:sp>
        <p:nvSpPr>
          <p:cNvPr id="23" name="PlaceHolder 2"/>
          <p:cNvSpPr>
            <a:spLocks noGrp="1"/>
          </p:cNvSpPr>
          <p:nvPr>
            <p:ph type="title"/>
          </p:nvPr>
        </p:nvSpPr>
        <p:spPr>
          <a:xfrm>
            <a:off x="457200" y="205200"/>
            <a:ext cx="8228520" cy="857880"/>
          </a:xfrm>
          <a:prstGeom prst="rect">
            <a:avLst/>
          </a:prstGeom>
          <a:noFill/>
          <a:ln w="0">
            <a:noFill/>
          </a:ln>
        </p:spPr>
        <p:txBody>
          <a:bodyPr lIns="0" rIns="0" tIns="0" bIns="0" anchor="ctr">
            <a:noAutofit/>
          </a:bodyPr>
          <a:p>
            <a:pPr indent="0">
              <a:lnSpc>
                <a:spcPct val="100000"/>
              </a:lnSpc>
              <a:buNone/>
              <a:tabLst>
                <a:tab algn="l" pos="0"/>
              </a:tabLst>
            </a:pPr>
            <a:r>
              <a:rPr b="0" lang="en-IN" sz="1400" strike="noStrike" u="none">
                <a:solidFill>
                  <a:srgbClr val="000000"/>
                </a:solidFill>
                <a:effectLst/>
                <a:uFillTx/>
                <a:latin typeface="Arial"/>
              </a:rPr>
              <a:t>Click to edit the title text format</a:t>
            </a:r>
            <a:endParaRPr b="0" lang="en-IN" sz="1400" strike="noStrike" u="none">
              <a:solidFill>
                <a:srgbClr val="000000"/>
              </a:solidFill>
              <a:effectLst/>
              <a:uFillTx/>
              <a:latin typeface="Arial"/>
            </a:endParaRPr>
          </a:p>
        </p:txBody>
      </p:sp>
      <p:sp>
        <p:nvSpPr>
          <p:cNvPr id="24" name="PlaceHolder 3"/>
          <p:cNvSpPr>
            <a:spLocks noGrp="1"/>
          </p:cNvSpPr>
          <p:nvPr>
            <p:ph type="body"/>
          </p:nvPr>
        </p:nvSpPr>
        <p:spPr>
          <a:xfrm>
            <a:off x="457200" y="1203480"/>
            <a:ext cx="8228520" cy="29822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1400" strike="noStrike" u="none">
                <a:solidFill>
                  <a:srgbClr val="000000"/>
                </a:solidFill>
                <a:effectLst/>
                <a:uFillTx/>
                <a:latin typeface="Arial"/>
              </a:rPr>
              <a:t>Click to edit the outline text format</a:t>
            </a:r>
            <a:endParaRPr b="0" lang="en-IN" sz="14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400" strike="noStrike" u="none">
                <a:solidFill>
                  <a:srgbClr val="000000"/>
                </a:solidFill>
                <a:effectLst/>
                <a:uFillTx/>
                <a:latin typeface="Arial"/>
              </a:rPr>
              <a:t>Second Outline Level</a:t>
            </a:r>
            <a:endParaRPr b="0" lang="en-IN" sz="14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400" strike="noStrike" u="none">
                <a:solidFill>
                  <a:srgbClr val="000000"/>
                </a:solidFill>
                <a:effectLst/>
                <a:uFillTx/>
                <a:latin typeface="Arial"/>
              </a:rPr>
              <a:t>Third Outline Level</a:t>
            </a:r>
            <a:endParaRPr b="0" lang="en-IN" sz="14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400" strike="noStrike" u="none">
                <a:solidFill>
                  <a:srgbClr val="000000"/>
                </a:solidFill>
                <a:effectLst/>
                <a:uFillTx/>
                <a:latin typeface="Arial"/>
              </a:rPr>
              <a:t>Fourth Outline Level</a:t>
            </a:r>
            <a:endParaRPr b="0" lang="en-IN" sz="14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2000" strike="noStrike" u="none">
                <a:solidFill>
                  <a:srgbClr val="000000"/>
                </a:solidFill>
                <a:effectLst/>
                <a:uFillTx/>
                <a:latin typeface="Arial"/>
              </a:rPr>
              <a:t>Fifth Outline Level</a:t>
            </a:r>
            <a:endParaRPr b="0" lang="en-IN" sz="20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2000" strike="noStrike" u="none">
                <a:solidFill>
                  <a:srgbClr val="000000"/>
                </a:solidFill>
                <a:effectLst/>
                <a:uFillTx/>
                <a:latin typeface="Arial"/>
              </a:rPr>
              <a:t>Sixth Outline Level</a:t>
            </a:r>
            <a:endParaRPr b="0" lang="en-IN" sz="20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2000" strike="noStrike" u="none">
                <a:solidFill>
                  <a:srgbClr val="000000"/>
                </a:solidFill>
                <a:effectLst/>
                <a:uFillTx/>
                <a:latin typeface="Arial"/>
              </a:rPr>
              <a:t>Seventh Outline Level</a:t>
            </a:r>
            <a:endParaRPr b="0" lang="en-IN" sz="20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 name="Google Shape;54;p13" descr=""/>
          <p:cNvPicPr/>
          <p:nvPr/>
        </p:nvPicPr>
        <p:blipFill>
          <a:blip r:embed="rId1"/>
          <a:stretch/>
        </p:blipFill>
        <p:spPr>
          <a:xfrm>
            <a:off x="0" y="0"/>
            <a:ext cx="9142920" cy="5142600"/>
          </a:xfrm>
          <a:prstGeom prst="rect">
            <a:avLst/>
          </a:prstGeom>
          <a:noFill/>
          <a:ln w="0">
            <a:noFill/>
          </a:ln>
        </p:spPr>
      </p:pic>
      <p:sp>
        <p:nvSpPr>
          <p:cNvPr id="31" name="Google Shape;55;p13"/>
          <p:cNvSpPr/>
          <p:nvPr/>
        </p:nvSpPr>
        <p:spPr>
          <a:xfrm>
            <a:off x="294840" y="3156480"/>
            <a:ext cx="8519400" cy="442800"/>
          </a:xfrm>
          <a:prstGeom prst="rect">
            <a:avLst/>
          </a:prstGeom>
          <a:noFill/>
          <a:ln w="0">
            <a:noFill/>
          </a:ln>
        </p:spPr>
        <p:style>
          <a:lnRef idx="0"/>
          <a:fillRef idx="0"/>
          <a:effectRef idx="0"/>
          <a:fontRef idx="minor"/>
        </p:style>
        <p:txBody>
          <a:bodyPr lIns="90000" rIns="90000" tIns="91440" bIns="91440" anchor="t">
            <a:normAutofit/>
          </a:bodyPr>
          <a:p>
            <a:pPr>
              <a:lnSpc>
                <a:spcPct val="80000"/>
              </a:lnSpc>
              <a:tabLst>
                <a:tab algn="l" pos="0"/>
              </a:tabLst>
            </a:pPr>
            <a:r>
              <a:rPr b="0" lang="en-GB" sz="1600" strike="noStrike" u="none">
                <a:solidFill>
                  <a:srgbClr val="202729"/>
                </a:solidFill>
                <a:effectLst/>
                <a:uFillTx/>
                <a:latin typeface="Google Sans Medium"/>
                <a:ea typeface="Google Sans Medium"/>
              </a:rPr>
              <a:t>Team Name : Sol 3</a:t>
            </a:r>
            <a:endParaRPr b="0" lang="en-IN" sz="1600" strike="noStrike" u="none">
              <a:solidFill>
                <a:srgbClr val="000000"/>
              </a:solidFill>
              <a:effectLst/>
              <a:uFillTx/>
              <a:latin typeface="Arial"/>
            </a:endParaRPr>
          </a:p>
        </p:txBody>
      </p:sp>
      <p:sp>
        <p:nvSpPr>
          <p:cNvPr id="32" name="Google Shape;56;p13"/>
          <p:cNvSpPr/>
          <p:nvPr/>
        </p:nvSpPr>
        <p:spPr>
          <a:xfrm>
            <a:off x="328680" y="3780000"/>
            <a:ext cx="8310600" cy="1259280"/>
          </a:xfrm>
          <a:prstGeom prst="rect">
            <a:avLst/>
          </a:prstGeom>
          <a:noFill/>
          <a:ln w="0">
            <a:noFill/>
          </a:ln>
        </p:spPr>
        <p:style>
          <a:lnRef idx="0"/>
          <a:fillRef idx="0"/>
          <a:effectRef idx="0"/>
          <a:fontRef idx="minor"/>
        </p:style>
        <p:txBody>
          <a:bodyPr lIns="90000" rIns="90000" tIns="91440" bIns="91440" anchor="t">
            <a:normAutofit/>
          </a:bodyPr>
          <a:p>
            <a:pPr algn="just">
              <a:lnSpc>
                <a:spcPct val="100000"/>
              </a:lnSpc>
              <a:spcBef>
                <a:spcPts val="1757"/>
              </a:spcBef>
              <a:spcAft>
                <a:spcPts val="1559"/>
              </a:spcAft>
              <a:tabLst>
                <a:tab algn="l" pos="0"/>
              </a:tabLst>
            </a:pPr>
            <a:r>
              <a:rPr b="0" lang="en-GB" sz="1600" strike="noStrike" u="none">
                <a:solidFill>
                  <a:srgbClr val="202729"/>
                </a:solidFill>
                <a:effectLst/>
                <a:uFillTx/>
                <a:latin typeface="Google Sans Medium"/>
                <a:ea typeface="Google Sans Medium"/>
              </a:rPr>
              <a:t>Problem Statement : Current GIS systems require deep domain knowledge and manual operation to perform spatial analysis like buffer zones, land use overlays, or nearest feature queries. They lack intuitive, intelligent interfaces to help non-experts perform complex spatial workflows.</a:t>
            </a:r>
            <a:endParaRPr b="0" lang="en-IN" sz="1600" strike="noStrike" u="none">
              <a:solidFill>
                <a:srgbClr val="000000"/>
              </a:solidFill>
              <a:effectLst/>
              <a:uFillTx/>
              <a:latin typeface="Arial"/>
            </a:endParaRPr>
          </a:p>
        </p:txBody>
      </p:sp>
      <p:sp>
        <p:nvSpPr>
          <p:cNvPr id="33" name="Google Shape;57;p13"/>
          <p:cNvSpPr/>
          <p:nvPr/>
        </p:nvSpPr>
        <p:spPr>
          <a:xfrm>
            <a:off x="310320" y="3516480"/>
            <a:ext cx="8519400" cy="442800"/>
          </a:xfrm>
          <a:prstGeom prst="rect">
            <a:avLst/>
          </a:prstGeom>
          <a:noFill/>
          <a:ln w="0">
            <a:noFill/>
          </a:ln>
        </p:spPr>
        <p:style>
          <a:lnRef idx="0"/>
          <a:fillRef idx="0"/>
          <a:effectRef idx="0"/>
          <a:fontRef idx="minor"/>
        </p:style>
        <p:txBody>
          <a:bodyPr lIns="90000" rIns="90000" tIns="91440" bIns="91440" anchor="t">
            <a:normAutofit/>
          </a:bodyPr>
          <a:p>
            <a:pPr>
              <a:lnSpc>
                <a:spcPct val="80000"/>
              </a:lnSpc>
              <a:tabLst>
                <a:tab algn="l" pos="0"/>
              </a:tabLst>
            </a:pPr>
            <a:r>
              <a:rPr b="0" lang="en-GB" sz="1600" strike="noStrike" u="none">
                <a:solidFill>
                  <a:srgbClr val="202729"/>
                </a:solidFill>
                <a:effectLst/>
                <a:uFillTx/>
                <a:latin typeface="Google Sans Medium"/>
                <a:ea typeface="Google Sans Medium"/>
              </a:rPr>
              <a:t>Team Leader Name : Rohith K</a:t>
            </a:r>
            <a:endParaRPr b="0" lang="en-IN"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Google Shape;105;p21" descr=""/>
          <p:cNvPicPr/>
          <p:nvPr/>
        </p:nvPicPr>
        <p:blipFill>
          <a:blip r:embed="rId1"/>
          <a:stretch/>
        </p:blipFill>
        <p:spPr>
          <a:xfrm>
            <a:off x="0" y="0"/>
            <a:ext cx="9142920" cy="5142600"/>
          </a:xfrm>
          <a:prstGeom prst="rect">
            <a:avLst/>
          </a:prstGeom>
          <a:noFill/>
          <a:ln w="0">
            <a:noFill/>
          </a:ln>
        </p:spPr>
      </p:pic>
      <p:sp>
        <p:nvSpPr>
          <p:cNvPr id="100" name="Google Shape;106;p21"/>
          <p:cNvSpPr/>
          <p:nvPr/>
        </p:nvSpPr>
        <p:spPr>
          <a:xfrm>
            <a:off x="180000" y="540000"/>
            <a:ext cx="8819640" cy="4500000"/>
          </a:xfrm>
          <a:prstGeom prst="rect">
            <a:avLst/>
          </a:prstGeom>
          <a:noFill/>
          <a:ln w="0">
            <a:noFill/>
          </a:ln>
        </p:spPr>
        <p:style>
          <a:lnRef idx="0"/>
          <a:fillRef idx="0"/>
          <a:effectRef idx="0"/>
          <a:fontRef idx="minor"/>
        </p:style>
        <p:txBody>
          <a:bodyPr lIns="90000" rIns="90000" tIns="91440" bIns="91440" anchor="t">
            <a:normAutofit fontScale="85000" lnSpcReduction="19999"/>
          </a:bodyPr>
          <a:p>
            <a:pPr algn="just">
              <a:lnSpc>
                <a:spcPct val="115000"/>
              </a:lnSpc>
              <a:spcBef>
                <a:spcPts val="567"/>
              </a:spcBef>
              <a:spcAft>
                <a:spcPts val="567"/>
              </a:spcAft>
              <a:tabLst>
                <a:tab algn="l" pos="0"/>
              </a:tabLst>
            </a:pPr>
            <a:r>
              <a:rPr b="0" lang="en-GB" sz="1600" strike="noStrike" u="none">
                <a:solidFill>
                  <a:schemeClr val="dk1"/>
                </a:solidFill>
                <a:effectLst/>
                <a:uFillTx/>
                <a:latin typeface="Google Sans Medium"/>
                <a:ea typeface="Google Sans Medium"/>
              </a:rPr>
              <a:t>Technologies to be used in the solution:</a:t>
            </a:r>
            <a:endParaRPr b="0" lang="en-IN" sz="1600" strike="noStrike" u="none">
              <a:solidFill>
                <a:srgbClr val="000000"/>
              </a:solidFill>
              <a:effectLst/>
              <a:uFillTx/>
              <a:latin typeface="Arial"/>
            </a:endParaRPr>
          </a:p>
          <a:p>
            <a:pPr marL="360000" algn="just">
              <a:lnSpc>
                <a:spcPct val="115000"/>
              </a:lnSpc>
              <a:spcBef>
                <a:spcPts val="567"/>
              </a:spcBef>
              <a:spcAft>
                <a:spcPts val="567"/>
              </a:spcAft>
              <a:buClr>
                <a:srgbClr val="000000"/>
              </a:buClr>
              <a:buFont typeface="Wingdings" charset="2"/>
              <a:buChar char=""/>
              <a:tabLst>
                <a:tab algn="l" pos="0"/>
              </a:tabLst>
            </a:pPr>
            <a:r>
              <a:rPr b="0" lang="en-GB" sz="1600" strike="noStrike" u="none">
                <a:solidFill>
                  <a:schemeClr val="dk1"/>
                </a:solidFill>
                <a:effectLst/>
                <a:uFillTx/>
                <a:latin typeface="Google Sans Medium"/>
                <a:ea typeface="Google Sans Medium"/>
              </a:rPr>
              <a:t>Backend:</a:t>
            </a:r>
            <a:endParaRPr b="0" lang="en-IN" sz="1600" strike="noStrike" u="none">
              <a:solidFill>
                <a:srgbClr val="000000"/>
              </a:solidFill>
              <a:effectLst/>
              <a:uFillTx/>
              <a:latin typeface="Arial"/>
              <a:ea typeface="Noto Sans"/>
            </a:endParaRPr>
          </a:p>
          <a:p>
            <a:pPr marL="720000" algn="just">
              <a:lnSpc>
                <a:spcPct val="115000"/>
              </a:lnSpc>
              <a:spcBef>
                <a:spcPts val="567"/>
              </a:spcBef>
              <a:spcAft>
                <a:spcPts val="567"/>
              </a:spcAft>
              <a:buClr>
                <a:srgbClr val="000000"/>
              </a:buClr>
              <a:buFont typeface="Symbol" charset="2"/>
              <a:buChar char=""/>
              <a:tabLst>
                <a:tab algn="l" pos="0"/>
              </a:tabLst>
            </a:pPr>
            <a:r>
              <a:rPr b="0" lang="en-GB" sz="1600" strike="noStrike" u="none">
                <a:solidFill>
                  <a:schemeClr val="dk1"/>
                </a:solidFill>
                <a:effectLst/>
                <a:uFillTx/>
                <a:latin typeface="Google Sans Medium"/>
                <a:ea typeface="Google Sans Medium"/>
              </a:rPr>
              <a:t>LangChain – LLM workflow orchestration</a:t>
            </a:r>
            <a:endParaRPr b="0" lang="en-IN" sz="1600" strike="noStrike" u="none">
              <a:solidFill>
                <a:srgbClr val="000000"/>
              </a:solidFill>
              <a:effectLst/>
              <a:uFillTx/>
              <a:latin typeface="Arial"/>
              <a:ea typeface="Noto Sans"/>
            </a:endParaRPr>
          </a:p>
          <a:p>
            <a:pPr marL="720000" algn="just">
              <a:lnSpc>
                <a:spcPct val="115000"/>
              </a:lnSpc>
              <a:spcBef>
                <a:spcPts val="567"/>
              </a:spcBef>
              <a:spcAft>
                <a:spcPts val="567"/>
              </a:spcAft>
              <a:buClr>
                <a:srgbClr val="000000"/>
              </a:buClr>
              <a:buFont typeface="Symbol" charset="2"/>
              <a:buChar char=""/>
              <a:tabLst>
                <a:tab algn="l" pos="0"/>
              </a:tabLst>
            </a:pPr>
            <a:r>
              <a:rPr b="0" lang="en-GB" sz="1600" strike="noStrike" u="none">
                <a:solidFill>
                  <a:schemeClr val="dk1"/>
                </a:solidFill>
                <a:effectLst/>
                <a:uFillTx/>
                <a:latin typeface="Google Sans Medium"/>
                <a:ea typeface="Google Sans Medium"/>
              </a:rPr>
              <a:t>Llama / Gemini Pro – Large Language Models with CoT support</a:t>
            </a:r>
            <a:endParaRPr b="0" lang="en-IN" sz="1600" strike="noStrike" u="none">
              <a:solidFill>
                <a:srgbClr val="000000"/>
              </a:solidFill>
              <a:effectLst/>
              <a:uFillTx/>
              <a:latin typeface="Arial"/>
              <a:ea typeface="Noto Sans"/>
            </a:endParaRPr>
          </a:p>
          <a:p>
            <a:pPr marL="720000" algn="just">
              <a:lnSpc>
                <a:spcPct val="115000"/>
              </a:lnSpc>
              <a:spcBef>
                <a:spcPts val="567"/>
              </a:spcBef>
              <a:spcAft>
                <a:spcPts val="567"/>
              </a:spcAft>
              <a:buClr>
                <a:srgbClr val="000000"/>
              </a:buClr>
              <a:buFont typeface="Symbol" charset="2"/>
              <a:buChar char=""/>
              <a:tabLst>
                <a:tab algn="l" pos="0"/>
              </a:tabLst>
            </a:pPr>
            <a:r>
              <a:rPr b="0" lang="en-GB" sz="1600" strike="noStrike" u="none">
                <a:solidFill>
                  <a:schemeClr val="dk1"/>
                </a:solidFill>
                <a:effectLst/>
                <a:uFillTx/>
                <a:latin typeface="Google Sans Medium"/>
                <a:ea typeface="Google Sans Medium"/>
              </a:rPr>
              <a:t>PostGIS – Spatial database</a:t>
            </a:r>
            <a:endParaRPr b="0" lang="en-IN" sz="1600" strike="noStrike" u="none">
              <a:solidFill>
                <a:srgbClr val="000000"/>
              </a:solidFill>
              <a:effectLst/>
              <a:uFillTx/>
              <a:latin typeface="Arial"/>
              <a:ea typeface="Noto Sans"/>
            </a:endParaRPr>
          </a:p>
          <a:p>
            <a:pPr marL="720000" algn="just">
              <a:lnSpc>
                <a:spcPct val="115000"/>
              </a:lnSpc>
              <a:spcBef>
                <a:spcPts val="567"/>
              </a:spcBef>
              <a:spcAft>
                <a:spcPts val="567"/>
              </a:spcAft>
              <a:buClr>
                <a:srgbClr val="000000"/>
              </a:buClr>
              <a:buFont typeface="Symbol" charset="2"/>
              <a:buChar char=""/>
              <a:tabLst>
                <a:tab algn="l" pos="0"/>
              </a:tabLst>
            </a:pPr>
            <a:r>
              <a:rPr b="0" lang="en-GB" sz="1600" strike="noStrike" u="none">
                <a:solidFill>
                  <a:schemeClr val="dk1"/>
                </a:solidFill>
                <a:effectLst/>
                <a:uFillTx/>
                <a:latin typeface="Google Sans Medium"/>
                <a:ea typeface="Google Sans Medium"/>
              </a:rPr>
              <a:t>PyQGIS – Python APIs for QGIS geoprocessing</a:t>
            </a:r>
            <a:endParaRPr b="0" lang="en-IN" sz="1600" strike="noStrike" u="none">
              <a:solidFill>
                <a:srgbClr val="000000"/>
              </a:solidFill>
              <a:effectLst/>
              <a:uFillTx/>
              <a:latin typeface="Arial"/>
              <a:ea typeface="Noto Sans"/>
            </a:endParaRPr>
          </a:p>
          <a:p>
            <a:pPr marL="720000" algn="just">
              <a:lnSpc>
                <a:spcPct val="115000"/>
              </a:lnSpc>
              <a:spcBef>
                <a:spcPts val="567"/>
              </a:spcBef>
              <a:spcAft>
                <a:spcPts val="567"/>
              </a:spcAft>
              <a:buClr>
                <a:srgbClr val="000000"/>
              </a:buClr>
              <a:buFont typeface="Symbol" charset="2"/>
              <a:buChar char=""/>
              <a:tabLst>
                <a:tab algn="l" pos="0"/>
              </a:tabLst>
            </a:pPr>
            <a:r>
              <a:rPr b="0" lang="en-GB" sz="1600" strike="noStrike" u="none">
                <a:solidFill>
                  <a:schemeClr val="dk1"/>
                </a:solidFill>
                <a:effectLst/>
                <a:uFillTx/>
                <a:latin typeface="Google Sans Medium"/>
                <a:ea typeface="Google Sans Medium"/>
              </a:rPr>
              <a:t>GDAL / OGR – Spatial file operations</a:t>
            </a:r>
            <a:endParaRPr b="0" lang="en-IN" sz="1600" strike="noStrike" u="none">
              <a:solidFill>
                <a:srgbClr val="000000"/>
              </a:solidFill>
              <a:effectLst/>
              <a:uFillTx/>
              <a:latin typeface="Arial"/>
              <a:ea typeface="Noto Sans"/>
            </a:endParaRPr>
          </a:p>
          <a:p>
            <a:pPr marL="360000" algn="just">
              <a:lnSpc>
                <a:spcPct val="115000"/>
              </a:lnSpc>
              <a:spcBef>
                <a:spcPts val="567"/>
              </a:spcBef>
              <a:spcAft>
                <a:spcPts val="567"/>
              </a:spcAft>
              <a:buClr>
                <a:srgbClr val="000000"/>
              </a:buClr>
              <a:buFont typeface="Wingdings" charset="2"/>
              <a:buChar char=""/>
              <a:tabLst>
                <a:tab algn="l" pos="0"/>
              </a:tabLst>
            </a:pPr>
            <a:r>
              <a:rPr b="0" lang="en-GB" sz="1600" strike="noStrike" u="none">
                <a:solidFill>
                  <a:schemeClr val="dk1"/>
                </a:solidFill>
                <a:effectLst/>
                <a:uFillTx/>
                <a:latin typeface="Google Sans Medium"/>
                <a:ea typeface="Google Sans Medium"/>
              </a:rPr>
              <a:t>Frontend:</a:t>
            </a:r>
            <a:endParaRPr b="0" lang="en-IN" sz="1600" strike="noStrike" u="none">
              <a:solidFill>
                <a:srgbClr val="000000"/>
              </a:solidFill>
              <a:effectLst/>
              <a:uFillTx/>
              <a:latin typeface="Arial"/>
              <a:ea typeface="Noto Sans"/>
            </a:endParaRPr>
          </a:p>
          <a:p>
            <a:pPr marL="720000" algn="just">
              <a:lnSpc>
                <a:spcPct val="115000"/>
              </a:lnSpc>
              <a:spcBef>
                <a:spcPts val="567"/>
              </a:spcBef>
              <a:spcAft>
                <a:spcPts val="567"/>
              </a:spcAft>
              <a:buClr>
                <a:srgbClr val="000000"/>
              </a:buClr>
              <a:buFont typeface="Symbol" charset="2"/>
              <a:buChar char=""/>
              <a:tabLst>
                <a:tab algn="l" pos="0"/>
              </a:tabLst>
            </a:pPr>
            <a:r>
              <a:rPr b="0" lang="en-GB" sz="1600" strike="noStrike" u="none">
                <a:solidFill>
                  <a:schemeClr val="dk1"/>
                </a:solidFill>
                <a:effectLst/>
                <a:uFillTx/>
                <a:latin typeface="Google Sans Medium"/>
                <a:ea typeface="Google Sans Medium"/>
              </a:rPr>
              <a:t>Streamlit + FastAPI – User interface &amp; APIs</a:t>
            </a:r>
            <a:endParaRPr b="0" lang="en-IN" sz="1600" strike="noStrike" u="none">
              <a:solidFill>
                <a:srgbClr val="000000"/>
              </a:solidFill>
              <a:effectLst/>
              <a:uFillTx/>
              <a:latin typeface="Arial"/>
              <a:ea typeface="Noto Sans"/>
            </a:endParaRPr>
          </a:p>
          <a:p>
            <a:pPr marL="720000" algn="just">
              <a:lnSpc>
                <a:spcPct val="115000"/>
              </a:lnSpc>
              <a:spcBef>
                <a:spcPts val="567"/>
              </a:spcBef>
              <a:spcAft>
                <a:spcPts val="567"/>
              </a:spcAft>
              <a:buClr>
                <a:srgbClr val="000000"/>
              </a:buClr>
              <a:buFont typeface="Symbol" charset="2"/>
              <a:buChar char=""/>
              <a:tabLst>
                <a:tab algn="l" pos="0"/>
              </a:tabLst>
            </a:pPr>
            <a:r>
              <a:rPr b="0" lang="en-GB" sz="1600" strike="noStrike" u="none">
                <a:solidFill>
                  <a:schemeClr val="dk1"/>
                </a:solidFill>
                <a:effectLst/>
                <a:uFillTx/>
                <a:latin typeface="Google Sans Medium"/>
                <a:ea typeface="Google Sans Medium"/>
              </a:rPr>
              <a:t>Leaflet.js – Interactive map rendering</a:t>
            </a:r>
            <a:endParaRPr b="0" lang="en-IN" sz="1600" strike="noStrike" u="none">
              <a:solidFill>
                <a:srgbClr val="000000"/>
              </a:solidFill>
              <a:effectLst/>
              <a:uFillTx/>
              <a:latin typeface="Arial"/>
              <a:ea typeface="Noto Sans"/>
            </a:endParaRPr>
          </a:p>
          <a:p>
            <a:pPr marL="720000" algn="just">
              <a:lnSpc>
                <a:spcPct val="115000"/>
              </a:lnSpc>
              <a:spcBef>
                <a:spcPts val="567"/>
              </a:spcBef>
              <a:spcAft>
                <a:spcPts val="567"/>
              </a:spcAft>
              <a:buClr>
                <a:srgbClr val="000000"/>
              </a:buClr>
              <a:buFont typeface="Symbol" charset="2"/>
              <a:buChar char=""/>
              <a:tabLst>
                <a:tab algn="l" pos="0"/>
              </a:tabLst>
            </a:pPr>
            <a:r>
              <a:rPr b="0" lang="en-GB" sz="1600" strike="noStrike" u="none">
                <a:solidFill>
                  <a:schemeClr val="dk1"/>
                </a:solidFill>
                <a:effectLst/>
                <a:uFillTx/>
                <a:latin typeface="Google Sans Medium"/>
                <a:ea typeface="Google Sans Medium"/>
              </a:rPr>
              <a:t>gTTS / SpeechRecognition – voice interface</a:t>
            </a:r>
            <a:endParaRPr b="0" lang="en-IN" sz="1600" strike="noStrike" u="none">
              <a:solidFill>
                <a:srgbClr val="000000"/>
              </a:solidFill>
              <a:effectLst/>
              <a:uFillTx/>
              <a:latin typeface="Arial"/>
              <a:ea typeface="Noto Sans"/>
            </a:endParaRPr>
          </a:p>
          <a:p>
            <a:pPr marL="360000" algn="just">
              <a:lnSpc>
                <a:spcPct val="115000"/>
              </a:lnSpc>
              <a:spcBef>
                <a:spcPts val="567"/>
              </a:spcBef>
              <a:spcAft>
                <a:spcPts val="567"/>
              </a:spcAft>
              <a:buClr>
                <a:srgbClr val="000000"/>
              </a:buClr>
              <a:buFont typeface="Wingdings" charset="2"/>
              <a:buChar char=""/>
              <a:tabLst>
                <a:tab algn="l" pos="0"/>
              </a:tabLst>
            </a:pPr>
            <a:r>
              <a:rPr b="0" lang="en-GB" sz="1600" strike="noStrike" u="none">
                <a:solidFill>
                  <a:schemeClr val="dk1"/>
                </a:solidFill>
                <a:effectLst/>
                <a:uFillTx/>
                <a:latin typeface="Google Sans Medium"/>
                <a:ea typeface="Google Sans Medium"/>
              </a:rPr>
              <a:t>Deployment:</a:t>
            </a:r>
            <a:endParaRPr b="0" lang="en-IN" sz="1600" strike="noStrike" u="none">
              <a:solidFill>
                <a:srgbClr val="000000"/>
              </a:solidFill>
              <a:effectLst/>
              <a:uFillTx/>
              <a:latin typeface="Arial"/>
              <a:ea typeface="Noto Sans"/>
            </a:endParaRPr>
          </a:p>
          <a:p>
            <a:pPr marL="720000" algn="just">
              <a:lnSpc>
                <a:spcPct val="115000"/>
              </a:lnSpc>
              <a:spcBef>
                <a:spcPts val="567"/>
              </a:spcBef>
              <a:spcAft>
                <a:spcPts val="567"/>
              </a:spcAft>
              <a:buClr>
                <a:srgbClr val="000000"/>
              </a:buClr>
              <a:buFont typeface="Symbol" charset="2"/>
              <a:buChar char=""/>
              <a:tabLst>
                <a:tab algn="l" pos="0"/>
              </a:tabLst>
            </a:pPr>
            <a:r>
              <a:rPr b="0" lang="en-GB" sz="1600" strike="noStrike" u="none">
                <a:solidFill>
                  <a:schemeClr val="dk1"/>
                </a:solidFill>
                <a:effectLst/>
                <a:uFillTx/>
                <a:latin typeface="Google Sans Medium"/>
                <a:ea typeface="Google Sans Medium"/>
              </a:rPr>
              <a:t>Google Cloud Platform / AWS EC2</a:t>
            </a:r>
            <a:endParaRPr b="0" lang="en-IN" sz="1600" strike="noStrike" u="none">
              <a:solidFill>
                <a:srgbClr val="000000"/>
              </a:solidFill>
              <a:effectLst/>
              <a:uFillTx/>
              <a:latin typeface="Arial"/>
              <a:ea typeface="Noto Sans"/>
            </a:endParaRPr>
          </a:p>
          <a:p>
            <a:pPr marL="720000" algn="just">
              <a:lnSpc>
                <a:spcPct val="115000"/>
              </a:lnSpc>
              <a:spcBef>
                <a:spcPts val="567"/>
              </a:spcBef>
              <a:spcAft>
                <a:spcPts val="567"/>
              </a:spcAft>
              <a:buClr>
                <a:srgbClr val="000000"/>
              </a:buClr>
              <a:buFont typeface="Symbol" charset="2"/>
              <a:buChar char=""/>
              <a:tabLst>
                <a:tab algn="l" pos="0"/>
              </a:tabLst>
            </a:pPr>
            <a:r>
              <a:rPr b="0" lang="en-GB" sz="1600" strike="noStrike" u="none">
                <a:solidFill>
                  <a:schemeClr val="dk1"/>
                </a:solidFill>
                <a:effectLst/>
                <a:uFillTx/>
                <a:latin typeface="Google Sans Medium"/>
                <a:ea typeface="Google Sans Medium"/>
              </a:rPr>
              <a:t>PostgreSQL on Cloud</a:t>
            </a:r>
            <a:endParaRPr b="0" lang="en-IN" sz="1600" strike="noStrike" u="none">
              <a:solidFill>
                <a:srgbClr val="000000"/>
              </a:solidFill>
              <a:effectLst/>
              <a:uFillTx/>
              <a:latin typeface="Arial"/>
              <a:ea typeface="Noto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Google Shape;122;p24" descr=""/>
          <p:cNvPicPr/>
          <p:nvPr/>
        </p:nvPicPr>
        <p:blipFill>
          <a:blip r:embed="rId1"/>
          <a:stretch/>
        </p:blipFill>
        <p:spPr>
          <a:xfrm>
            <a:off x="0" y="0"/>
            <a:ext cx="9142920" cy="514260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 name="Google Shape;62;p14" descr=""/>
          <p:cNvPicPr/>
          <p:nvPr/>
        </p:nvPicPr>
        <p:blipFill>
          <a:blip r:embed="rId1"/>
          <a:stretch/>
        </p:blipFill>
        <p:spPr>
          <a:xfrm>
            <a:off x="0" y="0"/>
            <a:ext cx="9142920" cy="5142600"/>
          </a:xfrm>
          <a:prstGeom prst="rect">
            <a:avLst/>
          </a:prstGeom>
          <a:noFill/>
          <a:ln w="0">
            <a:noFill/>
          </a:ln>
        </p:spPr>
      </p:pic>
      <p:sp>
        <p:nvSpPr>
          <p:cNvPr id="35" name="Google Shape;63;p14"/>
          <p:cNvSpPr/>
          <p:nvPr/>
        </p:nvSpPr>
        <p:spPr>
          <a:xfrm>
            <a:off x="3370680" y="702000"/>
            <a:ext cx="2401920" cy="464760"/>
          </a:xfrm>
          <a:prstGeom prst="rect">
            <a:avLst/>
          </a:prstGeom>
          <a:noFill/>
          <a:ln w="0">
            <a:noFill/>
          </a:ln>
        </p:spPr>
        <p:style>
          <a:lnRef idx="0"/>
          <a:fillRef idx="0"/>
          <a:effectRef idx="0"/>
          <a:fontRef idx="minor"/>
        </p:style>
        <p:txBody>
          <a:bodyPr lIns="90000" rIns="90000" tIns="91440" bIns="91440" anchor="t">
            <a:noAutofit/>
          </a:bodyPr>
          <a:p>
            <a:pPr algn="ctr">
              <a:lnSpc>
                <a:spcPct val="115000"/>
              </a:lnSpc>
              <a:spcAft>
                <a:spcPts val="1199"/>
              </a:spcAft>
              <a:tabLst>
                <a:tab algn="l" pos="0"/>
              </a:tabLst>
            </a:pPr>
            <a:r>
              <a:rPr b="0" lang="en-GB" sz="2050" strike="noStrike" u="none">
                <a:solidFill>
                  <a:schemeClr val="dk1"/>
                </a:solidFill>
                <a:effectLst/>
                <a:uFillTx/>
                <a:latin typeface="Google Sans Medium"/>
                <a:ea typeface="Google Sans Medium"/>
              </a:rPr>
              <a:t>Team Members</a:t>
            </a:r>
            <a:endParaRPr b="0" lang="en-IN" sz="2050" strike="noStrike" u="none">
              <a:solidFill>
                <a:srgbClr val="000000"/>
              </a:solidFill>
              <a:effectLst/>
              <a:uFillTx/>
              <a:latin typeface="Arial"/>
            </a:endParaRPr>
          </a:p>
        </p:txBody>
      </p:sp>
      <p:graphicFrame>
        <p:nvGraphicFramePr>
          <p:cNvPr id="36" name="Google Shape;64;p14"/>
          <p:cNvGraphicFramePr/>
          <p:nvPr/>
        </p:nvGraphicFramePr>
        <p:xfrm>
          <a:off x="952560" y="1329480"/>
          <a:ext cx="7238520" cy="3589920"/>
        </p:xfrm>
        <a:graphic>
          <a:graphicData uri="http://schemas.openxmlformats.org/drawingml/2006/table">
            <a:tbl>
              <a:tblPr/>
              <a:tblGrid>
                <a:gridCol w="3619440"/>
                <a:gridCol w="3619440"/>
              </a:tblGrid>
              <a:tr h="1794960">
                <a:tc>
                  <a:txBody>
                    <a:bodyPr lIns="91080" rIns="91080" anchor="t">
                      <a:noAutofit/>
                    </a:bodyPr>
                    <a:p>
                      <a:pPr>
                        <a:lnSpc>
                          <a:spcPct val="100000"/>
                        </a:lnSpc>
                        <a:tabLst>
                          <a:tab algn="l" pos="0"/>
                        </a:tabLst>
                      </a:pPr>
                      <a:r>
                        <a:rPr b="0" lang="en-GB" sz="1400" strike="noStrike" u="none">
                          <a:solidFill>
                            <a:srgbClr val="000000"/>
                          </a:solidFill>
                          <a:effectLst/>
                          <a:uFillTx/>
                          <a:latin typeface="Arial"/>
                          <a:ea typeface="Arial"/>
                        </a:rPr>
                        <a:t>Team Leader: </a:t>
                      </a:r>
                      <a:endParaRPr b="0" lang="en-IN" sz="1400" strike="noStrike" u="none">
                        <a:solidFill>
                          <a:srgbClr val="000000"/>
                        </a:solidFill>
                        <a:effectLst/>
                        <a:uFillTx/>
                        <a:latin typeface="Arial"/>
                      </a:endParaRPr>
                    </a:p>
                    <a:p>
                      <a:pPr>
                        <a:lnSpc>
                          <a:spcPct val="100000"/>
                        </a:lnSpc>
                        <a:tabLst>
                          <a:tab algn="l" pos="0"/>
                        </a:tabLst>
                      </a:pPr>
                      <a:endParaRPr b="0" lang="en-IN" sz="1400" strike="noStrike" u="none">
                        <a:solidFill>
                          <a:srgbClr val="000000"/>
                        </a:solidFill>
                        <a:effectLst/>
                        <a:uFillTx/>
                        <a:latin typeface="Arial"/>
                      </a:endParaRPr>
                    </a:p>
                    <a:p>
                      <a:pPr>
                        <a:lnSpc>
                          <a:spcPct val="100000"/>
                        </a:lnSpc>
                        <a:tabLst>
                          <a:tab algn="l" pos="0"/>
                        </a:tabLst>
                      </a:pPr>
                      <a:r>
                        <a:rPr b="0" lang="en-GB" sz="1400" strike="noStrike" u="none">
                          <a:solidFill>
                            <a:srgbClr val="000000"/>
                          </a:solidFill>
                          <a:effectLst/>
                          <a:uFillTx/>
                          <a:latin typeface="Arial"/>
                          <a:ea typeface="Arial"/>
                        </a:rPr>
                        <a:t>Name: Rohith K</a:t>
                      </a:r>
                      <a:endParaRPr b="0" lang="en-IN" sz="1400" strike="noStrike" u="none">
                        <a:solidFill>
                          <a:srgbClr val="000000"/>
                        </a:solidFill>
                        <a:effectLst/>
                        <a:uFillTx/>
                        <a:latin typeface="Arial"/>
                      </a:endParaRPr>
                    </a:p>
                    <a:p>
                      <a:pPr>
                        <a:lnSpc>
                          <a:spcPct val="100000"/>
                        </a:lnSpc>
                        <a:tabLst>
                          <a:tab algn="l" pos="0"/>
                        </a:tabLst>
                      </a:pPr>
                      <a:r>
                        <a:rPr b="0" lang="en-GB" sz="1400" strike="noStrike" u="none">
                          <a:solidFill>
                            <a:srgbClr val="000000"/>
                          </a:solidFill>
                          <a:effectLst/>
                          <a:uFillTx/>
                          <a:latin typeface="Arial"/>
                          <a:ea typeface="Arial"/>
                        </a:rPr>
                        <a:t>College: Aarupadai Veedu Institute of Technology, Chennai</a:t>
                      </a:r>
                      <a:endParaRPr b="0" lang="en-IN" sz="1400" strike="noStrike" u="none">
                        <a:solidFill>
                          <a:srgbClr val="000000"/>
                        </a:solidFill>
                        <a:effectLst/>
                        <a:uFillTx/>
                        <a:latin typeface="Arial"/>
                      </a:endParaRPr>
                    </a:p>
                  </a:txBody>
                  <a:tcPr anchor="t" marL="91080" marR="91080">
                    <a:lnL w="9360">
                      <a:solidFill>
                        <a:srgbClr val="ffffff"/>
                      </a:solidFill>
                      <a:prstDash val="solid"/>
                    </a:lnL>
                    <a:lnR w="9360">
                      <a:solidFill>
                        <a:srgbClr val="ffffff"/>
                      </a:solidFill>
                      <a:prstDash val="solid"/>
                    </a:lnR>
                    <a:lnT w="9360">
                      <a:solidFill>
                        <a:srgbClr val="ffffff"/>
                      </a:solidFill>
                      <a:prstDash val="solid"/>
                    </a:lnT>
                    <a:lnB w="9360">
                      <a:solidFill>
                        <a:srgbClr val="ffffff"/>
                      </a:solidFill>
                      <a:prstDash val="solid"/>
                    </a:lnB>
                    <a:noFill/>
                  </a:tcPr>
                </a:tc>
                <a:tc>
                  <a:txBody>
                    <a:bodyPr lIns="91080" rIns="91080" anchor="t">
                      <a:noAutofit/>
                    </a:bodyPr>
                    <a:p>
                      <a:pPr>
                        <a:lnSpc>
                          <a:spcPct val="100000"/>
                        </a:lnSpc>
                        <a:tabLst>
                          <a:tab algn="l" pos="0"/>
                        </a:tabLst>
                      </a:pPr>
                      <a:r>
                        <a:rPr b="0" lang="en-GB" sz="1400" strike="noStrike" u="none">
                          <a:solidFill>
                            <a:schemeClr val="dk1"/>
                          </a:solidFill>
                          <a:effectLst/>
                          <a:uFillTx/>
                          <a:latin typeface="Arial"/>
                          <a:ea typeface="Arial"/>
                        </a:rPr>
                        <a:t>Team Member-1: </a:t>
                      </a:r>
                      <a:endParaRPr b="0" lang="en-IN" sz="1400" strike="noStrike" u="none">
                        <a:solidFill>
                          <a:srgbClr val="000000"/>
                        </a:solidFill>
                        <a:effectLst/>
                        <a:uFillTx/>
                        <a:latin typeface="Arial"/>
                      </a:endParaRPr>
                    </a:p>
                    <a:p>
                      <a:pPr>
                        <a:lnSpc>
                          <a:spcPct val="100000"/>
                        </a:lnSpc>
                        <a:tabLst>
                          <a:tab algn="l" pos="0"/>
                        </a:tabLst>
                      </a:pPr>
                      <a:endParaRPr b="0" lang="en-IN" sz="1400" strike="noStrike" u="none">
                        <a:solidFill>
                          <a:srgbClr val="000000"/>
                        </a:solidFill>
                        <a:effectLst/>
                        <a:uFillTx/>
                        <a:latin typeface="Arial"/>
                      </a:endParaRPr>
                    </a:p>
                    <a:p>
                      <a:pPr>
                        <a:lnSpc>
                          <a:spcPct val="100000"/>
                        </a:lnSpc>
                        <a:tabLst>
                          <a:tab algn="l" pos="0"/>
                        </a:tabLst>
                      </a:pPr>
                      <a:r>
                        <a:rPr b="0" lang="en-GB" sz="1400" strike="noStrike" u="none">
                          <a:solidFill>
                            <a:schemeClr val="dk1"/>
                          </a:solidFill>
                          <a:effectLst/>
                          <a:uFillTx/>
                          <a:latin typeface="Arial"/>
                          <a:ea typeface="Arial"/>
                        </a:rPr>
                        <a:t>Name: Ajayraj TP</a:t>
                      </a:r>
                      <a:endParaRPr b="0" lang="en-IN" sz="1400" strike="noStrike" u="none">
                        <a:solidFill>
                          <a:srgbClr val="000000"/>
                        </a:solidFill>
                        <a:effectLst/>
                        <a:uFillTx/>
                        <a:latin typeface="Arial"/>
                      </a:endParaRPr>
                    </a:p>
                    <a:p>
                      <a:pPr>
                        <a:lnSpc>
                          <a:spcPct val="100000"/>
                        </a:lnSpc>
                        <a:tabLst>
                          <a:tab algn="l" pos="0"/>
                        </a:tabLst>
                      </a:pPr>
                      <a:r>
                        <a:rPr b="0" lang="en-GB" sz="1400" strike="noStrike" u="none">
                          <a:solidFill>
                            <a:schemeClr val="dk1"/>
                          </a:solidFill>
                          <a:effectLst/>
                          <a:uFillTx/>
                          <a:latin typeface="Arial"/>
                          <a:ea typeface="Arial"/>
                        </a:rPr>
                        <a:t>College: SRM Arts and Scienece College, Chennai</a:t>
                      </a:r>
                      <a:endParaRPr b="0" lang="en-IN" sz="1400" strike="noStrike" u="none">
                        <a:solidFill>
                          <a:srgbClr val="000000"/>
                        </a:solidFill>
                        <a:effectLst/>
                        <a:uFillTx/>
                        <a:latin typeface="Arial"/>
                      </a:endParaRPr>
                    </a:p>
                    <a:p>
                      <a:pPr>
                        <a:lnSpc>
                          <a:spcPct val="100000"/>
                        </a:lnSpc>
                        <a:tabLst>
                          <a:tab algn="l" pos="0"/>
                        </a:tabLst>
                      </a:pPr>
                      <a:endParaRPr b="0" lang="en-IN" sz="1400" strike="noStrike" u="none">
                        <a:solidFill>
                          <a:srgbClr val="000000"/>
                        </a:solidFill>
                        <a:effectLst/>
                        <a:uFillTx/>
                        <a:latin typeface="Arial"/>
                      </a:endParaRPr>
                    </a:p>
                  </a:txBody>
                  <a:tcPr anchor="t" marL="91080" marR="91080">
                    <a:lnL w="9360">
                      <a:solidFill>
                        <a:srgbClr val="ffffff"/>
                      </a:solidFill>
                      <a:prstDash val="solid"/>
                    </a:lnL>
                    <a:lnR w="9360">
                      <a:solidFill>
                        <a:srgbClr val="ffffff"/>
                      </a:solidFill>
                      <a:prstDash val="solid"/>
                    </a:lnR>
                    <a:lnT w="9360">
                      <a:solidFill>
                        <a:srgbClr val="ffffff"/>
                      </a:solidFill>
                      <a:prstDash val="solid"/>
                    </a:lnT>
                    <a:lnB w="9360">
                      <a:solidFill>
                        <a:srgbClr val="ffffff"/>
                      </a:solidFill>
                      <a:prstDash val="solid"/>
                    </a:lnB>
                    <a:noFill/>
                  </a:tcPr>
                </a:tc>
              </a:tr>
              <a:tr h="1794960">
                <a:tc>
                  <a:txBody>
                    <a:bodyPr lIns="91080" rIns="91080" anchor="t">
                      <a:noAutofit/>
                    </a:bodyPr>
                    <a:p>
                      <a:pPr>
                        <a:lnSpc>
                          <a:spcPct val="100000"/>
                        </a:lnSpc>
                        <a:tabLst>
                          <a:tab algn="l" pos="0"/>
                        </a:tabLst>
                      </a:pPr>
                      <a:r>
                        <a:rPr b="0" lang="en-GB" sz="1400" strike="noStrike" u="none">
                          <a:solidFill>
                            <a:schemeClr val="dk1"/>
                          </a:solidFill>
                          <a:effectLst/>
                          <a:uFillTx/>
                          <a:latin typeface="Arial"/>
                          <a:ea typeface="Arial"/>
                        </a:rPr>
                        <a:t>Team Member-2: </a:t>
                      </a:r>
                      <a:endParaRPr b="0" lang="en-IN" sz="1400" strike="noStrike" u="none">
                        <a:solidFill>
                          <a:srgbClr val="000000"/>
                        </a:solidFill>
                        <a:effectLst/>
                        <a:uFillTx/>
                        <a:latin typeface="Arial"/>
                      </a:endParaRPr>
                    </a:p>
                    <a:p>
                      <a:pPr>
                        <a:lnSpc>
                          <a:spcPct val="100000"/>
                        </a:lnSpc>
                        <a:tabLst>
                          <a:tab algn="l" pos="0"/>
                        </a:tabLst>
                      </a:pPr>
                      <a:endParaRPr b="0" lang="en-IN" sz="1400" strike="noStrike" u="none">
                        <a:solidFill>
                          <a:srgbClr val="000000"/>
                        </a:solidFill>
                        <a:effectLst/>
                        <a:uFillTx/>
                        <a:latin typeface="Arial"/>
                      </a:endParaRPr>
                    </a:p>
                    <a:p>
                      <a:pPr>
                        <a:lnSpc>
                          <a:spcPct val="100000"/>
                        </a:lnSpc>
                        <a:tabLst>
                          <a:tab algn="l" pos="0"/>
                        </a:tabLst>
                      </a:pPr>
                      <a:r>
                        <a:rPr b="0" lang="en-GB" sz="1400" strike="noStrike" u="none">
                          <a:solidFill>
                            <a:schemeClr val="dk1"/>
                          </a:solidFill>
                          <a:effectLst/>
                          <a:uFillTx/>
                          <a:latin typeface="Arial"/>
                          <a:ea typeface="Arial"/>
                        </a:rPr>
                        <a:t>Name: Hemalatha T</a:t>
                      </a:r>
                      <a:endParaRPr b="0" lang="en-IN" sz="1400" strike="noStrike" u="none">
                        <a:solidFill>
                          <a:srgbClr val="000000"/>
                        </a:solidFill>
                        <a:effectLst/>
                        <a:uFillTx/>
                        <a:latin typeface="Arial"/>
                      </a:endParaRPr>
                    </a:p>
                    <a:p>
                      <a:pPr>
                        <a:lnSpc>
                          <a:spcPct val="100000"/>
                        </a:lnSpc>
                        <a:tabLst>
                          <a:tab algn="l" pos="0"/>
                        </a:tabLst>
                      </a:pPr>
                      <a:r>
                        <a:rPr b="0" lang="en-GB" sz="1400" strike="noStrike" u="none">
                          <a:solidFill>
                            <a:schemeClr val="dk1"/>
                          </a:solidFill>
                          <a:effectLst/>
                          <a:uFillTx/>
                          <a:latin typeface="Arial"/>
                          <a:ea typeface="Arial"/>
                        </a:rPr>
                        <a:t>College: Aarupadai Veedu Institute of Technology, Chennai</a:t>
                      </a:r>
                      <a:endParaRPr b="0" lang="en-IN" sz="1400" strike="noStrike" u="none">
                        <a:solidFill>
                          <a:srgbClr val="000000"/>
                        </a:solidFill>
                        <a:effectLst/>
                        <a:uFillTx/>
                        <a:latin typeface="Arial"/>
                      </a:endParaRPr>
                    </a:p>
                    <a:p>
                      <a:pPr>
                        <a:lnSpc>
                          <a:spcPct val="100000"/>
                        </a:lnSpc>
                        <a:tabLst>
                          <a:tab algn="l" pos="0"/>
                        </a:tabLst>
                      </a:pPr>
                      <a:endParaRPr b="0" lang="en-IN" sz="1400" strike="noStrike" u="none">
                        <a:solidFill>
                          <a:srgbClr val="000000"/>
                        </a:solidFill>
                        <a:effectLst/>
                        <a:uFillTx/>
                        <a:latin typeface="Arial"/>
                      </a:endParaRPr>
                    </a:p>
                    <a:p>
                      <a:pPr>
                        <a:lnSpc>
                          <a:spcPct val="100000"/>
                        </a:lnSpc>
                        <a:tabLst>
                          <a:tab algn="l" pos="0"/>
                        </a:tabLst>
                      </a:pPr>
                      <a:endParaRPr b="0" lang="en-IN" sz="1400" strike="noStrike" u="none">
                        <a:solidFill>
                          <a:srgbClr val="000000"/>
                        </a:solidFill>
                        <a:effectLst/>
                        <a:uFillTx/>
                        <a:latin typeface="Arial"/>
                      </a:endParaRPr>
                    </a:p>
                  </a:txBody>
                  <a:tcPr anchor="t" marL="91080" marR="91080">
                    <a:lnL w="9360">
                      <a:solidFill>
                        <a:srgbClr val="ffffff"/>
                      </a:solidFill>
                      <a:prstDash val="solid"/>
                    </a:lnL>
                    <a:lnR w="9360">
                      <a:solidFill>
                        <a:srgbClr val="ffffff"/>
                      </a:solidFill>
                      <a:prstDash val="solid"/>
                    </a:lnR>
                    <a:lnT w="9360">
                      <a:solidFill>
                        <a:srgbClr val="ffffff"/>
                      </a:solidFill>
                      <a:prstDash val="solid"/>
                    </a:lnT>
                    <a:lnB w="9360">
                      <a:solidFill>
                        <a:srgbClr val="ffffff"/>
                      </a:solidFill>
                      <a:prstDash val="solid"/>
                    </a:lnB>
                    <a:noFill/>
                  </a:tcPr>
                </a:tc>
                <a:tc>
                  <a:txBody>
                    <a:bodyPr lIns="91080" rIns="91080" anchor="t">
                      <a:noAutofit/>
                    </a:bodyPr>
                    <a:p>
                      <a:pPr>
                        <a:lnSpc>
                          <a:spcPct val="100000"/>
                        </a:lnSpc>
                      </a:pPr>
                      <a:endParaRPr b="0" lang="en-IN" sz="1800" strike="noStrike" u="none">
                        <a:solidFill>
                          <a:srgbClr val="000000"/>
                        </a:solidFill>
                        <a:effectLst/>
                        <a:uFillTx/>
                        <a:latin typeface="Arial"/>
                      </a:endParaRPr>
                    </a:p>
                  </a:txBody>
                  <a:tcPr anchor="t" marL="91080" marR="91080">
                    <a:lnL w="9360">
                      <a:solidFill>
                        <a:srgbClr val="ffffff"/>
                      </a:solidFill>
                      <a:prstDash val="solid"/>
                    </a:lnL>
                    <a:lnR w="9360">
                      <a:solidFill>
                        <a:srgbClr val="ffffff"/>
                      </a:solidFill>
                      <a:prstDash val="solid"/>
                    </a:lnR>
                    <a:lnT w="9360">
                      <a:solidFill>
                        <a:srgbClr val="ffffff"/>
                      </a:solidFill>
                      <a:prstDash val="solid"/>
                    </a:lnT>
                    <a:lnB w="9360">
                      <a:solidFill>
                        <a:srgbClr val="ffffff"/>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 name="Google Shape;69;p15" descr=""/>
          <p:cNvPicPr/>
          <p:nvPr/>
        </p:nvPicPr>
        <p:blipFill>
          <a:blip r:embed="rId1"/>
          <a:stretch/>
        </p:blipFill>
        <p:spPr>
          <a:xfrm>
            <a:off x="0" y="0"/>
            <a:ext cx="9142920" cy="5142600"/>
          </a:xfrm>
          <a:prstGeom prst="rect">
            <a:avLst/>
          </a:prstGeom>
          <a:noFill/>
          <a:ln w="0">
            <a:noFill/>
          </a:ln>
        </p:spPr>
      </p:pic>
      <p:sp>
        <p:nvSpPr>
          <p:cNvPr id="38" name="Google Shape;70;p15"/>
          <p:cNvSpPr/>
          <p:nvPr/>
        </p:nvSpPr>
        <p:spPr>
          <a:xfrm>
            <a:off x="311760" y="863640"/>
            <a:ext cx="8507520" cy="3995640"/>
          </a:xfrm>
          <a:prstGeom prst="rect">
            <a:avLst/>
          </a:prstGeom>
          <a:noFill/>
          <a:ln w="0">
            <a:noFill/>
          </a:ln>
        </p:spPr>
        <p:style>
          <a:lnRef idx="0"/>
          <a:fillRef idx="0"/>
          <a:effectRef idx="0"/>
          <a:fontRef idx="minor"/>
        </p:style>
        <p:txBody>
          <a:bodyPr lIns="90000" rIns="90000" tIns="91440" bIns="91440" anchor="t">
            <a:normAutofit/>
          </a:bodyPr>
          <a:p>
            <a:pPr algn="just">
              <a:lnSpc>
                <a:spcPct val="100000"/>
              </a:lnSpc>
              <a:tabLst>
                <a:tab algn="l" pos="0"/>
              </a:tabLst>
            </a:pPr>
            <a:r>
              <a:rPr b="0" lang="en-GB" sz="1600" strike="noStrike" u="none">
                <a:solidFill>
                  <a:schemeClr val="dk1"/>
                </a:solidFill>
                <a:effectLst/>
                <a:uFillTx/>
                <a:latin typeface="Arial"/>
                <a:ea typeface="Google Sans Medium"/>
              </a:rPr>
              <a:t>Brief about the Idea:</a:t>
            </a:r>
            <a:endParaRPr b="0" lang="en-IN" sz="1600" strike="noStrike" u="none">
              <a:solidFill>
                <a:srgbClr val="000000"/>
              </a:solidFill>
              <a:effectLst/>
              <a:uFillTx/>
              <a:latin typeface="Arial"/>
            </a:endParaRPr>
          </a:p>
          <a:p>
            <a:pPr algn="just">
              <a:lnSpc>
                <a:spcPct val="100000"/>
              </a:lnSpc>
              <a:tabLst>
                <a:tab algn="l" pos="0"/>
              </a:tabLst>
            </a:pPr>
            <a:r>
              <a:rPr b="0" lang="en-GB" sz="1600" strike="noStrike" u="none">
                <a:solidFill>
                  <a:schemeClr val="dk1"/>
                </a:solidFill>
                <a:effectLst/>
                <a:uFillTx/>
                <a:latin typeface="Arial"/>
                <a:ea typeface="Google Sans Medium"/>
              </a:rPr>
              <a:t> </a:t>
            </a:r>
            <a:br>
              <a:rPr sz="1600"/>
            </a:br>
            <a:r>
              <a:rPr b="0" lang="en-GB" sz="1600" strike="noStrike" u="none">
                <a:solidFill>
                  <a:schemeClr val="dk1"/>
                </a:solidFill>
                <a:effectLst/>
                <a:uFillTx/>
                <a:latin typeface="Arial"/>
                <a:ea typeface="Google Sans Medium"/>
              </a:rPr>
              <a:t>Problem: Traditional GIS tools require manual spatial querying, coding knowledge, and deep domain expertise. Most users struggle with accessing insights from spatial datasets effectively.</a:t>
            </a:r>
            <a:endParaRPr b="0" lang="en-IN" sz="1600" strike="noStrike" u="none">
              <a:solidFill>
                <a:srgbClr val="000000"/>
              </a:solidFill>
              <a:effectLst/>
              <a:uFillTx/>
              <a:latin typeface="Arial"/>
            </a:endParaRPr>
          </a:p>
          <a:p>
            <a:pPr algn="just">
              <a:lnSpc>
                <a:spcPct val="100000"/>
              </a:lnSpc>
              <a:spcBef>
                <a:spcPts val="907"/>
              </a:spcBef>
              <a:spcAft>
                <a:spcPts val="709"/>
              </a:spcAft>
              <a:tabLst>
                <a:tab algn="l" pos="0"/>
              </a:tabLst>
            </a:pPr>
            <a:r>
              <a:rPr b="0" lang="en-GB" sz="1600" strike="noStrike" u="none">
                <a:solidFill>
                  <a:schemeClr val="dk1"/>
                </a:solidFill>
                <a:effectLst/>
                <a:uFillTx/>
                <a:latin typeface="Arial"/>
                <a:ea typeface="Google Sans Medium"/>
              </a:rPr>
              <a:t>Our Solution: Build an LLM-powered Geospatial Assistant that:</a:t>
            </a:r>
            <a:endParaRPr b="0" lang="en-IN" sz="1600" strike="noStrike" u="none">
              <a:solidFill>
                <a:srgbClr val="000000"/>
              </a:solidFill>
              <a:effectLst/>
              <a:uFillTx/>
              <a:latin typeface="Arial"/>
            </a:endParaRPr>
          </a:p>
          <a:p>
            <a:pPr marL="360000" indent="-216000" algn="just">
              <a:lnSpc>
                <a:spcPct val="100000"/>
              </a:lnSpc>
              <a:spcBef>
                <a:spcPts val="340"/>
              </a:spcBef>
              <a:spcAft>
                <a:spcPts val="142"/>
              </a:spcAft>
              <a:buClr>
                <a:srgbClr val="000000"/>
              </a:buClr>
              <a:buSzPct val="45000"/>
              <a:buFont typeface="Wingdings" charset="2"/>
              <a:buChar char=""/>
              <a:tabLst>
                <a:tab algn="l" pos="0"/>
              </a:tabLst>
            </a:pPr>
            <a:r>
              <a:rPr b="0" lang="en-GB" sz="1600" strike="noStrike" u="none">
                <a:solidFill>
                  <a:schemeClr val="dk1"/>
                </a:solidFill>
                <a:effectLst/>
                <a:uFillTx/>
                <a:latin typeface="Arial"/>
                <a:ea typeface="Google Sans Medium"/>
              </a:rPr>
              <a:t>Understands natural language spatial questions</a:t>
            </a:r>
            <a:endParaRPr b="0" lang="en-IN" sz="1600" strike="noStrike" u="none">
              <a:solidFill>
                <a:srgbClr val="000000"/>
              </a:solidFill>
              <a:effectLst/>
              <a:uFillTx/>
              <a:latin typeface="Arial"/>
            </a:endParaRPr>
          </a:p>
          <a:p>
            <a:pPr marL="360000" indent="-216000" algn="just">
              <a:lnSpc>
                <a:spcPct val="100000"/>
              </a:lnSpc>
              <a:spcBef>
                <a:spcPts val="340"/>
              </a:spcBef>
              <a:spcAft>
                <a:spcPts val="142"/>
              </a:spcAft>
              <a:buClr>
                <a:srgbClr val="000000"/>
              </a:buClr>
              <a:buSzPct val="45000"/>
              <a:buFont typeface="Wingdings" charset="2"/>
              <a:buChar char=""/>
              <a:tabLst>
                <a:tab algn="l" pos="0"/>
              </a:tabLst>
            </a:pPr>
            <a:r>
              <a:rPr b="0" lang="en-GB" sz="1600" strike="noStrike" u="none">
                <a:solidFill>
                  <a:schemeClr val="dk1"/>
                </a:solidFill>
                <a:effectLst/>
                <a:uFillTx/>
                <a:latin typeface="Arial"/>
                <a:ea typeface="Google Sans Medium"/>
              </a:rPr>
              <a:t>Uses Chain-of-Thought reasoning to break tasks into spatial operations</a:t>
            </a:r>
            <a:endParaRPr b="0" lang="en-IN" sz="1600" strike="noStrike" u="none">
              <a:solidFill>
                <a:srgbClr val="000000"/>
              </a:solidFill>
              <a:effectLst/>
              <a:uFillTx/>
              <a:latin typeface="Arial"/>
            </a:endParaRPr>
          </a:p>
          <a:p>
            <a:pPr marL="360000" indent="-216000" algn="just">
              <a:lnSpc>
                <a:spcPct val="100000"/>
              </a:lnSpc>
              <a:spcBef>
                <a:spcPts val="340"/>
              </a:spcBef>
              <a:spcAft>
                <a:spcPts val="142"/>
              </a:spcAft>
              <a:buClr>
                <a:srgbClr val="000000"/>
              </a:buClr>
              <a:buSzPct val="45000"/>
              <a:buFont typeface="Wingdings" charset="2"/>
              <a:buChar char=""/>
              <a:tabLst>
                <a:tab algn="l" pos="0"/>
              </a:tabLst>
            </a:pPr>
            <a:r>
              <a:rPr b="0" lang="en-GB" sz="1600" strike="noStrike" u="none">
                <a:solidFill>
                  <a:schemeClr val="dk1"/>
                </a:solidFill>
                <a:effectLst/>
                <a:uFillTx/>
                <a:latin typeface="Arial"/>
                <a:ea typeface="Google Sans Medium"/>
              </a:rPr>
              <a:t>Automatically executes spatial workflows using PostGIS + PyQGIS</a:t>
            </a:r>
            <a:endParaRPr b="0" lang="en-IN" sz="1600" strike="noStrike" u="none">
              <a:solidFill>
                <a:srgbClr val="000000"/>
              </a:solidFill>
              <a:effectLst/>
              <a:uFillTx/>
              <a:latin typeface="Arial"/>
            </a:endParaRPr>
          </a:p>
          <a:p>
            <a:pPr marL="360000" indent="-216000" algn="just">
              <a:lnSpc>
                <a:spcPct val="100000"/>
              </a:lnSpc>
              <a:spcBef>
                <a:spcPts val="340"/>
              </a:spcBef>
              <a:spcAft>
                <a:spcPts val="142"/>
              </a:spcAft>
              <a:buClr>
                <a:srgbClr val="000000"/>
              </a:buClr>
              <a:buSzPct val="45000"/>
              <a:buFont typeface="Wingdings" charset="2"/>
              <a:buChar char=""/>
              <a:tabLst>
                <a:tab algn="l" pos="0"/>
              </a:tabLst>
            </a:pPr>
            <a:r>
              <a:rPr b="0" lang="en-GB" sz="1600" strike="noStrike" u="none">
                <a:solidFill>
                  <a:schemeClr val="dk1"/>
                </a:solidFill>
                <a:effectLst/>
                <a:uFillTx/>
                <a:latin typeface="Arial"/>
                <a:ea typeface="Google Sans Medium"/>
              </a:rPr>
              <a:t>Visualizes the result in an interactive, web-based map dashboard</a:t>
            </a:r>
            <a:endParaRPr b="0" lang="en-IN" sz="1600" strike="noStrike" u="none">
              <a:solidFill>
                <a:srgbClr val="000000"/>
              </a:solidFill>
              <a:effectLst/>
              <a:uFillTx/>
              <a:latin typeface="Arial"/>
            </a:endParaRPr>
          </a:p>
          <a:p>
            <a:pPr algn="just">
              <a:lnSpc>
                <a:spcPct val="100000"/>
              </a:lnSpc>
              <a:spcBef>
                <a:spcPts val="907"/>
              </a:spcBef>
              <a:spcAft>
                <a:spcPts val="709"/>
              </a:spcAft>
              <a:tabLst>
                <a:tab algn="l" pos="0"/>
              </a:tabLst>
            </a:pPr>
            <a:endParaRPr b="0" lang="en-IN"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Google Shape;69;p 1" descr=""/>
          <p:cNvPicPr/>
          <p:nvPr/>
        </p:nvPicPr>
        <p:blipFill>
          <a:blip r:embed="rId1"/>
          <a:stretch/>
        </p:blipFill>
        <p:spPr>
          <a:xfrm>
            <a:off x="0" y="0"/>
            <a:ext cx="9142920" cy="5142600"/>
          </a:xfrm>
          <a:prstGeom prst="rect">
            <a:avLst/>
          </a:prstGeom>
          <a:noFill/>
          <a:ln w="0">
            <a:noFill/>
          </a:ln>
        </p:spPr>
      </p:pic>
      <p:sp>
        <p:nvSpPr>
          <p:cNvPr id="40" name="Google Shape;70;p 1"/>
          <p:cNvSpPr/>
          <p:nvPr/>
        </p:nvSpPr>
        <p:spPr>
          <a:xfrm>
            <a:off x="311760" y="863640"/>
            <a:ext cx="8507520" cy="3995640"/>
          </a:xfrm>
          <a:prstGeom prst="rect">
            <a:avLst/>
          </a:prstGeom>
          <a:noFill/>
          <a:ln w="0">
            <a:noFill/>
          </a:ln>
        </p:spPr>
        <p:style>
          <a:lnRef idx="0"/>
          <a:fillRef idx="0"/>
          <a:effectRef idx="0"/>
          <a:fontRef idx="minor"/>
        </p:style>
        <p:txBody>
          <a:bodyPr lIns="90000" rIns="90000" tIns="91440" bIns="91440" anchor="t">
            <a:normAutofit/>
          </a:bodyPr>
          <a:p>
            <a:pPr>
              <a:lnSpc>
                <a:spcPct val="100000"/>
              </a:lnSpc>
              <a:tabLst>
                <a:tab algn="l" pos="0"/>
              </a:tabLst>
            </a:pPr>
            <a:r>
              <a:rPr b="0" lang="en-GB" sz="1600" strike="noStrike" u="none">
                <a:solidFill>
                  <a:schemeClr val="dk1"/>
                </a:solidFill>
                <a:effectLst/>
                <a:uFillTx/>
                <a:latin typeface="Google Sans Medium"/>
                <a:ea typeface="Google Sans Medium"/>
              </a:rPr>
              <a:t>Brief about the Idea: </a:t>
            </a:r>
            <a:endParaRPr b="0" lang="en-IN" sz="1600" strike="noStrike" u="none">
              <a:solidFill>
                <a:srgbClr val="000000"/>
              </a:solidFill>
              <a:effectLst/>
              <a:uFillTx/>
              <a:latin typeface="Arial"/>
            </a:endParaRPr>
          </a:p>
          <a:p>
            <a:pPr marL="360000" indent="-216000" algn="just">
              <a:lnSpc>
                <a:spcPct val="100000"/>
              </a:lnSpc>
              <a:spcBef>
                <a:spcPts val="907"/>
              </a:spcBef>
              <a:spcAft>
                <a:spcPts val="709"/>
              </a:spcAft>
              <a:buClr>
                <a:srgbClr val="000000"/>
              </a:buClr>
              <a:buSzPct val="45000"/>
              <a:buFont typeface="Wingdings" charset="2"/>
              <a:buChar char=""/>
              <a:tabLst>
                <a:tab algn="l" pos="0"/>
              </a:tabLst>
            </a:pPr>
            <a:r>
              <a:rPr b="0" lang="en-GB" sz="1600" strike="noStrike" u="none">
                <a:solidFill>
                  <a:srgbClr val="000000"/>
                </a:solidFill>
                <a:effectLst/>
                <a:uFillTx/>
                <a:latin typeface="Arial"/>
                <a:ea typeface="Noto Sans"/>
              </a:rPr>
              <a:t>GeoChain is an AI-powered spatial analysis assistant using Chain-of-Thought LLMs to automate complex GIS tasks.</a:t>
            </a:r>
            <a:endParaRPr b="0" lang="en-IN" sz="1600" strike="noStrike" u="none">
              <a:solidFill>
                <a:srgbClr val="000000"/>
              </a:solidFill>
              <a:effectLst/>
              <a:uFillTx/>
              <a:latin typeface="Arial"/>
              <a:ea typeface="Noto Sans"/>
            </a:endParaRPr>
          </a:p>
          <a:p>
            <a:pPr marL="360000" indent="-216000" algn="just">
              <a:lnSpc>
                <a:spcPct val="100000"/>
              </a:lnSpc>
              <a:spcBef>
                <a:spcPts val="907"/>
              </a:spcBef>
              <a:spcAft>
                <a:spcPts val="709"/>
              </a:spcAft>
              <a:buClr>
                <a:srgbClr val="000000"/>
              </a:buClr>
              <a:buSzPct val="45000"/>
              <a:buFont typeface="Wingdings" charset="2"/>
              <a:buChar char=""/>
              <a:tabLst>
                <a:tab algn="l" pos="0"/>
              </a:tabLst>
            </a:pPr>
            <a:r>
              <a:rPr b="0" lang="en-GB" sz="1600" strike="noStrike" u="none">
                <a:solidFill>
                  <a:srgbClr val="000000"/>
                </a:solidFill>
                <a:effectLst/>
                <a:uFillTx/>
                <a:latin typeface="Arial"/>
                <a:ea typeface="Noto Sans"/>
              </a:rPr>
              <a:t>Enables natural-language interaction with geospatial datasets for non-experts and experts alike.</a:t>
            </a:r>
            <a:endParaRPr b="0" lang="en-IN" sz="1600" strike="noStrike" u="none">
              <a:solidFill>
                <a:srgbClr val="000000"/>
              </a:solidFill>
              <a:effectLst/>
              <a:uFillTx/>
              <a:latin typeface="Arial"/>
              <a:ea typeface="Noto Sans"/>
            </a:endParaRPr>
          </a:p>
          <a:p>
            <a:pPr marL="360000" indent="-216000" algn="just">
              <a:lnSpc>
                <a:spcPct val="100000"/>
              </a:lnSpc>
              <a:spcBef>
                <a:spcPts val="907"/>
              </a:spcBef>
              <a:spcAft>
                <a:spcPts val="709"/>
              </a:spcAft>
              <a:buClr>
                <a:srgbClr val="000000"/>
              </a:buClr>
              <a:buSzPct val="45000"/>
              <a:buFont typeface="Wingdings" charset="2"/>
              <a:buChar char=""/>
              <a:tabLst>
                <a:tab algn="l" pos="0"/>
              </a:tabLst>
            </a:pPr>
            <a:r>
              <a:rPr b="0" lang="en-GB" sz="1600" strike="noStrike" u="none">
                <a:solidFill>
                  <a:srgbClr val="000000"/>
                </a:solidFill>
                <a:effectLst/>
                <a:uFillTx/>
                <a:latin typeface="Arial"/>
                <a:ea typeface="Noto Sans"/>
              </a:rPr>
              <a:t>Combines the power of LLMs, LangChain, PostGIS, and PyQGIS to interpret and execute spatial queries like buffer, overlay, nearest feature, etc.</a:t>
            </a:r>
            <a:endParaRPr b="0" lang="en-IN" sz="1600" strike="noStrike" u="none">
              <a:solidFill>
                <a:srgbClr val="000000"/>
              </a:solidFill>
              <a:effectLst/>
              <a:uFillTx/>
              <a:latin typeface="Arial"/>
              <a:ea typeface="Noto Sans"/>
            </a:endParaRPr>
          </a:p>
          <a:p>
            <a:pPr marL="360000" indent="-216000" algn="just">
              <a:lnSpc>
                <a:spcPct val="100000"/>
              </a:lnSpc>
              <a:spcBef>
                <a:spcPts val="907"/>
              </a:spcBef>
              <a:spcAft>
                <a:spcPts val="709"/>
              </a:spcAft>
              <a:buClr>
                <a:srgbClr val="000000"/>
              </a:buClr>
              <a:buSzPct val="45000"/>
              <a:buFont typeface="Wingdings" charset="2"/>
              <a:buChar char=""/>
              <a:tabLst>
                <a:tab algn="l" pos="0"/>
              </a:tabLst>
            </a:pPr>
            <a:r>
              <a:rPr b="0" lang="en-GB" sz="1600" strike="noStrike" u="none">
                <a:solidFill>
                  <a:srgbClr val="000000"/>
                </a:solidFill>
                <a:effectLst/>
                <a:uFillTx/>
                <a:latin typeface="Arial"/>
                <a:ea typeface="Noto Sans"/>
              </a:rPr>
              <a:t>Outputs are shown via a web interface with interactive maps and downloadable data.</a:t>
            </a:r>
            <a:endParaRPr b="0" lang="en-IN" sz="1600" strike="noStrike" u="none">
              <a:solidFill>
                <a:srgbClr val="000000"/>
              </a:solidFill>
              <a:effectLst/>
              <a:uFillTx/>
              <a:latin typeface="Arial"/>
              <a:ea typeface="Noto Sans"/>
            </a:endParaRPr>
          </a:p>
          <a:p>
            <a:pPr marL="360000" indent="-216000" algn="just">
              <a:lnSpc>
                <a:spcPct val="100000"/>
              </a:lnSpc>
              <a:spcBef>
                <a:spcPts val="907"/>
              </a:spcBef>
              <a:spcAft>
                <a:spcPts val="709"/>
              </a:spcAft>
              <a:buClr>
                <a:srgbClr val="000000"/>
              </a:buClr>
              <a:buSzPct val="45000"/>
              <a:buFont typeface="Wingdings" charset="2"/>
              <a:buChar char=""/>
              <a:tabLst>
                <a:tab algn="l" pos="0"/>
              </a:tabLst>
            </a:pPr>
            <a:r>
              <a:rPr b="0" lang="en-GB" sz="1600" strike="noStrike" u="none">
                <a:solidFill>
                  <a:srgbClr val="000000"/>
                </a:solidFill>
                <a:effectLst/>
                <a:uFillTx/>
                <a:latin typeface="Arial"/>
                <a:ea typeface="Noto Sans"/>
              </a:rPr>
              <a:t>Designed for urban planning, disaster response, environmental analysis, and more.</a:t>
            </a:r>
            <a:endParaRPr b="0" lang="en-IN" sz="1600" strike="noStrike" u="none">
              <a:solidFill>
                <a:srgbClr val="000000"/>
              </a:solidFill>
              <a:effectLst/>
              <a:uFillTx/>
              <a:latin typeface="Arial"/>
              <a:ea typeface="Noto Sans"/>
            </a:endParaRPr>
          </a:p>
          <a:p>
            <a:pPr>
              <a:lnSpc>
                <a:spcPct val="100000"/>
              </a:lnSpc>
              <a:spcBef>
                <a:spcPts val="624"/>
              </a:spcBef>
              <a:spcAft>
                <a:spcPts val="425"/>
              </a:spcAft>
              <a:tabLst>
                <a:tab algn="l" pos="0"/>
              </a:tabLst>
            </a:pPr>
            <a:endParaRPr b="0" lang="en-IN" sz="1600" strike="noStrike" u="none">
              <a:solidFill>
                <a:srgbClr val="000000"/>
              </a:solidFill>
              <a:effectLst/>
              <a:uFillTx/>
              <a:latin typeface="Arial"/>
              <a:ea typeface="Noto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Google Shape;69;p 2" descr=""/>
          <p:cNvPicPr/>
          <p:nvPr/>
        </p:nvPicPr>
        <p:blipFill>
          <a:blip r:embed="rId1"/>
          <a:stretch/>
        </p:blipFill>
        <p:spPr>
          <a:xfrm>
            <a:off x="0" y="0"/>
            <a:ext cx="9142920" cy="5142600"/>
          </a:xfrm>
          <a:prstGeom prst="rect">
            <a:avLst/>
          </a:prstGeom>
          <a:noFill/>
          <a:ln w="0">
            <a:noFill/>
          </a:ln>
        </p:spPr>
      </p:pic>
      <p:sp>
        <p:nvSpPr>
          <p:cNvPr id="42" name="Google Shape;70;p 2"/>
          <p:cNvSpPr/>
          <p:nvPr/>
        </p:nvSpPr>
        <p:spPr>
          <a:xfrm>
            <a:off x="311760" y="540000"/>
            <a:ext cx="8508240" cy="4500000"/>
          </a:xfrm>
          <a:prstGeom prst="rect">
            <a:avLst/>
          </a:prstGeom>
          <a:noFill/>
          <a:ln w="0">
            <a:noFill/>
          </a:ln>
        </p:spPr>
        <p:style>
          <a:lnRef idx="0"/>
          <a:fillRef idx="0"/>
          <a:effectRef idx="0"/>
          <a:fontRef idx="minor"/>
        </p:style>
        <p:txBody>
          <a:bodyPr lIns="90000" rIns="90000" tIns="91440" bIns="91440" anchor="t">
            <a:normAutofit fontScale="92500" lnSpcReduction="9999"/>
          </a:bodyPr>
          <a:p>
            <a:pPr algn="just">
              <a:lnSpc>
                <a:spcPct val="115000"/>
              </a:lnSpc>
              <a:spcBef>
                <a:spcPts val="283"/>
              </a:spcBef>
              <a:spcAft>
                <a:spcPts val="283"/>
              </a:spcAft>
              <a:tabLst>
                <a:tab algn="l" pos="0"/>
              </a:tabLst>
            </a:pPr>
            <a:endParaRPr b="0" lang="en-IN" sz="1600" strike="noStrike" u="none">
              <a:solidFill>
                <a:srgbClr val="000000"/>
              </a:solidFill>
              <a:effectLst/>
              <a:uFillTx/>
              <a:latin typeface="Arial"/>
              <a:ea typeface="Noto Sans"/>
            </a:endParaRPr>
          </a:p>
          <a:p>
            <a:pPr marL="457200" indent="-330840" algn="just">
              <a:lnSpc>
                <a:spcPct val="115000"/>
              </a:lnSpc>
              <a:spcBef>
                <a:spcPts val="624"/>
              </a:spcBef>
              <a:spcAft>
                <a:spcPts val="425"/>
              </a:spcAft>
              <a:buClr>
                <a:srgbClr val="595959"/>
              </a:buClr>
              <a:buFont typeface="Google Sans"/>
              <a:buChar char="●"/>
              <a:tabLst>
                <a:tab algn="l" pos="0"/>
              </a:tabLst>
            </a:pPr>
            <a:r>
              <a:rPr b="0" lang="en-GB" sz="1600" strike="noStrike" u="none">
                <a:solidFill>
                  <a:schemeClr val="dk2"/>
                </a:solidFill>
                <a:effectLst/>
                <a:uFillTx/>
                <a:latin typeface="Arial"/>
                <a:ea typeface="Google Sans"/>
              </a:rPr>
              <a:t>How different is it from existing systems?</a:t>
            </a:r>
            <a:endParaRPr b="0" lang="en-IN" sz="1600" strike="noStrike" u="none">
              <a:solidFill>
                <a:srgbClr val="000000"/>
              </a:solidFill>
              <a:effectLst/>
              <a:uFillTx/>
              <a:latin typeface="Arial"/>
              <a:ea typeface="Noto Sans"/>
            </a:endParaRPr>
          </a:p>
          <a:p>
            <a:pPr marL="360000" algn="just">
              <a:lnSpc>
                <a:spcPct val="115000"/>
              </a:lnSpc>
              <a:spcBef>
                <a:spcPts val="624"/>
              </a:spcBef>
              <a:spcAft>
                <a:spcPts val="425"/>
              </a:spcAft>
              <a:buClr>
                <a:srgbClr val="595959"/>
              </a:buClr>
              <a:buFont typeface="Symbol" charset="2"/>
              <a:buChar char=""/>
              <a:tabLst>
                <a:tab algn="l" pos="0"/>
              </a:tabLst>
            </a:pPr>
            <a:r>
              <a:rPr b="0" lang="en-GB" sz="1600" strike="noStrike" u="none">
                <a:solidFill>
                  <a:schemeClr val="dk2"/>
                </a:solidFill>
                <a:effectLst/>
                <a:uFillTx/>
                <a:latin typeface="Arial"/>
                <a:ea typeface="Google Sans"/>
              </a:rPr>
              <a:t>Traditional GIS tools are manual, expert-driven, and require complex command inputs.</a:t>
            </a:r>
            <a:endParaRPr b="0" lang="en-IN" sz="1600" strike="noStrike" u="none">
              <a:solidFill>
                <a:srgbClr val="000000"/>
              </a:solidFill>
              <a:effectLst/>
              <a:uFillTx/>
              <a:latin typeface="Arial"/>
              <a:ea typeface="Noto Sans"/>
            </a:endParaRPr>
          </a:p>
          <a:p>
            <a:pPr marL="360000" algn="just">
              <a:lnSpc>
                <a:spcPct val="115000"/>
              </a:lnSpc>
              <a:spcBef>
                <a:spcPts val="624"/>
              </a:spcBef>
              <a:spcAft>
                <a:spcPts val="425"/>
              </a:spcAft>
              <a:buClr>
                <a:srgbClr val="595959"/>
              </a:buClr>
              <a:buFont typeface="Symbol" charset="2"/>
              <a:buChar char=""/>
              <a:tabLst>
                <a:tab algn="l" pos="0"/>
              </a:tabLst>
            </a:pPr>
            <a:r>
              <a:rPr b="0" lang="en-GB" sz="1600" strike="noStrike" u="none">
                <a:solidFill>
                  <a:schemeClr val="dk2"/>
                </a:solidFill>
                <a:effectLst/>
                <a:uFillTx/>
                <a:latin typeface="Arial"/>
                <a:ea typeface="Google Sans"/>
              </a:rPr>
              <a:t>Current AI systems lack spatial awareness or step-by-step geoprocessing capabilities.</a:t>
            </a:r>
            <a:endParaRPr b="0" lang="en-IN" sz="1600" strike="noStrike" u="none">
              <a:solidFill>
                <a:srgbClr val="000000"/>
              </a:solidFill>
              <a:effectLst/>
              <a:uFillTx/>
              <a:latin typeface="Arial"/>
              <a:ea typeface="Noto Sans"/>
            </a:endParaRPr>
          </a:p>
          <a:p>
            <a:pPr marL="360000" algn="just">
              <a:lnSpc>
                <a:spcPct val="115000"/>
              </a:lnSpc>
              <a:spcBef>
                <a:spcPts val="624"/>
              </a:spcBef>
              <a:spcAft>
                <a:spcPts val="425"/>
              </a:spcAft>
              <a:buClr>
                <a:srgbClr val="595959"/>
              </a:buClr>
              <a:buFont typeface="Symbol" charset="2"/>
              <a:buChar char=""/>
              <a:tabLst>
                <a:tab algn="l" pos="0"/>
              </a:tabLst>
            </a:pPr>
            <a:r>
              <a:rPr b="0" lang="en-GB" sz="1600" strike="noStrike" u="none">
                <a:solidFill>
                  <a:schemeClr val="dk2"/>
                </a:solidFill>
                <a:effectLst/>
                <a:uFillTx/>
                <a:latin typeface="Arial"/>
                <a:ea typeface="Google Sans"/>
              </a:rPr>
              <a:t>No existing system provides a chain-of-thought spatial assistant that combines reasoning + execution.</a:t>
            </a:r>
            <a:endParaRPr b="0" lang="en-IN" sz="1600" strike="noStrike" u="none">
              <a:solidFill>
                <a:srgbClr val="000000"/>
              </a:solidFill>
              <a:effectLst/>
              <a:uFillTx/>
              <a:latin typeface="Arial"/>
              <a:ea typeface="Noto Sans"/>
            </a:endParaRPr>
          </a:p>
          <a:p>
            <a:pPr marL="457200" indent="-330840" algn="just">
              <a:lnSpc>
                <a:spcPct val="115000"/>
              </a:lnSpc>
              <a:spcBef>
                <a:spcPts val="1191"/>
              </a:spcBef>
              <a:spcAft>
                <a:spcPts val="992"/>
              </a:spcAft>
              <a:buClr>
                <a:srgbClr val="595959"/>
              </a:buClr>
              <a:buFont typeface="Google Sans"/>
              <a:buChar char="●"/>
              <a:tabLst>
                <a:tab algn="l" pos="0"/>
              </a:tabLst>
            </a:pPr>
            <a:r>
              <a:rPr b="0" lang="en-GB" sz="1600" strike="noStrike" u="none">
                <a:solidFill>
                  <a:schemeClr val="dk2"/>
                </a:solidFill>
                <a:effectLst/>
                <a:uFillTx/>
                <a:latin typeface="Arial"/>
                <a:ea typeface="Google Sans"/>
              </a:rPr>
              <a:t>How will it solve the problem?</a:t>
            </a:r>
            <a:endParaRPr b="0" lang="en-IN" sz="1600" strike="noStrike" u="none">
              <a:solidFill>
                <a:srgbClr val="000000"/>
              </a:solidFill>
              <a:effectLst/>
              <a:uFillTx/>
              <a:latin typeface="Arial"/>
              <a:ea typeface="Noto Sans"/>
            </a:endParaRPr>
          </a:p>
          <a:p>
            <a:pPr marL="360000" algn="just">
              <a:lnSpc>
                <a:spcPct val="115000"/>
              </a:lnSpc>
              <a:spcBef>
                <a:spcPts val="1191"/>
              </a:spcBef>
              <a:spcAft>
                <a:spcPts val="992"/>
              </a:spcAft>
              <a:buClr>
                <a:srgbClr val="595959"/>
              </a:buClr>
              <a:buFont typeface="Symbol" charset="2"/>
              <a:buChar char=""/>
              <a:tabLst>
                <a:tab algn="l" pos="0"/>
              </a:tabLst>
            </a:pPr>
            <a:r>
              <a:rPr b="0" lang="en-GB" sz="1600" strike="noStrike" u="none">
                <a:solidFill>
                  <a:schemeClr val="dk2"/>
                </a:solidFill>
                <a:effectLst/>
                <a:uFillTx/>
                <a:latin typeface="Arial"/>
                <a:ea typeface="Google Sans"/>
              </a:rPr>
              <a:t>Bridges the gap between human language and geospatial data processing.</a:t>
            </a:r>
            <a:endParaRPr b="0" lang="en-IN" sz="1600" strike="noStrike" u="none">
              <a:solidFill>
                <a:srgbClr val="000000"/>
              </a:solidFill>
              <a:effectLst/>
              <a:uFillTx/>
              <a:latin typeface="Arial"/>
              <a:ea typeface="Noto Sans"/>
            </a:endParaRPr>
          </a:p>
          <a:p>
            <a:pPr marL="360000" algn="just">
              <a:lnSpc>
                <a:spcPct val="115000"/>
              </a:lnSpc>
              <a:spcBef>
                <a:spcPts val="1191"/>
              </a:spcBef>
              <a:spcAft>
                <a:spcPts val="992"/>
              </a:spcAft>
              <a:buClr>
                <a:srgbClr val="595959"/>
              </a:buClr>
              <a:buFont typeface="Symbol" charset="2"/>
              <a:buChar char=""/>
              <a:tabLst>
                <a:tab algn="l" pos="0"/>
              </a:tabLst>
            </a:pPr>
            <a:r>
              <a:rPr b="0" lang="en-GB" sz="1600" strike="noStrike" u="none">
                <a:solidFill>
                  <a:schemeClr val="dk2"/>
                </a:solidFill>
                <a:effectLst/>
                <a:uFillTx/>
                <a:latin typeface="Arial"/>
                <a:ea typeface="Google Sans"/>
              </a:rPr>
              <a:t>Allows decision-makers to query spatial data without writing SQL or using GIS software.</a:t>
            </a:r>
            <a:endParaRPr b="0" lang="en-IN" sz="1600" strike="noStrike" u="none">
              <a:solidFill>
                <a:srgbClr val="000000"/>
              </a:solidFill>
              <a:effectLst/>
              <a:uFillTx/>
              <a:latin typeface="Arial"/>
              <a:ea typeface="Noto Sans"/>
            </a:endParaRPr>
          </a:p>
          <a:p>
            <a:pPr marL="360000" algn="just">
              <a:lnSpc>
                <a:spcPct val="115000"/>
              </a:lnSpc>
              <a:spcBef>
                <a:spcPts val="1191"/>
              </a:spcBef>
              <a:spcAft>
                <a:spcPts val="992"/>
              </a:spcAft>
              <a:buClr>
                <a:srgbClr val="595959"/>
              </a:buClr>
              <a:buFont typeface="Symbol" charset="2"/>
              <a:buChar char=""/>
              <a:tabLst>
                <a:tab algn="l" pos="0"/>
              </a:tabLst>
            </a:pPr>
            <a:r>
              <a:rPr b="0" lang="en-GB" sz="1600" strike="noStrike" u="none">
                <a:solidFill>
                  <a:schemeClr val="dk2"/>
                </a:solidFill>
                <a:effectLst/>
                <a:uFillTx/>
                <a:latin typeface="Arial"/>
                <a:ea typeface="Google Sans"/>
              </a:rPr>
              <a:t>Enables real-time spatial insights even in rural or disaster-affected areas.</a:t>
            </a:r>
            <a:endParaRPr b="0" lang="en-IN" sz="1600" strike="noStrike" u="none">
              <a:solidFill>
                <a:srgbClr val="000000"/>
              </a:solidFill>
              <a:effectLst/>
              <a:uFillTx/>
              <a:latin typeface="Arial"/>
              <a:ea typeface="Noto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Google Shape;75;p 1" descr=""/>
          <p:cNvPicPr/>
          <p:nvPr/>
        </p:nvPicPr>
        <p:blipFill>
          <a:blip r:embed="rId1"/>
          <a:stretch/>
        </p:blipFill>
        <p:spPr>
          <a:xfrm>
            <a:off x="0" y="0"/>
            <a:ext cx="9142920" cy="5142600"/>
          </a:xfrm>
          <a:prstGeom prst="rect">
            <a:avLst/>
          </a:prstGeom>
          <a:noFill/>
          <a:ln w="0">
            <a:noFill/>
          </a:ln>
        </p:spPr>
      </p:pic>
      <p:sp>
        <p:nvSpPr>
          <p:cNvPr id="44" name="Google Shape;76;p 1"/>
          <p:cNvSpPr/>
          <p:nvPr/>
        </p:nvSpPr>
        <p:spPr>
          <a:xfrm>
            <a:off x="180000" y="720000"/>
            <a:ext cx="8819280" cy="4139280"/>
          </a:xfrm>
          <a:prstGeom prst="rect">
            <a:avLst/>
          </a:prstGeom>
          <a:noFill/>
          <a:ln w="0">
            <a:noFill/>
          </a:ln>
        </p:spPr>
        <p:style>
          <a:lnRef idx="0"/>
          <a:fillRef idx="0"/>
          <a:effectRef idx="0"/>
          <a:fontRef idx="minor"/>
        </p:style>
        <p:txBody>
          <a:bodyPr lIns="90000" rIns="90000" tIns="91440" bIns="91440" anchor="t">
            <a:normAutofit/>
          </a:bodyPr>
          <a:p>
            <a:pPr algn="just">
              <a:lnSpc>
                <a:spcPct val="115000"/>
              </a:lnSpc>
              <a:tabLst>
                <a:tab algn="l" pos="0"/>
              </a:tabLst>
            </a:pPr>
            <a:r>
              <a:rPr b="0" lang="en-GB" sz="1600" strike="noStrike" u="none">
                <a:solidFill>
                  <a:schemeClr val="dk1"/>
                </a:solidFill>
                <a:effectLst/>
                <a:uFillTx/>
                <a:latin typeface="Google Sans Medium"/>
                <a:ea typeface="Google Sans Medium"/>
              </a:rPr>
              <a:t>  </a:t>
            </a:r>
            <a:endParaRPr b="0" lang="en-IN" sz="1600" strike="noStrike" u="none">
              <a:solidFill>
                <a:srgbClr val="000000"/>
              </a:solidFill>
              <a:effectLst/>
              <a:uFillTx/>
              <a:latin typeface="Arial"/>
              <a:ea typeface="Noto Sans"/>
            </a:endParaRPr>
          </a:p>
          <a:p>
            <a:pPr marL="457200" indent="-330840" algn="just">
              <a:lnSpc>
                <a:spcPct val="150000"/>
              </a:lnSpc>
              <a:spcBef>
                <a:spcPts val="907"/>
              </a:spcBef>
              <a:spcAft>
                <a:spcPts val="709"/>
              </a:spcAft>
              <a:buClr>
                <a:srgbClr val="595959"/>
              </a:buClr>
              <a:buFont typeface="Google Sans"/>
              <a:buChar char="●"/>
              <a:tabLst>
                <a:tab algn="l" pos="0"/>
              </a:tabLst>
            </a:pPr>
            <a:r>
              <a:rPr b="0" lang="en-GB" sz="1600" strike="noStrike" u="none">
                <a:solidFill>
                  <a:srgbClr val="000000"/>
                </a:solidFill>
                <a:effectLst/>
                <a:uFillTx/>
                <a:latin typeface="Arial"/>
                <a:ea typeface="Noto Sans"/>
              </a:rPr>
              <a:t>USP (Unique Selling Proposition):</a:t>
            </a:r>
            <a:endParaRPr b="0" lang="en-IN" sz="1600" strike="noStrike" u="none">
              <a:solidFill>
                <a:srgbClr val="000000"/>
              </a:solidFill>
              <a:effectLst/>
              <a:uFillTx/>
              <a:latin typeface="Arial"/>
              <a:ea typeface="Noto Sans"/>
            </a:endParaRPr>
          </a:p>
          <a:p>
            <a:pPr marL="360000" algn="just">
              <a:lnSpc>
                <a:spcPct val="100000"/>
              </a:lnSpc>
              <a:spcBef>
                <a:spcPts val="907"/>
              </a:spcBef>
              <a:spcAft>
                <a:spcPts val="709"/>
              </a:spcAft>
              <a:buClr>
                <a:srgbClr val="595959"/>
              </a:buClr>
              <a:buFont typeface="Symbol" charset="2"/>
              <a:buChar char=""/>
              <a:tabLst>
                <a:tab algn="l" pos="0"/>
              </a:tabLst>
            </a:pPr>
            <a:r>
              <a:rPr b="0" lang="en-GB" sz="1600" strike="noStrike" u="none">
                <a:solidFill>
                  <a:srgbClr val="000000"/>
                </a:solidFill>
                <a:effectLst/>
                <a:uFillTx/>
                <a:latin typeface="Arial"/>
                <a:ea typeface="Noto Sans"/>
              </a:rPr>
              <a:t>First system to use LLM + Chain-of-Thought reasoning + geoprocessing orchestration.</a:t>
            </a:r>
            <a:endParaRPr b="0" lang="en-IN" sz="1600" strike="noStrike" u="none">
              <a:solidFill>
                <a:srgbClr val="000000"/>
              </a:solidFill>
              <a:effectLst/>
              <a:uFillTx/>
              <a:latin typeface="Arial"/>
              <a:ea typeface="Noto Sans"/>
            </a:endParaRPr>
          </a:p>
          <a:p>
            <a:pPr marL="360000" algn="just">
              <a:lnSpc>
                <a:spcPct val="100000"/>
              </a:lnSpc>
              <a:spcBef>
                <a:spcPts val="907"/>
              </a:spcBef>
              <a:spcAft>
                <a:spcPts val="709"/>
              </a:spcAft>
              <a:buClr>
                <a:srgbClr val="595959"/>
              </a:buClr>
              <a:buFont typeface="Symbol" charset="2"/>
              <a:buChar char=""/>
              <a:tabLst>
                <a:tab algn="l" pos="0"/>
              </a:tabLst>
            </a:pPr>
            <a:r>
              <a:rPr b="0" lang="en-GB" sz="1600" strike="noStrike" u="none">
                <a:solidFill>
                  <a:srgbClr val="000000"/>
                </a:solidFill>
                <a:effectLst/>
                <a:uFillTx/>
                <a:latin typeface="Arial"/>
                <a:ea typeface="Noto Sans"/>
              </a:rPr>
              <a:t>Plug-and-play over PostGIS/QGIS — minimal setup, works with existing infrastructure.</a:t>
            </a:r>
            <a:endParaRPr b="0" lang="en-IN" sz="1600" strike="noStrike" u="none">
              <a:solidFill>
                <a:srgbClr val="000000"/>
              </a:solidFill>
              <a:effectLst/>
              <a:uFillTx/>
              <a:latin typeface="Arial"/>
              <a:ea typeface="Noto Sans"/>
            </a:endParaRPr>
          </a:p>
          <a:p>
            <a:pPr marL="360000" algn="just">
              <a:lnSpc>
                <a:spcPct val="100000"/>
              </a:lnSpc>
              <a:spcBef>
                <a:spcPts val="907"/>
              </a:spcBef>
              <a:spcAft>
                <a:spcPts val="709"/>
              </a:spcAft>
              <a:buClr>
                <a:srgbClr val="595959"/>
              </a:buClr>
              <a:buFont typeface="Symbol" charset="2"/>
              <a:buChar char=""/>
              <a:tabLst>
                <a:tab algn="l" pos="0"/>
              </a:tabLst>
            </a:pPr>
            <a:r>
              <a:rPr b="0" lang="en-GB" sz="1600" strike="noStrike" u="none">
                <a:solidFill>
                  <a:srgbClr val="000000"/>
                </a:solidFill>
                <a:effectLst/>
                <a:uFillTx/>
                <a:latin typeface="Arial"/>
                <a:ea typeface="Noto Sans"/>
              </a:rPr>
              <a:t>Flexible interface for voice, web, or app integration — accessible to all.</a:t>
            </a:r>
            <a:endParaRPr b="0" lang="en-IN" sz="1600" strike="noStrike" u="none">
              <a:solidFill>
                <a:srgbClr val="000000"/>
              </a:solidFill>
              <a:effectLst/>
              <a:uFillTx/>
              <a:latin typeface="Arial"/>
              <a:ea typeface="Noto Sans"/>
            </a:endParaRPr>
          </a:p>
          <a:p>
            <a:pPr algn="just">
              <a:lnSpc>
                <a:spcPct val="115000"/>
              </a:lnSpc>
              <a:spcBef>
                <a:spcPts val="916"/>
              </a:spcBef>
              <a:spcAft>
                <a:spcPts val="916"/>
              </a:spcAft>
              <a:tabLst>
                <a:tab algn="l" pos="0"/>
              </a:tabLst>
            </a:pPr>
            <a:endParaRPr b="0" lang="en-IN" sz="1600" strike="noStrike" u="none">
              <a:solidFill>
                <a:srgbClr val="000000"/>
              </a:solidFill>
              <a:effectLst/>
              <a:uFillTx/>
              <a:latin typeface="Arial"/>
              <a:ea typeface="Noto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5" name="Google Shape;81;p17" descr=""/>
          <p:cNvPicPr/>
          <p:nvPr/>
        </p:nvPicPr>
        <p:blipFill>
          <a:blip r:embed="rId1"/>
          <a:stretch/>
        </p:blipFill>
        <p:spPr>
          <a:xfrm>
            <a:off x="0" y="0"/>
            <a:ext cx="9142920" cy="5142600"/>
          </a:xfrm>
          <a:prstGeom prst="rect">
            <a:avLst/>
          </a:prstGeom>
          <a:noFill/>
          <a:ln w="0">
            <a:noFill/>
          </a:ln>
        </p:spPr>
      </p:pic>
      <p:sp>
        <p:nvSpPr>
          <p:cNvPr id="46" name="Google Shape;82;p17"/>
          <p:cNvSpPr/>
          <p:nvPr/>
        </p:nvSpPr>
        <p:spPr>
          <a:xfrm>
            <a:off x="360000" y="720000"/>
            <a:ext cx="8279280" cy="4139280"/>
          </a:xfrm>
          <a:prstGeom prst="rect">
            <a:avLst/>
          </a:prstGeom>
          <a:noFill/>
          <a:ln w="0">
            <a:noFill/>
          </a:ln>
        </p:spPr>
        <p:style>
          <a:lnRef idx="0"/>
          <a:fillRef idx="0"/>
          <a:effectRef idx="0"/>
          <a:fontRef idx="minor"/>
        </p:style>
        <p:txBody>
          <a:bodyPr lIns="90000" rIns="90000" tIns="91440" bIns="91440" anchor="t">
            <a:normAutofit fontScale="92500" lnSpcReduction="9999"/>
          </a:bodyPr>
          <a:p>
            <a:pPr algn="just">
              <a:lnSpc>
                <a:spcPct val="150000"/>
              </a:lnSpc>
              <a:spcBef>
                <a:spcPts val="283"/>
              </a:spcBef>
              <a:spcAft>
                <a:spcPts val="283"/>
              </a:spcAft>
              <a:tabLst>
                <a:tab algn="l" pos="0"/>
              </a:tabLst>
            </a:pPr>
            <a:r>
              <a:rPr b="0" lang="en-GB" sz="1600" strike="noStrike" u="none">
                <a:solidFill>
                  <a:schemeClr val="dk1"/>
                </a:solidFill>
                <a:effectLst/>
                <a:uFillTx/>
                <a:latin typeface="Arial"/>
                <a:ea typeface="Google Sans Medium"/>
              </a:rPr>
              <a:t>List of features offered by the solution</a:t>
            </a:r>
            <a:endParaRPr b="0" lang="en-IN" sz="1600" strike="noStrike" u="none">
              <a:solidFill>
                <a:srgbClr val="000000"/>
              </a:solidFill>
              <a:effectLst/>
              <a:uFillTx/>
              <a:latin typeface="Arial"/>
            </a:endParaRPr>
          </a:p>
          <a:p>
            <a:pPr marL="360000" indent="-216000" algn="just">
              <a:lnSpc>
                <a:spcPct val="100000"/>
              </a:lnSpc>
              <a:spcBef>
                <a:spcPts val="907"/>
              </a:spcBef>
              <a:spcAft>
                <a:spcPts val="709"/>
              </a:spcAft>
              <a:buClr>
                <a:srgbClr val="000000"/>
              </a:buClr>
              <a:buFont typeface="Symbol" charset="2"/>
              <a:buChar char=""/>
              <a:tabLst>
                <a:tab algn="l" pos="0"/>
              </a:tabLst>
            </a:pPr>
            <a:r>
              <a:rPr b="0" lang="en-GB" sz="1600" strike="noStrike" u="none">
                <a:solidFill>
                  <a:schemeClr val="dk2"/>
                </a:solidFill>
                <a:effectLst/>
                <a:uFillTx/>
                <a:latin typeface="Arial"/>
                <a:ea typeface="Google Sans"/>
              </a:rPr>
              <a:t>LLM-Powered Reasoning — Chain-of-Thought logic breaks queries into spatial operations.</a:t>
            </a:r>
            <a:endParaRPr b="0" lang="en-IN" sz="1600" strike="noStrike" u="none">
              <a:solidFill>
                <a:srgbClr val="000000"/>
              </a:solidFill>
              <a:effectLst/>
              <a:uFillTx/>
              <a:latin typeface="Arial"/>
            </a:endParaRPr>
          </a:p>
          <a:p>
            <a:pPr marL="360000" indent="-216000" algn="just">
              <a:lnSpc>
                <a:spcPct val="100000"/>
              </a:lnSpc>
              <a:spcBef>
                <a:spcPts val="907"/>
              </a:spcBef>
              <a:spcAft>
                <a:spcPts val="709"/>
              </a:spcAft>
              <a:buClr>
                <a:srgbClr val="000000"/>
              </a:buClr>
              <a:buFont typeface="Symbol" charset="2"/>
              <a:buChar char=""/>
              <a:tabLst>
                <a:tab algn="l" pos="0"/>
              </a:tabLst>
            </a:pPr>
            <a:r>
              <a:rPr b="0" lang="en-GB" sz="1600" strike="noStrike" u="none">
                <a:solidFill>
                  <a:schemeClr val="dk2"/>
                </a:solidFill>
                <a:effectLst/>
                <a:uFillTx/>
                <a:latin typeface="Arial"/>
                <a:ea typeface="Google Sans"/>
              </a:rPr>
              <a:t>PostGIS + QGIS Integration — Executes actual geospatial tasks (buffer, clip, intersect).</a:t>
            </a:r>
            <a:endParaRPr b="0" lang="en-IN" sz="1600" strike="noStrike" u="none">
              <a:solidFill>
                <a:srgbClr val="000000"/>
              </a:solidFill>
              <a:effectLst/>
              <a:uFillTx/>
              <a:latin typeface="Arial"/>
            </a:endParaRPr>
          </a:p>
          <a:p>
            <a:pPr marL="360000" indent="-216000" algn="just">
              <a:lnSpc>
                <a:spcPct val="100000"/>
              </a:lnSpc>
              <a:spcBef>
                <a:spcPts val="907"/>
              </a:spcBef>
              <a:spcAft>
                <a:spcPts val="709"/>
              </a:spcAft>
              <a:buClr>
                <a:srgbClr val="000000"/>
              </a:buClr>
              <a:buFont typeface="Symbol" charset="2"/>
              <a:buChar char=""/>
              <a:tabLst>
                <a:tab algn="l" pos="0"/>
              </a:tabLst>
            </a:pPr>
            <a:r>
              <a:rPr b="0" lang="en-GB" sz="1600" strike="noStrike" u="none">
                <a:solidFill>
                  <a:schemeClr val="dk2"/>
                </a:solidFill>
                <a:effectLst/>
                <a:uFillTx/>
                <a:latin typeface="Arial"/>
                <a:ea typeface="Google Sans"/>
              </a:rPr>
              <a:t>Natural Language Interface — Accepts voice or typed queries.</a:t>
            </a:r>
            <a:endParaRPr b="0" lang="en-IN" sz="1600" strike="noStrike" u="none">
              <a:solidFill>
                <a:srgbClr val="000000"/>
              </a:solidFill>
              <a:effectLst/>
              <a:uFillTx/>
              <a:latin typeface="Arial"/>
            </a:endParaRPr>
          </a:p>
          <a:p>
            <a:pPr marL="360000" indent="-216000" algn="just">
              <a:lnSpc>
                <a:spcPct val="100000"/>
              </a:lnSpc>
              <a:spcBef>
                <a:spcPts val="907"/>
              </a:spcBef>
              <a:spcAft>
                <a:spcPts val="709"/>
              </a:spcAft>
              <a:buClr>
                <a:srgbClr val="000000"/>
              </a:buClr>
              <a:buFont typeface="Symbol" charset="2"/>
              <a:buChar char=""/>
              <a:tabLst>
                <a:tab algn="l" pos="0"/>
              </a:tabLst>
            </a:pPr>
            <a:r>
              <a:rPr b="0" lang="en-GB" sz="1600" strike="noStrike" u="none">
                <a:solidFill>
                  <a:schemeClr val="dk2"/>
                </a:solidFill>
                <a:effectLst/>
                <a:uFillTx/>
                <a:latin typeface="Arial"/>
                <a:ea typeface="Google Sans"/>
              </a:rPr>
              <a:t>Auto-SQL Generation — Translates reasoning steps into optimized PostGIS queries.</a:t>
            </a:r>
            <a:endParaRPr b="0" lang="en-IN" sz="1600" strike="noStrike" u="none">
              <a:solidFill>
                <a:srgbClr val="000000"/>
              </a:solidFill>
              <a:effectLst/>
              <a:uFillTx/>
              <a:latin typeface="Arial"/>
            </a:endParaRPr>
          </a:p>
          <a:p>
            <a:pPr marL="360000" indent="-216000" algn="just">
              <a:lnSpc>
                <a:spcPct val="100000"/>
              </a:lnSpc>
              <a:spcBef>
                <a:spcPts val="907"/>
              </a:spcBef>
              <a:spcAft>
                <a:spcPts val="709"/>
              </a:spcAft>
              <a:buClr>
                <a:srgbClr val="000000"/>
              </a:buClr>
              <a:buFont typeface="Symbol" charset="2"/>
              <a:buChar char=""/>
              <a:tabLst>
                <a:tab algn="l" pos="0"/>
              </a:tabLst>
            </a:pPr>
            <a:r>
              <a:rPr b="0" lang="en-GB" sz="1600" strike="noStrike" u="none">
                <a:solidFill>
                  <a:schemeClr val="dk2"/>
                </a:solidFill>
                <a:effectLst/>
                <a:uFillTx/>
                <a:latin typeface="Arial"/>
                <a:ea typeface="Google Sans"/>
              </a:rPr>
              <a:t>Map-based Visual Output — Results shown on an interactive map with stats.</a:t>
            </a:r>
            <a:endParaRPr b="0" lang="en-IN" sz="1600" strike="noStrike" u="none">
              <a:solidFill>
                <a:srgbClr val="000000"/>
              </a:solidFill>
              <a:effectLst/>
              <a:uFillTx/>
              <a:latin typeface="Arial"/>
            </a:endParaRPr>
          </a:p>
          <a:p>
            <a:pPr marL="360000" indent="-216000" algn="just">
              <a:lnSpc>
                <a:spcPct val="100000"/>
              </a:lnSpc>
              <a:spcBef>
                <a:spcPts val="907"/>
              </a:spcBef>
              <a:spcAft>
                <a:spcPts val="709"/>
              </a:spcAft>
              <a:buClr>
                <a:srgbClr val="000000"/>
              </a:buClr>
              <a:buFont typeface="Symbol" charset="2"/>
              <a:buChar char=""/>
              <a:tabLst>
                <a:tab algn="l" pos="0"/>
              </a:tabLst>
            </a:pPr>
            <a:r>
              <a:rPr b="0" lang="en-GB" sz="1600" strike="noStrike" u="none">
                <a:solidFill>
                  <a:schemeClr val="dk2"/>
                </a:solidFill>
                <a:effectLst/>
                <a:uFillTx/>
                <a:latin typeface="Arial"/>
                <a:ea typeface="Google Sans"/>
              </a:rPr>
              <a:t>Downloadable Outputs — Export results as GeoJSON, shapefile, or CSV.</a:t>
            </a:r>
            <a:endParaRPr b="0" lang="en-IN" sz="1600" strike="noStrike" u="none">
              <a:solidFill>
                <a:srgbClr val="000000"/>
              </a:solidFill>
              <a:effectLst/>
              <a:uFillTx/>
              <a:latin typeface="Arial"/>
            </a:endParaRPr>
          </a:p>
          <a:p>
            <a:pPr marL="360000" indent="-216000" algn="just">
              <a:lnSpc>
                <a:spcPct val="100000"/>
              </a:lnSpc>
              <a:spcBef>
                <a:spcPts val="907"/>
              </a:spcBef>
              <a:spcAft>
                <a:spcPts val="709"/>
              </a:spcAft>
              <a:buClr>
                <a:srgbClr val="000000"/>
              </a:buClr>
              <a:buFont typeface="Symbol" charset="2"/>
              <a:buChar char=""/>
              <a:tabLst>
                <a:tab algn="l" pos="0"/>
              </a:tabLst>
            </a:pPr>
            <a:r>
              <a:rPr b="0" lang="en-GB" sz="1600" strike="noStrike" u="none">
                <a:solidFill>
                  <a:schemeClr val="dk2"/>
                </a:solidFill>
                <a:effectLst/>
                <a:uFillTx/>
                <a:latin typeface="Arial"/>
                <a:ea typeface="Google Sans"/>
              </a:rPr>
              <a:t>Extensible Workflow — Add new spatial tools (e.g., proximity analysis, hotspot mapping).</a:t>
            </a:r>
            <a:endParaRPr b="0" lang="en-IN" sz="1600" strike="noStrike" u="none">
              <a:solidFill>
                <a:srgbClr val="000000"/>
              </a:solidFill>
              <a:effectLst/>
              <a:uFillTx/>
              <a:latin typeface="Arial"/>
            </a:endParaRPr>
          </a:p>
          <a:p>
            <a:pPr marL="360000" indent="-216000" algn="just">
              <a:lnSpc>
                <a:spcPct val="100000"/>
              </a:lnSpc>
              <a:spcBef>
                <a:spcPts val="907"/>
              </a:spcBef>
              <a:spcAft>
                <a:spcPts val="709"/>
              </a:spcAft>
              <a:buClr>
                <a:srgbClr val="000000"/>
              </a:buClr>
              <a:buFont typeface="Symbol" charset="2"/>
              <a:buChar char=""/>
              <a:tabLst>
                <a:tab algn="l" pos="0"/>
              </a:tabLst>
            </a:pPr>
            <a:r>
              <a:rPr b="0" lang="en-GB" sz="1600" strike="noStrike" u="none">
                <a:solidFill>
                  <a:schemeClr val="dk2"/>
                </a:solidFill>
                <a:effectLst/>
                <a:uFillTx/>
                <a:latin typeface="Arial"/>
                <a:ea typeface="Google Sans"/>
              </a:rPr>
              <a:t>Web &amp; Cloud Ready — Deployable via Streamlit, FastAPI, GCP, or AWS.</a:t>
            </a:r>
            <a:endParaRPr b="0" lang="en-IN"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 name="Google Shape;87;p18" descr=""/>
          <p:cNvPicPr/>
          <p:nvPr/>
        </p:nvPicPr>
        <p:blipFill>
          <a:blip r:embed="rId1"/>
          <a:stretch/>
        </p:blipFill>
        <p:spPr>
          <a:xfrm>
            <a:off x="0" y="0"/>
            <a:ext cx="9142920" cy="5142600"/>
          </a:xfrm>
          <a:prstGeom prst="rect">
            <a:avLst/>
          </a:prstGeom>
          <a:noFill/>
          <a:ln w="0">
            <a:noFill/>
          </a:ln>
        </p:spPr>
      </p:pic>
      <p:sp>
        <p:nvSpPr>
          <p:cNvPr id="48" name="Google Shape;88;p18"/>
          <p:cNvSpPr/>
          <p:nvPr/>
        </p:nvSpPr>
        <p:spPr>
          <a:xfrm rot="3000">
            <a:off x="309960" y="720000"/>
            <a:ext cx="7568280" cy="2712240"/>
          </a:xfrm>
          <a:prstGeom prst="rect">
            <a:avLst/>
          </a:prstGeom>
          <a:noFill/>
          <a:ln w="0">
            <a:noFill/>
          </a:ln>
        </p:spPr>
        <p:style>
          <a:lnRef idx="0"/>
          <a:fillRef idx="0"/>
          <a:effectRef idx="0"/>
          <a:fontRef idx="minor"/>
        </p:style>
        <p:txBody>
          <a:bodyPr lIns="90000" rIns="90000" tIns="91440" bIns="91440" anchor="t">
            <a:normAutofit/>
          </a:bodyPr>
          <a:p>
            <a:pPr>
              <a:lnSpc>
                <a:spcPct val="115000"/>
              </a:lnSpc>
              <a:tabLst>
                <a:tab algn="l" pos="0"/>
              </a:tabLst>
            </a:pPr>
            <a:r>
              <a:rPr b="0" lang="en-GB" sz="1600" strike="noStrike" u="none">
                <a:solidFill>
                  <a:schemeClr val="dk1"/>
                </a:solidFill>
                <a:effectLst/>
                <a:uFillTx/>
                <a:latin typeface="Google Sans Medium"/>
                <a:ea typeface="Google Sans Medium"/>
              </a:rPr>
              <a:t>Process flow diagram or Use-case diagram</a:t>
            </a:r>
            <a:endParaRPr b="0" lang="en-IN" sz="1600" strike="noStrike" u="none">
              <a:solidFill>
                <a:srgbClr val="000000"/>
              </a:solidFill>
              <a:effectLst/>
              <a:uFillTx/>
              <a:latin typeface="Arial"/>
            </a:endParaRPr>
          </a:p>
          <a:p>
            <a:pPr>
              <a:lnSpc>
                <a:spcPct val="115000"/>
              </a:lnSpc>
              <a:spcBef>
                <a:spcPts val="1199"/>
              </a:spcBef>
              <a:spcAft>
                <a:spcPts val="1199"/>
              </a:spcAft>
              <a:tabLst>
                <a:tab algn="l" pos="0"/>
              </a:tabLst>
            </a:pPr>
            <a:endParaRPr b="0" lang="en-IN" sz="1600" strike="noStrike" u="none">
              <a:solidFill>
                <a:srgbClr val="000000"/>
              </a:solidFill>
              <a:effectLst/>
              <a:uFillTx/>
              <a:latin typeface="Arial"/>
            </a:endParaRPr>
          </a:p>
        </p:txBody>
      </p:sp>
      <p:sp>
        <p:nvSpPr>
          <p:cNvPr id="49" name="Rectangle: Rounded Corners 120"/>
          <p:cNvSpPr/>
          <p:nvPr/>
        </p:nvSpPr>
        <p:spPr>
          <a:xfrm>
            <a:off x="1800000" y="4068720"/>
            <a:ext cx="5758920" cy="31536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914400">
              <a:lnSpc>
                <a:spcPct val="100000"/>
              </a:lnSpc>
            </a:pPr>
            <a:r>
              <a:rPr b="0" lang="en-IN" sz="1600" strike="noStrike" u="none">
                <a:solidFill>
                  <a:srgbClr val="000000"/>
                </a:solidFill>
                <a:effectLst/>
                <a:uFillTx/>
                <a:latin typeface="Arial"/>
              </a:rPr>
              <a:t>Map Output + Statistics</a:t>
            </a:r>
            <a:endParaRPr b="0" lang="en-IN" sz="1600" strike="noStrike" u="none">
              <a:solidFill>
                <a:srgbClr val="000000"/>
              </a:solidFill>
              <a:effectLst/>
              <a:uFillTx/>
              <a:latin typeface="Arial"/>
            </a:endParaRPr>
          </a:p>
        </p:txBody>
      </p:sp>
      <p:sp>
        <p:nvSpPr>
          <p:cNvPr id="50" name="Rectangle: Rounded Corners 121"/>
          <p:cNvSpPr/>
          <p:nvPr/>
        </p:nvSpPr>
        <p:spPr>
          <a:xfrm>
            <a:off x="1800000" y="3593520"/>
            <a:ext cx="5758920" cy="31536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914400">
              <a:lnSpc>
                <a:spcPct val="100000"/>
              </a:lnSpc>
            </a:pPr>
            <a:r>
              <a:rPr b="0" lang="en-IN" sz="1600" strike="noStrike" u="none">
                <a:solidFill>
                  <a:srgbClr val="000000"/>
                </a:solidFill>
                <a:effectLst/>
                <a:uFillTx/>
                <a:latin typeface="Arial"/>
              </a:rPr>
              <a:t>PostGIS / PyQGIS Geoprocessing</a:t>
            </a:r>
            <a:endParaRPr b="0" lang="en-IN" sz="1600" strike="noStrike" u="none">
              <a:solidFill>
                <a:srgbClr val="000000"/>
              </a:solidFill>
              <a:effectLst/>
              <a:uFillTx/>
              <a:latin typeface="Arial"/>
            </a:endParaRPr>
          </a:p>
        </p:txBody>
      </p:sp>
      <p:sp>
        <p:nvSpPr>
          <p:cNvPr id="51" name="Rectangle: Rounded Corners 122"/>
          <p:cNvSpPr/>
          <p:nvPr/>
        </p:nvSpPr>
        <p:spPr>
          <a:xfrm>
            <a:off x="1800000" y="2210400"/>
            <a:ext cx="5758920" cy="31464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nSpc>
                <a:spcPct val="100000"/>
              </a:lnSpc>
            </a:pPr>
            <a:endParaRPr b="0" lang="en-IN" sz="1800" strike="noStrike" u="none">
              <a:solidFill>
                <a:srgbClr val="000000"/>
              </a:solidFill>
              <a:effectLst/>
              <a:uFillTx/>
              <a:latin typeface="Arial"/>
            </a:endParaRPr>
          </a:p>
        </p:txBody>
      </p:sp>
      <p:sp>
        <p:nvSpPr>
          <p:cNvPr id="52" name="Rectangle: Rounded Corners 123"/>
          <p:cNvSpPr/>
          <p:nvPr/>
        </p:nvSpPr>
        <p:spPr>
          <a:xfrm>
            <a:off x="1800000" y="2210400"/>
            <a:ext cx="5758920" cy="31464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914400">
              <a:lnSpc>
                <a:spcPct val="100000"/>
              </a:lnSpc>
            </a:pPr>
            <a:r>
              <a:rPr b="0" lang="en-IN" sz="1600" strike="noStrike" u="none">
                <a:solidFill>
                  <a:srgbClr val="000000"/>
                </a:solidFill>
                <a:effectLst/>
                <a:uFillTx/>
                <a:latin typeface="Arial"/>
              </a:rPr>
              <a:t>Multi-Agent Task Division</a:t>
            </a:r>
            <a:endParaRPr b="0" lang="en-IN" sz="1600" strike="noStrike" u="none">
              <a:solidFill>
                <a:srgbClr val="000000"/>
              </a:solidFill>
              <a:effectLst/>
              <a:uFillTx/>
              <a:latin typeface="Arial"/>
            </a:endParaRPr>
          </a:p>
        </p:txBody>
      </p:sp>
      <p:sp>
        <p:nvSpPr>
          <p:cNvPr id="53" name="Rectangle: Rounded Corners 124"/>
          <p:cNvSpPr/>
          <p:nvPr/>
        </p:nvSpPr>
        <p:spPr>
          <a:xfrm>
            <a:off x="1800000" y="1735200"/>
            <a:ext cx="5758920" cy="31464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914400">
              <a:lnSpc>
                <a:spcPct val="100000"/>
              </a:lnSpc>
            </a:pPr>
            <a:r>
              <a:rPr b="0" lang="en-IN" sz="1600" strike="noStrike" u="none">
                <a:solidFill>
                  <a:srgbClr val="000000"/>
                </a:solidFill>
                <a:effectLst/>
                <a:uFillTx/>
                <a:latin typeface="Arial"/>
              </a:rPr>
              <a:t>LLM LangChain + CoT Reasoning</a:t>
            </a:r>
            <a:endParaRPr b="0" lang="en-IN" sz="1600" strike="noStrike" u="none">
              <a:solidFill>
                <a:srgbClr val="000000"/>
              </a:solidFill>
              <a:effectLst/>
              <a:uFillTx/>
              <a:latin typeface="Arial"/>
            </a:endParaRPr>
          </a:p>
        </p:txBody>
      </p:sp>
      <p:sp>
        <p:nvSpPr>
          <p:cNvPr id="54" name="Rectangle: Rounded Corners 125"/>
          <p:cNvSpPr/>
          <p:nvPr/>
        </p:nvSpPr>
        <p:spPr>
          <a:xfrm>
            <a:off x="1800000" y="1260000"/>
            <a:ext cx="5758920" cy="31464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914400">
              <a:lnSpc>
                <a:spcPct val="100000"/>
              </a:lnSpc>
            </a:pPr>
            <a:r>
              <a:rPr b="0" lang="en-IN" sz="1600" strike="noStrike" u="none">
                <a:solidFill>
                  <a:srgbClr val="000000"/>
                </a:solidFill>
                <a:effectLst/>
                <a:uFillTx/>
                <a:latin typeface="Arial"/>
              </a:rPr>
              <a:t>Voiice \ Text Input (NLP) </a:t>
            </a:r>
            <a:endParaRPr b="0" lang="en-IN" sz="1600" strike="noStrike" u="none">
              <a:solidFill>
                <a:srgbClr val="000000"/>
              </a:solidFill>
              <a:effectLst/>
              <a:uFillTx/>
              <a:latin typeface="Arial"/>
            </a:endParaRPr>
          </a:p>
        </p:txBody>
      </p:sp>
      <p:sp>
        <p:nvSpPr>
          <p:cNvPr id="55" name="Rectangle: Rounded Corners 126"/>
          <p:cNvSpPr/>
          <p:nvPr/>
        </p:nvSpPr>
        <p:spPr>
          <a:xfrm>
            <a:off x="1800000" y="4544640"/>
            <a:ext cx="5758920" cy="31464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914400">
              <a:lnSpc>
                <a:spcPct val="100000"/>
              </a:lnSpc>
            </a:pPr>
            <a:r>
              <a:rPr b="0" lang="en-IN" sz="1600" strike="noStrike" u="none">
                <a:solidFill>
                  <a:srgbClr val="000000"/>
                </a:solidFill>
                <a:effectLst/>
                <a:uFillTx/>
                <a:latin typeface="Arial"/>
              </a:rPr>
              <a:t>Output in Voice \ Text in Web Interface</a:t>
            </a:r>
            <a:endParaRPr b="0" lang="en-IN" sz="1600" strike="noStrike" u="none">
              <a:solidFill>
                <a:srgbClr val="000000"/>
              </a:solidFill>
              <a:effectLst/>
              <a:uFillTx/>
              <a:latin typeface="Arial"/>
            </a:endParaRPr>
          </a:p>
        </p:txBody>
      </p:sp>
      <p:sp>
        <p:nvSpPr>
          <p:cNvPr id="56" name=""/>
          <p:cNvSpPr/>
          <p:nvPr/>
        </p:nvSpPr>
        <p:spPr>
          <a:xfrm>
            <a:off x="4762080" y="1576800"/>
            <a:ext cx="360" cy="15840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57" name=""/>
          <p:cNvSpPr/>
          <p:nvPr/>
        </p:nvSpPr>
        <p:spPr>
          <a:xfrm>
            <a:off x="4762080" y="3910680"/>
            <a:ext cx="360" cy="15840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58" name=""/>
          <p:cNvSpPr/>
          <p:nvPr/>
        </p:nvSpPr>
        <p:spPr>
          <a:xfrm>
            <a:off x="4762080" y="2530080"/>
            <a:ext cx="360" cy="15840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59" name=""/>
          <p:cNvSpPr/>
          <p:nvPr/>
        </p:nvSpPr>
        <p:spPr>
          <a:xfrm>
            <a:off x="4762080" y="2052000"/>
            <a:ext cx="360" cy="15840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60" name=""/>
          <p:cNvSpPr/>
          <p:nvPr/>
        </p:nvSpPr>
        <p:spPr>
          <a:xfrm>
            <a:off x="4762080" y="1576800"/>
            <a:ext cx="360" cy="15840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61" name=""/>
          <p:cNvSpPr/>
          <p:nvPr/>
        </p:nvSpPr>
        <p:spPr>
          <a:xfrm>
            <a:off x="4762080" y="4385880"/>
            <a:ext cx="360" cy="15840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62" name="Rectangle: Rounded Corners 127"/>
          <p:cNvSpPr/>
          <p:nvPr/>
        </p:nvSpPr>
        <p:spPr>
          <a:xfrm>
            <a:off x="1800360" y="2663280"/>
            <a:ext cx="5758920" cy="31464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914400">
              <a:lnSpc>
                <a:spcPct val="100000"/>
              </a:lnSpc>
            </a:pPr>
            <a:r>
              <a:rPr b="0" lang="en-IN" sz="1600" strike="noStrike" u="none">
                <a:solidFill>
                  <a:srgbClr val="000000"/>
                </a:solidFill>
                <a:effectLst/>
                <a:uFillTx/>
                <a:latin typeface="Arial"/>
              </a:rPr>
              <a:t>Geo-Understanding  Planning Agent  Reasoning Agent</a:t>
            </a:r>
            <a:endParaRPr b="0" lang="en-IN" sz="1600" strike="noStrike" u="none">
              <a:solidFill>
                <a:srgbClr val="000000"/>
              </a:solidFill>
              <a:effectLst/>
              <a:uFillTx/>
              <a:latin typeface="Arial"/>
            </a:endParaRPr>
          </a:p>
        </p:txBody>
      </p:sp>
      <p:sp>
        <p:nvSpPr>
          <p:cNvPr id="63" name="Rectangle: Rounded Corners 128"/>
          <p:cNvSpPr/>
          <p:nvPr/>
        </p:nvSpPr>
        <p:spPr>
          <a:xfrm>
            <a:off x="1800000" y="3143160"/>
            <a:ext cx="5758920" cy="31464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914400">
              <a:lnSpc>
                <a:spcPct val="100000"/>
              </a:lnSpc>
            </a:pPr>
            <a:r>
              <a:rPr b="0" lang="en-IN" sz="1600" strike="noStrike" u="none">
                <a:solidFill>
                  <a:srgbClr val="000000"/>
                </a:solidFill>
                <a:effectLst/>
                <a:uFillTx/>
                <a:latin typeface="Arial"/>
              </a:rPr>
              <a:t>GeoCommand Generator</a:t>
            </a:r>
            <a:endParaRPr b="0" lang="en-IN" sz="1600" strike="noStrike" u="none">
              <a:solidFill>
                <a:srgbClr val="000000"/>
              </a:solidFill>
              <a:effectLst/>
              <a:uFillTx/>
              <a:latin typeface="Arial"/>
            </a:endParaRPr>
          </a:p>
        </p:txBody>
      </p:sp>
      <p:sp>
        <p:nvSpPr>
          <p:cNvPr id="64" name=""/>
          <p:cNvSpPr/>
          <p:nvPr/>
        </p:nvSpPr>
        <p:spPr>
          <a:xfrm>
            <a:off x="4784400" y="2979000"/>
            <a:ext cx="360" cy="15840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65" name=""/>
          <p:cNvSpPr/>
          <p:nvPr/>
        </p:nvSpPr>
        <p:spPr>
          <a:xfrm>
            <a:off x="4785120" y="3453480"/>
            <a:ext cx="360" cy="15840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 name="Google Shape;93;p 1" descr=""/>
          <p:cNvPicPr/>
          <p:nvPr/>
        </p:nvPicPr>
        <p:blipFill>
          <a:blip r:embed="rId1"/>
          <a:stretch/>
        </p:blipFill>
        <p:spPr>
          <a:xfrm>
            <a:off x="720" y="0"/>
            <a:ext cx="9142920" cy="5142600"/>
          </a:xfrm>
          <a:prstGeom prst="rect">
            <a:avLst/>
          </a:prstGeom>
          <a:noFill/>
          <a:ln w="0">
            <a:noFill/>
          </a:ln>
        </p:spPr>
      </p:pic>
      <p:sp>
        <p:nvSpPr>
          <p:cNvPr id="67" name="Google Shape;94;p 1"/>
          <p:cNvSpPr/>
          <p:nvPr/>
        </p:nvSpPr>
        <p:spPr>
          <a:xfrm>
            <a:off x="311760" y="540000"/>
            <a:ext cx="7568280" cy="2892600"/>
          </a:xfrm>
          <a:prstGeom prst="rect">
            <a:avLst/>
          </a:prstGeom>
          <a:noFill/>
          <a:ln w="0">
            <a:noFill/>
          </a:ln>
        </p:spPr>
        <p:style>
          <a:lnRef idx="0"/>
          <a:fillRef idx="0"/>
          <a:effectRef idx="0"/>
          <a:fontRef idx="minor"/>
        </p:style>
        <p:txBody>
          <a:bodyPr lIns="90000" rIns="90000" tIns="91440" bIns="91440" anchor="t">
            <a:normAutofit/>
          </a:bodyPr>
          <a:p>
            <a:pPr>
              <a:lnSpc>
                <a:spcPct val="115000"/>
              </a:lnSpc>
              <a:tabLst>
                <a:tab algn="l" pos="0"/>
              </a:tabLst>
            </a:pPr>
            <a:r>
              <a:rPr b="0" lang="en-GB" sz="1600" strike="noStrike" u="none">
                <a:solidFill>
                  <a:schemeClr val="dk1"/>
                </a:solidFill>
                <a:effectLst/>
                <a:uFillTx/>
                <a:latin typeface="Google Sans Medium"/>
                <a:ea typeface="Google Sans Medium"/>
              </a:rPr>
              <a:t>Architecture diagram of the proposed solution</a:t>
            </a:r>
            <a:endParaRPr b="0" lang="en-IN" sz="1600" strike="noStrike" u="none">
              <a:solidFill>
                <a:srgbClr val="000000"/>
              </a:solidFill>
              <a:effectLst/>
              <a:uFillTx/>
              <a:latin typeface="Arial"/>
            </a:endParaRPr>
          </a:p>
        </p:txBody>
      </p:sp>
      <p:sp>
        <p:nvSpPr>
          <p:cNvPr id="68" name="Rectangle: Rounded Corners 1"/>
          <p:cNvSpPr/>
          <p:nvPr/>
        </p:nvSpPr>
        <p:spPr>
          <a:xfrm rot="21593400">
            <a:off x="2681640" y="1396440"/>
            <a:ext cx="1290240" cy="269028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nSpc>
                <a:spcPct val="100000"/>
              </a:lnSpc>
            </a:pPr>
            <a:endParaRPr b="0" lang="en-IN" sz="1800" strike="noStrike" u="none">
              <a:solidFill>
                <a:srgbClr val="000000"/>
              </a:solidFill>
              <a:effectLst/>
              <a:uFillTx/>
              <a:latin typeface="Arial"/>
            </a:endParaRPr>
          </a:p>
        </p:txBody>
      </p:sp>
      <p:sp>
        <p:nvSpPr>
          <p:cNvPr id="69" name="Rectangle: Rounded Corners 2"/>
          <p:cNvSpPr/>
          <p:nvPr/>
        </p:nvSpPr>
        <p:spPr>
          <a:xfrm>
            <a:off x="2822760" y="2421720"/>
            <a:ext cx="1013400" cy="63216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914400">
              <a:lnSpc>
                <a:spcPct val="100000"/>
              </a:lnSpc>
            </a:pPr>
            <a:r>
              <a:rPr b="0" lang="en-IN" sz="1200" strike="noStrike" u="none">
                <a:solidFill>
                  <a:srgbClr val="000000"/>
                </a:solidFill>
                <a:effectLst/>
                <a:uFillTx/>
                <a:latin typeface="Arial"/>
              </a:rPr>
              <a:t>Plan Agent</a:t>
            </a:r>
            <a:endParaRPr b="0" lang="en-IN" sz="1200" strike="noStrike" u="none">
              <a:solidFill>
                <a:srgbClr val="000000"/>
              </a:solidFill>
              <a:effectLst/>
              <a:uFillTx/>
              <a:latin typeface="Arial"/>
            </a:endParaRPr>
          </a:p>
        </p:txBody>
      </p:sp>
      <p:sp>
        <p:nvSpPr>
          <p:cNvPr id="70" name="Rectangle: Rounded Corners 3"/>
          <p:cNvSpPr/>
          <p:nvPr/>
        </p:nvSpPr>
        <p:spPr>
          <a:xfrm>
            <a:off x="2829600" y="1635120"/>
            <a:ext cx="1013400" cy="63252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914400">
              <a:lnSpc>
                <a:spcPct val="100000"/>
              </a:lnSpc>
            </a:pPr>
            <a:r>
              <a:rPr b="0" lang="en-IN" sz="1300" strike="noStrike" u="none">
                <a:solidFill>
                  <a:srgbClr val="000000"/>
                </a:solidFill>
                <a:effectLst/>
                <a:uFillTx/>
                <a:latin typeface="Arial"/>
              </a:rPr>
              <a:t>Geo Agent</a:t>
            </a:r>
            <a:endParaRPr b="0" lang="en-IN" sz="1300" strike="noStrike" u="none">
              <a:solidFill>
                <a:srgbClr val="000000"/>
              </a:solidFill>
              <a:effectLst/>
              <a:uFillTx/>
              <a:latin typeface="Arial"/>
            </a:endParaRPr>
          </a:p>
        </p:txBody>
      </p:sp>
      <p:sp>
        <p:nvSpPr>
          <p:cNvPr id="71" name="Rectangle: Rounded Corners 4"/>
          <p:cNvSpPr/>
          <p:nvPr/>
        </p:nvSpPr>
        <p:spPr>
          <a:xfrm>
            <a:off x="2829960" y="3218040"/>
            <a:ext cx="1013400" cy="63180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914400">
              <a:lnSpc>
                <a:spcPct val="100000"/>
              </a:lnSpc>
            </a:pPr>
            <a:r>
              <a:rPr b="0" lang="en-IN" sz="1200" strike="noStrike" u="none">
                <a:solidFill>
                  <a:srgbClr val="000000"/>
                </a:solidFill>
                <a:effectLst/>
                <a:uFillTx/>
                <a:latin typeface="Arial"/>
              </a:rPr>
              <a:t>Reason Agent</a:t>
            </a:r>
            <a:endParaRPr b="0" lang="en-IN" sz="1200" strike="noStrike" u="none">
              <a:solidFill>
                <a:srgbClr val="000000"/>
              </a:solidFill>
              <a:effectLst/>
              <a:uFillTx/>
              <a:latin typeface="Arial"/>
            </a:endParaRPr>
          </a:p>
        </p:txBody>
      </p:sp>
      <p:sp>
        <p:nvSpPr>
          <p:cNvPr id="72" name="Rectangle: Rounded Corners 5"/>
          <p:cNvSpPr/>
          <p:nvPr/>
        </p:nvSpPr>
        <p:spPr>
          <a:xfrm>
            <a:off x="1431720" y="2433960"/>
            <a:ext cx="1013040" cy="63252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914400">
              <a:lnSpc>
                <a:spcPct val="100000"/>
              </a:lnSpc>
              <a:spcBef>
                <a:spcPts val="1191"/>
              </a:spcBef>
              <a:spcAft>
                <a:spcPts val="992"/>
              </a:spcAft>
            </a:pPr>
            <a:r>
              <a:rPr b="0" lang="en-IN" sz="1200" strike="noStrike" u="none">
                <a:solidFill>
                  <a:srgbClr val="000000"/>
                </a:solidFill>
                <a:effectLst/>
                <a:uFillTx/>
                <a:latin typeface="Arial"/>
              </a:rPr>
              <a:t>LangChain LLM Engine</a:t>
            </a:r>
            <a:endParaRPr b="0" lang="en-IN" sz="1200" strike="noStrike" u="none">
              <a:solidFill>
                <a:srgbClr val="000000"/>
              </a:solidFill>
              <a:effectLst/>
              <a:uFillTx/>
              <a:latin typeface="Arial"/>
            </a:endParaRPr>
          </a:p>
        </p:txBody>
      </p:sp>
      <p:sp>
        <p:nvSpPr>
          <p:cNvPr id="73" name="Rectangle: Rounded Corners 6"/>
          <p:cNvSpPr/>
          <p:nvPr/>
        </p:nvSpPr>
        <p:spPr>
          <a:xfrm>
            <a:off x="180000" y="2433960"/>
            <a:ext cx="1013040" cy="63252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914400">
              <a:lnSpc>
                <a:spcPct val="100000"/>
              </a:lnSpc>
            </a:pPr>
            <a:r>
              <a:rPr b="0" lang="en-IN" sz="1200" strike="noStrike" u="none">
                <a:solidFill>
                  <a:srgbClr val="000000"/>
                </a:solidFill>
                <a:effectLst/>
                <a:uFillTx/>
                <a:latin typeface="Arial"/>
              </a:rPr>
              <a:t>Input Voice or Text</a:t>
            </a:r>
            <a:endParaRPr b="0" lang="en-IN" sz="1200" strike="noStrike" u="none">
              <a:solidFill>
                <a:srgbClr val="000000"/>
              </a:solidFill>
              <a:effectLst/>
              <a:uFillTx/>
              <a:latin typeface="Arial"/>
            </a:endParaRPr>
          </a:p>
        </p:txBody>
      </p:sp>
      <p:sp>
        <p:nvSpPr>
          <p:cNvPr id="74" name=""/>
          <p:cNvSpPr/>
          <p:nvPr/>
        </p:nvSpPr>
        <p:spPr>
          <a:xfrm>
            <a:off x="2445840" y="2751120"/>
            <a:ext cx="231120" cy="36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75" name="Rectangle: Rounded Corners 7"/>
          <p:cNvSpPr/>
          <p:nvPr/>
        </p:nvSpPr>
        <p:spPr>
          <a:xfrm>
            <a:off x="4207680" y="2399400"/>
            <a:ext cx="1013400" cy="63144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914400">
              <a:lnSpc>
                <a:spcPct val="100000"/>
              </a:lnSpc>
            </a:pPr>
            <a:r>
              <a:rPr b="0" lang="en-IN" sz="1200" strike="noStrike" u="none">
                <a:solidFill>
                  <a:srgbClr val="000000"/>
                </a:solidFill>
                <a:effectLst/>
                <a:uFillTx/>
                <a:latin typeface="Arial"/>
              </a:rPr>
              <a:t>Command Generator</a:t>
            </a:r>
            <a:endParaRPr b="0" lang="en-IN" sz="1200" strike="noStrike" u="none">
              <a:solidFill>
                <a:srgbClr val="000000"/>
              </a:solidFill>
              <a:effectLst/>
              <a:uFillTx/>
              <a:latin typeface="Arial"/>
            </a:endParaRPr>
          </a:p>
        </p:txBody>
      </p:sp>
      <p:sp>
        <p:nvSpPr>
          <p:cNvPr id="76" name="Rectangle: Rounded Corners 8"/>
          <p:cNvSpPr/>
          <p:nvPr/>
        </p:nvSpPr>
        <p:spPr>
          <a:xfrm>
            <a:off x="5474880" y="2370600"/>
            <a:ext cx="1013040" cy="63252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914400">
              <a:lnSpc>
                <a:spcPct val="100000"/>
              </a:lnSpc>
            </a:pPr>
            <a:r>
              <a:rPr b="0" lang="en-IN" sz="1300" strike="noStrike" u="none">
                <a:solidFill>
                  <a:srgbClr val="000000"/>
                </a:solidFill>
                <a:effectLst/>
                <a:uFillTx/>
                <a:latin typeface="Arial"/>
              </a:rPr>
              <a:t>PostGIS PyQGIS</a:t>
            </a:r>
            <a:endParaRPr b="0" lang="en-IN" sz="1300" strike="noStrike" u="none">
              <a:solidFill>
                <a:srgbClr val="000000"/>
              </a:solidFill>
              <a:effectLst/>
              <a:uFillTx/>
              <a:latin typeface="Arial"/>
            </a:endParaRPr>
          </a:p>
        </p:txBody>
      </p:sp>
      <p:sp>
        <p:nvSpPr>
          <p:cNvPr id="77" name="Rectangle: Rounded Corners 9"/>
          <p:cNvSpPr/>
          <p:nvPr/>
        </p:nvSpPr>
        <p:spPr>
          <a:xfrm>
            <a:off x="5474880" y="1353240"/>
            <a:ext cx="1013040" cy="63252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914400">
              <a:lnSpc>
                <a:spcPct val="100000"/>
              </a:lnSpc>
            </a:pPr>
            <a:r>
              <a:rPr b="0" lang="en-IN" sz="1300" strike="noStrike" u="none">
                <a:solidFill>
                  <a:srgbClr val="000000"/>
                </a:solidFill>
                <a:effectLst/>
                <a:uFillTx/>
                <a:latin typeface="Arial"/>
              </a:rPr>
              <a:t>Satellite</a:t>
            </a:r>
            <a:endParaRPr b="0" lang="en-IN" sz="1300" strike="noStrike" u="none">
              <a:solidFill>
                <a:srgbClr val="000000"/>
              </a:solidFill>
              <a:effectLst/>
              <a:uFillTx/>
              <a:latin typeface="Arial"/>
            </a:endParaRPr>
          </a:p>
        </p:txBody>
      </p:sp>
      <p:sp>
        <p:nvSpPr>
          <p:cNvPr id="78" name=""/>
          <p:cNvSpPr/>
          <p:nvPr/>
        </p:nvSpPr>
        <p:spPr>
          <a:xfrm>
            <a:off x="1194480" y="2752920"/>
            <a:ext cx="236880" cy="36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79" name=""/>
          <p:cNvSpPr/>
          <p:nvPr/>
        </p:nvSpPr>
        <p:spPr>
          <a:xfrm>
            <a:off x="3971160" y="2731320"/>
            <a:ext cx="230760" cy="36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80" name="Rectangle: Rounded Corners 10"/>
          <p:cNvSpPr/>
          <p:nvPr/>
        </p:nvSpPr>
        <p:spPr>
          <a:xfrm>
            <a:off x="5474880" y="3390120"/>
            <a:ext cx="1013040" cy="63216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914400">
              <a:lnSpc>
                <a:spcPct val="100000"/>
              </a:lnSpc>
            </a:pPr>
            <a:r>
              <a:rPr b="0" lang="en-IN" sz="1300" strike="noStrike" u="none">
                <a:solidFill>
                  <a:srgbClr val="000000"/>
                </a:solidFill>
                <a:effectLst/>
                <a:uFillTx/>
                <a:latin typeface="Arial"/>
              </a:rPr>
              <a:t>Shapefiles</a:t>
            </a:r>
            <a:endParaRPr b="0" lang="en-IN" sz="1300" strike="noStrike" u="none">
              <a:solidFill>
                <a:srgbClr val="000000"/>
              </a:solidFill>
              <a:effectLst/>
              <a:uFillTx/>
              <a:latin typeface="Arial"/>
            </a:endParaRPr>
          </a:p>
        </p:txBody>
      </p:sp>
      <p:sp>
        <p:nvSpPr>
          <p:cNvPr id="81" name=""/>
          <p:cNvSpPr/>
          <p:nvPr/>
        </p:nvSpPr>
        <p:spPr>
          <a:xfrm>
            <a:off x="5222160" y="2704320"/>
            <a:ext cx="230760" cy="36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82" name=""/>
          <p:cNvSpPr/>
          <p:nvPr/>
        </p:nvSpPr>
        <p:spPr>
          <a:xfrm flipH="1" flipV="1">
            <a:off x="5936400" y="3075480"/>
            <a:ext cx="3600" cy="23112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83" name=""/>
          <p:cNvSpPr/>
          <p:nvPr/>
        </p:nvSpPr>
        <p:spPr>
          <a:xfrm>
            <a:off x="5951160" y="2063520"/>
            <a:ext cx="360" cy="25632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84" name=""/>
          <p:cNvSpPr/>
          <p:nvPr/>
        </p:nvSpPr>
        <p:spPr>
          <a:xfrm>
            <a:off x="5225760" y="2704320"/>
            <a:ext cx="230760" cy="36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85" name="Rectangle: Rounded Corners 11"/>
          <p:cNvSpPr/>
          <p:nvPr/>
        </p:nvSpPr>
        <p:spPr>
          <a:xfrm>
            <a:off x="6723000" y="2365920"/>
            <a:ext cx="1013040" cy="63216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nSpc>
                <a:spcPct val="100000"/>
              </a:lnSpc>
            </a:pPr>
            <a:endParaRPr b="0" lang="en-IN" sz="1800" strike="noStrike" u="none">
              <a:solidFill>
                <a:srgbClr val="000000"/>
              </a:solidFill>
              <a:effectLst/>
              <a:uFillTx/>
              <a:latin typeface="Arial"/>
            </a:endParaRPr>
          </a:p>
        </p:txBody>
      </p:sp>
      <p:sp>
        <p:nvSpPr>
          <p:cNvPr id="86" name=""/>
          <p:cNvSpPr/>
          <p:nvPr/>
        </p:nvSpPr>
        <p:spPr>
          <a:xfrm>
            <a:off x="6488640" y="2674440"/>
            <a:ext cx="230760" cy="36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87" name=""/>
          <p:cNvSpPr/>
          <p:nvPr/>
        </p:nvSpPr>
        <p:spPr>
          <a:xfrm>
            <a:off x="7736760" y="2674080"/>
            <a:ext cx="231120" cy="36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88" name=""/>
          <p:cNvSpPr/>
          <p:nvPr/>
        </p:nvSpPr>
        <p:spPr>
          <a:xfrm>
            <a:off x="2445840" y="2751120"/>
            <a:ext cx="231120" cy="36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89" name=""/>
          <p:cNvSpPr/>
          <p:nvPr/>
        </p:nvSpPr>
        <p:spPr>
          <a:xfrm>
            <a:off x="1194480" y="2752920"/>
            <a:ext cx="236880" cy="36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90" name=""/>
          <p:cNvSpPr/>
          <p:nvPr/>
        </p:nvSpPr>
        <p:spPr>
          <a:xfrm>
            <a:off x="3971160" y="2731320"/>
            <a:ext cx="230760" cy="36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91" name=""/>
          <p:cNvSpPr/>
          <p:nvPr/>
        </p:nvSpPr>
        <p:spPr>
          <a:xfrm>
            <a:off x="5222160" y="2704320"/>
            <a:ext cx="230760" cy="36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92" name=""/>
          <p:cNvSpPr/>
          <p:nvPr/>
        </p:nvSpPr>
        <p:spPr>
          <a:xfrm flipH="1" flipV="1">
            <a:off x="5936400" y="3075480"/>
            <a:ext cx="3600" cy="23112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93" name=""/>
          <p:cNvSpPr/>
          <p:nvPr/>
        </p:nvSpPr>
        <p:spPr>
          <a:xfrm>
            <a:off x="5951160" y="2063520"/>
            <a:ext cx="360" cy="25632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94" name=""/>
          <p:cNvSpPr/>
          <p:nvPr/>
        </p:nvSpPr>
        <p:spPr>
          <a:xfrm>
            <a:off x="5225760" y="2704320"/>
            <a:ext cx="230760" cy="36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95" name="Rectangle: Rounded Corners 12"/>
          <p:cNvSpPr/>
          <p:nvPr/>
        </p:nvSpPr>
        <p:spPr>
          <a:xfrm>
            <a:off x="6723000" y="2365920"/>
            <a:ext cx="1013040" cy="63216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914400">
              <a:lnSpc>
                <a:spcPct val="100000"/>
              </a:lnSpc>
            </a:pPr>
            <a:r>
              <a:rPr b="0" lang="en-IN" sz="1300" strike="noStrike" u="none">
                <a:solidFill>
                  <a:srgbClr val="000000"/>
                </a:solidFill>
                <a:effectLst/>
                <a:uFillTx/>
                <a:latin typeface="Arial"/>
              </a:rPr>
              <a:t>Map Generator Satatistics</a:t>
            </a:r>
            <a:endParaRPr b="0" lang="en-IN" sz="1300" strike="noStrike" u="none">
              <a:solidFill>
                <a:srgbClr val="000000"/>
              </a:solidFill>
              <a:effectLst/>
              <a:uFillTx/>
              <a:latin typeface="Arial"/>
            </a:endParaRPr>
          </a:p>
        </p:txBody>
      </p:sp>
      <p:sp>
        <p:nvSpPr>
          <p:cNvPr id="96" name="Rectangle: Rounded Corners 13"/>
          <p:cNvSpPr/>
          <p:nvPr/>
        </p:nvSpPr>
        <p:spPr>
          <a:xfrm>
            <a:off x="7986960" y="2353320"/>
            <a:ext cx="1012680" cy="632520"/>
          </a:xfrm>
          <a:prstGeom prst="roundRect">
            <a:avLst>
              <a:gd name="adj" fmla="val 16667"/>
            </a:avLst>
          </a:prstGeom>
          <a:no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914400">
              <a:lnSpc>
                <a:spcPct val="100000"/>
              </a:lnSpc>
            </a:pPr>
            <a:r>
              <a:rPr b="0" lang="en-IN" sz="1300" strike="noStrike" u="none">
                <a:solidFill>
                  <a:srgbClr val="000000"/>
                </a:solidFill>
                <a:effectLst/>
                <a:uFillTx/>
                <a:latin typeface="Arial"/>
              </a:rPr>
              <a:t>Web Interface</a:t>
            </a:r>
            <a:endParaRPr b="0" lang="en-IN" sz="1300" strike="noStrike" u="none">
              <a:solidFill>
                <a:srgbClr val="000000"/>
              </a:solidFill>
              <a:effectLst/>
              <a:uFillTx/>
              <a:latin typeface="Arial"/>
            </a:endParaRPr>
          </a:p>
        </p:txBody>
      </p:sp>
      <p:sp>
        <p:nvSpPr>
          <p:cNvPr id="97" name=""/>
          <p:cNvSpPr/>
          <p:nvPr/>
        </p:nvSpPr>
        <p:spPr>
          <a:xfrm>
            <a:off x="6488640" y="2674440"/>
            <a:ext cx="230760" cy="36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
        <p:nvSpPr>
          <p:cNvPr id="98" name=""/>
          <p:cNvSpPr/>
          <p:nvPr/>
        </p:nvSpPr>
        <p:spPr>
          <a:xfrm>
            <a:off x="7736760" y="2674080"/>
            <a:ext cx="231120" cy="360"/>
          </a:xfrm>
          <a:prstGeom prst="line">
            <a:avLst/>
          </a:prstGeom>
          <a:ln w="0">
            <a:solidFill>
              <a:srgbClr val="000000"/>
            </a:solidFill>
            <a:tailEnd len="med" type="triangle" w="med"/>
          </a:ln>
        </p:spPr>
        <p:style>
          <a:lnRef idx="0"/>
          <a:fillRef idx="0"/>
          <a:effectRef idx="0"/>
          <a:fontRef idx="minor"/>
        </p:style>
        <p:txBody>
          <a:bodyPr lIns="90000" rIns="90000" tIns="-45000" bIns="-45000" anchor="ctr">
            <a:noAutofit/>
          </a:bodyPr>
          <a:p>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139</TotalTime>
  <Application>LibreOffice/25.2.3.2$Linux_X86_64 LibreOffice_project/520$Build-2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2025-07-09T21:40:51Z</dcterms:modified>
  <cp:revision>31</cp:revision>
  <dc:subject/>
  <dc:title/>
</cp:coreProperties>
</file>

<file path=docProps/custom.xml><?xml version="1.0" encoding="utf-8"?>
<Properties xmlns="http://schemas.openxmlformats.org/officeDocument/2006/custom-properties" xmlns:vt="http://schemas.openxmlformats.org/officeDocument/2006/docPropsVTypes"/>
</file>