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972-01C3-47BC-B767-41A6D082633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45A-3602-4148-BE89-9EBCE6166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0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972-01C3-47BC-B767-41A6D082633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45A-3602-4148-BE89-9EBCE6166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972-01C3-47BC-B767-41A6D082633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45A-3602-4148-BE89-9EBCE6166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9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972-01C3-47BC-B767-41A6D082633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45A-3602-4148-BE89-9EBCE6166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7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972-01C3-47BC-B767-41A6D082633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45A-3602-4148-BE89-9EBCE6166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9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972-01C3-47BC-B767-41A6D082633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45A-3602-4148-BE89-9EBCE6166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2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972-01C3-47BC-B767-41A6D082633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45A-3602-4148-BE89-9EBCE6166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59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972-01C3-47BC-B767-41A6D082633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45A-3602-4148-BE89-9EBCE6166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27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972-01C3-47BC-B767-41A6D082633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45A-3602-4148-BE89-9EBCE6166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87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972-01C3-47BC-B767-41A6D082633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45A-3602-4148-BE89-9EBCE6166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23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972-01C3-47BC-B767-41A6D082633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E45A-3602-4148-BE89-9EBCE6166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7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2D972-01C3-47BC-B767-41A6D082633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2DE45A-3602-4148-BE89-9EBCE6166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FDA2D2D-BF04-EF0D-3515-44A203DC6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1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3D7C0-253A-5911-A42C-B287C014B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9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Prabavathy</dc:creator>
  <cp:lastModifiedBy>B Prabavathy</cp:lastModifiedBy>
  <cp:revision>1</cp:revision>
  <dcterms:created xsi:type="dcterms:W3CDTF">2024-04-05T04:58:02Z</dcterms:created>
  <dcterms:modified xsi:type="dcterms:W3CDTF">2024-04-05T04:59:53Z</dcterms:modified>
</cp:coreProperties>
</file>