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2531745"/>
            <a:ext cx="9594890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5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Hadoop Distributed File System (HDFS)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2517696" y="5364599"/>
            <a:ext cx="959489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HDFS is a distributed file system designed to store and manage large datasets.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2084546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the architecture of HDFS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17696" y="40287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Organization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517696" y="4598075"/>
            <a:ext cx="283654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HDFS splits files into large blocks and distributes them across nodes.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903833" y="4028718"/>
            <a:ext cx="283654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Master-Slave Architecture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903833" y="4945261"/>
            <a:ext cx="283654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consists of a single NameNode as a master server and multiple DataNodes.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289971" y="4028718"/>
            <a:ext cx="283654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Metadata Management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289971" y="4945261"/>
            <a:ext cx="283654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NameNode maintains metadata, while DataNodes store the actual data.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517696" y="2215158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a structured directory layout in HDFS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517696" y="411075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8" name="Text 5"/>
          <p:cNvSpPr/>
          <p:nvPr/>
        </p:nvSpPr>
        <p:spPr>
          <a:xfrm>
            <a:off x="2702243" y="4152424"/>
            <a:ext cx="1307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239810" y="4187071"/>
            <a:ext cx="23280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Namespaces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239810" y="4667488"/>
            <a:ext cx="2328029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HDFS uses a hierarchical namespace, similar to a traditional file system.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790009" y="411075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12" name="Text 9"/>
          <p:cNvSpPr/>
          <p:nvPr/>
        </p:nvSpPr>
        <p:spPr>
          <a:xfrm>
            <a:off x="5941576" y="4152424"/>
            <a:ext cx="1966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512123" y="4187071"/>
            <a:ext cx="232802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Folders and Files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512123" y="5014674"/>
            <a:ext cx="2328029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Directory structure organizes data through folder and file hierarchy.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062323" y="411075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16" name="Text 13"/>
          <p:cNvSpPr/>
          <p:nvPr/>
        </p:nvSpPr>
        <p:spPr>
          <a:xfrm>
            <a:off x="9213533" y="4152424"/>
            <a:ext cx="19740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784437" y="4187071"/>
            <a:ext cx="23280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Pathnames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784437" y="4667488"/>
            <a:ext cx="2328029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Files and directories are accessed through pathnames like /user/hadoop.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395889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Uploading and managing files in HDFS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696" y="3228975"/>
            <a:ext cx="3198257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739866" y="4450913"/>
            <a:ext cx="27539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Upload Files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739866" y="4931331"/>
            <a:ext cx="27539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Transfer files from local storage to HDFS using commands or interfaces.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953" y="3228975"/>
            <a:ext cx="3198257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38123" y="4450913"/>
            <a:ext cx="27539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Manage Files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938123" y="4931331"/>
            <a:ext cx="27539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View, delete, or modify files within HDFS for efficient data management.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209" y="3228975"/>
            <a:ext cx="3198376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36380" y="4450913"/>
            <a:ext cx="275403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 Operations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36380" y="5278517"/>
            <a:ext cx="275403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Execute file management operations such as changing permissions or renaming files.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2402562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Replication and fault tolerance in HDFS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517696" y="4235648"/>
            <a:ext cx="4686419" cy="1591270"/>
          </a:xfrm>
          <a:prstGeom prst="roundRect">
            <a:avLst>
              <a:gd name="adj" fmla="val 8378"/>
            </a:avLst>
          </a:prstGeom>
          <a:solidFill>
            <a:srgbClr val="EDEDED"/>
          </a:solidFill>
          <a:ln/>
        </p:spPr>
      </p:sp>
      <p:sp>
        <p:nvSpPr>
          <p:cNvPr id="6" name="Text 4"/>
          <p:cNvSpPr/>
          <p:nvPr/>
        </p:nvSpPr>
        <p:spPr>
          <a:xfrm>
            <a:off x="2739866" y="44578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Replication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739866" y="4938236"/>
            <a:ext cx="424207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HDFS replicates data across multiple nodes for fault tolerance and data resilience.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4235648"/>
            <a:ext cx="4686419" cy="1591270"/>
          </a:xfrm>
          <a:prstGeom prst="roundRect">
            <a:avLst>
              <a:gd name="adj" fmla="val 8378"/>
            </a:avLst>
          </a:prstGeom>
          <a:solidFill>
            <a:srgbClr val="EDEDED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44578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Fault Tolerance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4938236"/>
            <a:ext cx="424207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case of a DataNode failure, HDFS ensures data availability through replication.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144548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Accessing and reading data from HDFS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828806" y="2866549"/>
            <a:ext cx="44410" cy="4218384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6" name="Shape 4"/>
          <p:cNvSpPr/>
          <p:nvPr/>
        </p:nvSpPr>
        <p:spPr>
          <a:xfrm>
            <a:off x="3100923" y="3267849"/>
            <a:ext cx="777597" cy="4441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7" name="Shape 5"/>
          <p:cNvSpPr/>
          <p:nvPr/>
        </p:nvSpPr>
        <p:spPr>
          <a:xfrm>
            <a:off x="2600980" y="304014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8" name="Text 6"/>
          <p:cNvSpPr/>
          <p:nvPr/>
        </p:nvSpPr>
        <p:spPr>
          <a:xfrm>
            <a:off x="2785527" y="3081814"/>
            <a:ext cx="1307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4073009" y="30887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 Data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4073009" y="3569137"/>
            <a:ext cx="803957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Retrieval of stored data using HDFS commands or APIs for application access.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3100923" y="4748034"/>
            <a:ext cx="777597" cy="4441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12" name="Shape 10"/>
          <p:cNvSpPr/>
          <p:nvPr/>
        </p:nvSpPr>
        <p:spPr>
          <a:xfrm>
            <a:off x="2600980" y="45203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13" name="Text 11"/>
          <p:cNvSpPr/>
          <p:nvPr/>
        </p:nvSpPr>
        <p:spPr>
          <a:xfrm>
            <a:off x="2752546" y="4561999"/>
            <a:ext cx="1966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4073009" y="45689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Read Data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073009" y="5049322"/>
            <a:ext cx="803957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Reading data from the distributed file system using appropriate file operations.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3100923" y="6228219"/>
            <a:ext cx="777597" cy="4441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17" name="Shape 15"/>
          <p:cNvSpPr/>
          <p:nvPr/>
        </p:nvSpPr>
        <p:spPr>
          <a:xfrm>
            <a:off x="2600980" y="600051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18" name="Text 16"/>
          <p:cNvSpPr/>
          <p:nvPr/>
        </p:nvSpPr>
        <p:spPr>
          <a:xfrm>
            <a:off x="2752189" y="6042184"/>
            <a:ext cx="19740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4073009" y="60490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Process Data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4073009" y="6529507"/>
            <a:ext cx="803957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Processing data directly from HDFS for analytics or computation.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2097167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Writing and appending data to HDFS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17696" y="4041338"/>
            <a:ext cx="463081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444359" y="49855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Write Data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17696" y="5465921"/>
            <a:ext cx="463081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Transfer data from local storage to HDFS using write commands.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4041338"/>
            <a:ext cx="463081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8408432" y="49855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Append Data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465921"/>
            <a:ext cx="463081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Appending new data to existing files in HDFS for updates.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2124908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Monitoring and managing HDFS clusters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696" y="3957995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7696" y="46245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17696" y="5104924"/>
            <a:ext cx="297608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Track cluster health, performance, and utilization for proactive management.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38" y="3957995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27038" y="46245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Management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827038" y="5104924"/>
            <a:ext cx="297608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Handle cluster configuration, resource allocation, and user access controls.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380" y="3957995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36380" y="46245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Troubleshooting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36380" y="5104924"/>
            <a:ext cx="297620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Diagnose and resolve issues to maintain the stability and reliability of HDFS.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2024-02-26T04:54:41Z</dcterms:created>
  <dcterms:modified xsi:type="dcterms:W3CDTF">2024-02-26T04:54:41Z</dcterms:modified>
</cp:coreProperties>
</file>