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9847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 to HDFS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037993" y="416492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(Hadoop Distributed File System) is a distributed file system designed to run on commodity hardware. It provides high-throughput access to application data and is suitable for applications that have large data sets.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4279"/>
            <a:ext cx="103862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 to Create a Directory Structure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881908"/>
            <a:ext cx="44410" cy="3493294"/>
          </a:xfrm>
          <a:prstGeom prst="rect">
            <a:avLst/>
          </a:prstGeom>
          <a:solidFill>
            <a:srgbClr val="E1DBD0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3283208"/>
            <a:ext cx="777597" cy="44410"/>
          </a:xfrm>
          <a:prstGeom prst="rect">
            <a:avLst/>
          </a:prstGeom>
          <a:solidFill>
            <a:srgbClr val="E1DBD0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30555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8" name="Text 6"/>
          <p:cNvSpPr/>
          <p:nvPr/>
        </p:nvSpPr>
        <p:spPr>
          <a:xfrm>
            <a:off x="2274510" y="3097173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584496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command to create a directory structure in HDFS is </a:t>
            </a:r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hadoop fs -mkdir -p /user/your_username/hdfs_directory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5140940"/>
            <a:ext cx="777597" cy="44410"/>
          </a:xfrm>
          <a:prstGeom prst="rect">
            <a:avLst/>
          </a:prstGeom>
          <a:solidFill>
            <a:srgbClr val="E1DBD0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9132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3" name="Text 11"/>
          <p:cNvSpPr/>
          <p:nvPr/>
        </p:nvSpPr>
        <p:spPr>
          <a:xfrm>
            <a:off x="2274510" y="495490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Explanation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5442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It's important to use the -p flag to create parent directories if they don't exist and to avoid any errors.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83040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 to Move a File to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hadoop fs -put /path/to/local/file /user/your_username/hdfs_directory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move a file from the local file system to HDFS.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Explanation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command ensures seamless transfer of files to HDFS, maintaining file structure and attributes.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02719"/>
            <a:ext cx="93865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 to List Files and Directories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3945612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Command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command for listing files and directories in HDFS is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hadoop fs -ls /user/your_username/hdfs_directory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7579519" y="3945612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Explanation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command presents a detailed view of the files and directories within the specified HDFS directory.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Efficient Management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commands for HDFS provide efficient management and organization of data.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Handling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commands are fundamental for handling and storing large-scale data effectively.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Network Operations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HDFS commands is essential for smooth network operations and data distribution.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2024-02-26T05:01:38Z</dcterms:created>
  <dcterms:modified xsi:type="dcterms:W3CDTF">2024-02-26T05:01:38Z</dcterms:modified>
</cp:coreProperties>
</file>