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 id="2147483823" r:id="rId2"/>
    <p:sldMasterId id="2147483840" r:id="rId3"/>
    <p:sldMasterId id="2147483864" r:id="rId4"/>
    <p:sldMasterId id="2147483882" r:id="rId5"/>
    <p:sldMasterId id="2147483921" r:id="rId6"/>
    <p:sldMasterId id="2147483939" r:id="rId7"/>
  </p:sldMasterIdLst>
  <p:sldIdLst>
    <p:sldId id="256" r:id="rId8"/>
    <p:sldId id="258" r:id="rId9"/>
    <p:sldId id="257" r:id="rId10"/>
    <p:sldId id="259" r:id="rId11"/>
    <p:sldId id="260" r:id="rId12"/>
    <p:sldId id="261" r:id="rId13"/>
    <p:sldId id="26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9B0FD2-EC44-41CC-AE6B-734DC0FD6DB9}" v="11" dt="2022-10-18T04:26:39.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BBC917-C4EA-4463-9C27-6E8741FB9FB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866B29C-C156-493C-943A-3CD908095D7D}">
      <dgm:prSet custT="1"/>
      <dgm:spPr>
        <a:solidFill>
          <a:schemeClr val="accent6">
            <a:lumMod val="75000"/>
          </a:schemeClr>
        </a:solidFill>
      </dgm:spPr>
      <dgm:t>
        <a:bodyPr/>
        <a:lstStyle/>
        <a:p>
          <a:r>
            <a:rPr lang="en-US" sz="3000" dirty="0"/>
            <a:t>Rohith Reddy Dirisala           (Reg.no – 19BCE7303)</a:t>
          </a:r>
        </a:p>
      </dgm:t>
    </dgm:pt>
    <dgm:pt modelId="{B723E22F-511A-459D-9863-B193C294949F}" type="parTrans" cxnId="{D28C7ED7-6C87-4CD2-B672-48339E779631}">
      <dgm:prSet/>
      <dgm:spPr/>
      <dgm:t>
        <a:bodyPr/>
        <a:lstStyle/>
        <a:p>
          <a:endParaRPr lang="en-US"/>
        </a:p>
      </dgm:t>
    </dgm:pt>
    <dgm:pt modelId="{57AD8FAA-C10E-44AE-B6A3-5C1D2A8A609F}" type="sibTrans" cxnId="{D28C7ED7-6C87-4CD2-B672-48339E779631}">
      <dgm:prSet/>
      <dgm:spPr/>
      <dgm:t>
        <a:bodyPr/>
        <a:lstStyle/>
        <a:p>
          <a:endParaRPr lang="en-US"/>
        </a:p>
      </dgm:t>
    </dgm:pt>
    <dgm:pt modelId="{51DEB61B-2936-418E-A789-62278AE071FC}">
      <dgm:prSet custT="1"/>
      <dgm:spPr>
        <a:gradFill rotWithShape="0">
          <a:gsLst>
            <a:gs pos="98000">
              <a:srgbClr val="92D050"/>
            </a:gs>
            <a:gs pos="9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gradFill>
      </dgm:spPr>
      <dgm:t>
        <a:bodyPr/>
        <a:lstStyle/>
        <a:p>
          <a:r>
            <a:rPr lang="en-US" sz="3000" dirty="0"/>
            <a:t>Hruthik Yadav Madati           (Reg.no – 19BCN7092)</a:t>
          </a:r>
        </a:p>
      </dgm:t>
    </dgm:pt>
    <dgm:pt modelId="{D2384E78-FA8B-4022-A2BE-7C233C0D0DB3}" type="parTrans" cxnId="{DC721CE4-480F-4B43-8132-D82AE0EB831B}">
      <dgm:prSet/>
      <dgm:spPr/>
      <dgm:t>
        <a:bodyPr/>
        <a:lstStyle/>
        <a:p>
          <a:endParaRPr lang="en-US"/>
        </a:p>
      </dgm:t>
    </dgm:pt>
    <dgm:pt modelId="{330EA199-BF7B-49EE-B964-59F85BF5905D}" type="sibTrans" cxnId="{DC721CE4-480F-4B43-8132-D82AE0EB831B}">
      <dgm:prSet/>
      <dgm:spPr/>
      <dgm:t>
        <a:bodyPr/>
        <a:lstStyle/>
        <a:p>
          <a:endParaRPr lang="en-US"/>
        </a:p>
      </dgm:t>
    </dgm:pt>
    <dgm:pt modelId="{F226A588-6E75-44B8-9254-7C9041DFDA5E}" type="pres">
      <dgm:prSet presAssocID="{AABBC917-C4EA-4463-9C27-6E8741FB9FB4}" presName="linear" presStyleCnt="0">
        <dgm:presLayoutVars>
          <dgm:animLvl val="lvl"/>
          <dgm:resizeHandles val="exact"/>
        </dgm:presLayoutVars>
      </dgm:prSet>
      <dgm:spPr/>
    </dgm:pt>
    <dgm:pt modelId="{58710089-F2F9-4C60-8EDC-7316D4601157}" type="pres">
      <dgm:prSet presAssocID="{3866B29C-C156-493C-943A-3CD908095D7D}" presName="parentText" presStyleLbl="node1" presStyleIdx="0" presStyleCnt="2">
        <dgm:presLayoutVars>
          <dgm:chMax val="0"/>
          <dgm:bulletEnabled val="1"/>
        </dgm:presLayoutVars>
      </dgm:prSet>
      <dgm:spPr/>
    </dgm:pt>
    <dgm:pt modelId="{0B09FAEC-F924-41AC-83FF-8B17B2862209}" type="pres">
      <dgm:prSet presAssocID="{57AD8FAA-C10E-44AE-B6A3-5C1D2A8A609F}" presName="spacer" presStyleCnt="0"/>
      <dgm:spPr/>
    </dgm:pt>
    <dgm:pt modelId="{14BD2DBD-D4C8-435B-B894-440CCB6673BC}" type="pres">
      <dgm:prSet presAssocID="{51DEB61B-2936-418E-A789-62278AE071FC}" presName="parentText" presStyleLbl="node1" presStyleIdx="1" presStyleCnt="2">
        <dgm:presLayoutVars>
          <dgm:chMax val="0"/>
          <dgm:bulletEnabled val="1"/>
        </dgm:presLayoutVars>
      </dgm:prSet>
      <dgm:spPr/>
    </dgm:pt>
  </dgm:ptLst>
  <dgm:cxnLst>
    <dgm:cxn modelId="{20DA5D4B-B874-4CF1-9CFE-B8205C140E6D}" type="presOf" srcId="{51DEB61B-2936-418E-A789-62278AE071FC}" destId="{14BD2DBD-D4C8-435B-B894-440CCB6673BC}" srcOrd="0" destOrd="0" presId="urn:microsoft.com/office/officeart/2005/8/layout/vList2"/>
    <dgm:cxn modelId="{D19D928B-A2DD-41DA-8997-FFD15910F8CF}" type="presOf" srcId="{3866B29C-C156-493C-943A-3CD908095D7D}" destId="{58710089-F2F9-4C60-8EDC-7316D4601157}" srcOrd="0" destOrd="0" presId="urn:microsoft.com/office/officeart/2005/8/layout/vList2"/>
    <dgm:cxn modelId="{D28C7ED7-6C87-4CD2-B672-48339E779631}" srcId="{AABBC917-C4EA-4463-9C27-6E8741FB9FB4}" destId="{3866B29C-C156-493C-943A-3CD908095D7D}" srcOrd="0" destOrd="0" parTransId="{B723E22F-511A-459D-9863-B193C294949F}" sibTransId="{57AD8FAA-C10E-44AE-B6A3-5C1D2A8A609F}"/>
    <dgm:cxn modelId="{DC721CE4-480F-4B43-8132-D82AE0EB831B}" srcId="{AABBC917-C4EA-4463-9C27-6E8741FB9FB4}" destId="{51DEB61B-2936-418E-A789-62278AE071FC}" srcOrd="1" destOrd="0" parTransId="{D2384E78-FA8B-4022-A2BE-7C233C0D0DB3}" sibTransId="{330EA199-BF7B-49EE-B964-59F85BF5905D}"/>
    <dgm:cxn modelId="{309450FC-7968-47A1-A001-D0AB1A3B1E3A}" type="presOf" srcId="{AABBC917-C4EA-4463-9C27-6E8741FB9FB4}" destId="{F226A588-6E75-44B8-9254-7C9041DFDA5E}" srcOrd="0" destOrd="0" presId="urn:microsoft.com/office/officeart/2005/8/layout/vList2"/>
    <dgm:cxn modelId="{501EAE0C-6289-4187-ADFE-FA8505564E1C}" type="presParOf" srcId="{F226A588-6E75-44B8-9254-7C9041DFDA5E}" destId="{58710089-F2F9-4C60-8EDC-7316D4601157}" srcOrd="0" destOrd="0" presId="urn:microsoft.com/office/officeart/2005/8/layout/vList2"/>
    <dgm:cxn modelId="{204854B6-2FD8-4783-A50E-9DECF57DC7B7}" type="presParOf" srcId="{F226A588-6E75-44B8-9254-7C9041DFDA5E}" destId="{0B09FAEC-F924-41AC-83FF-8B17B2862209}" srcOrd="1" destOrd="0" presId="urn:microsoft.com/office/officeart/2005/8/layout/vList2"/>
    <dgm:cxn modelId="{6E8F9B06-6684-4E51-B09A-212714F640E5}" type="presParOf" srcId="{F226A588-6E75-44B8-9254-7C9041DFDA5E}" destId="{14BD2DBD-D4C8-435B-B894-440CCB6673B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6D3BFD-0053-4EA1-B9DA-3059CAA10431}" type="doc">
      <dgm:prSet loTypeId="urn:microsoft.com/office/officeart/2008/layout/VerticalAccentList" loCatId="list" qsTypeId="urn:microsoft.com/office/officeart/2005/8/quickstyle/simple1" qsCatId="simple" csTypeId="urn:microsoft.com/office/officeart/2005/8/colors/accent0_3" csCatId="mainScheme" phldr="1"/>
      <dgm:spPr/>
      <dgm:t>
        <a:bodyPr/>
        <a:lstStyle/>
        <a:p>
          <a:endParaRPr lang="en-US"/>
        </a:p>
      </dgm:t>
    </dgm:pt>
    <dgm:pt modelId="{D44A2EEB-785B-41C2-B945-64359E739CBA}">
      <dgm:prSet/>
      <dgm:spPr/>
      <dgm:t>
        <a:bodyPr/>
        <a:lstStyle/>
        <a:p>
          <a:r>
            <a:rPr lang="en-US"/>
            <a:t>Introduction</a:t>
          </a:r>
        </a:p>
      </dgm:t>
    </dgm:pt>
    <dgm:pt modelId="{167E6194-17A2-4611-93B8-89FEFF16F143}" type="parTrans" cxnId="{A11479F2-7117-4312-B67F-8BAAA4C96384}">
      <dgm:prSet/>
      <dgm:spPr/>
      <dgm:t>
        <a:bodyPr/>
        <a:lstStyle/>
        <a:p>
          <a:endParaRPr lang="en-US"/>
        </a:p>
      </dgm:t>
    </dgm:pt>
    <dgm:pt modelId="{4CC8F780-E2A6-4A5A-BF26-F9AB4618C7F7}" type="sibTrans" cxnId="{A11479F2-7117-4312-B67F-8BAAA4C96384}">
      <dgm:prSet/>
      <dgm:spPr/>
      <dgm:t>
        <a:bodyPr/>
        <a:lstStyle/>
        <a:p>
          <a:endParaRPr lang="en-US"/>
        </a:p>
      </dgm:t>
    </dgm:pt>
    <dgm:pt modelId="{5F6192E8-37E9-4435-8916-840ABEAC0283}">
      <dgm:prSet/>
      <dgm:spPr/>
      <dgm:t>
        <a:bodyPr/>
        <a:lstStyle/>
        <a:p>
          <a:endParaRPr lang="en-US" dirty="0"/>
        </a:p>
      </dgm:t>
    </dgm:pt>
    <dgm:pt modelId="{E9DE4C18-8872-4384-B552-42C04ECC72B9}" type="parTrans" cxnId="{AA57087E-CB05-4B64-99E8-7F231DC4590A}">
      <dgm:prSet/>
      <dgm:spPr/>
      <dgm:t>
        <a:bodyPr/>
        <a:lstStyle/>
        <a:p>
          <a:endParaRPr lang="en-US"/>
        </a:p>
      </dgm:t>
    </dgm:pt>
    <dgm:pt modelId="{30809645-1BB5-4908-9E45-1788CAA24287}" type="sibTrans" cxnId="{AA57087E-CB05-4B64-99E8-7F231DC4590A}">
      <dgm:prSet/>
      <dgm:spPr/>
      <dgm:t>
        <a:bodyPr/>
        <a:lstStyle/>
        <a:p>
          <a:endParaRPr lang="en-US"/>
        </a:p>
      </dgm:t>
    </dgm:pt>
    <dgm:pt modelId="{74A3574B-9975-4F11-B4B1-132273B5BE22}">
      <dgm:prSet/>
      <dgm:spPr/>
      <dgm:t>
        <a:bodyPr/>
        <a:lstStyle/>
        <a:p>
          <a:r>
            <a:rPr lang="en-US" dirty="0"/>
            <a:t>Problem identification</a:t>
          </a:r>
        </a:p>
      </dgm:t>
    </dgm:pt>
    <dgm:pt modelId="{1BA4FB3C-0DE0-4741-8D8B-10BEFF2C8994}" type="parTrans" cxnId="{83722A15-D198-4764-8D0E-DE2A5E380850}">
      <dgm:prSet/>
      <dgm:spPr/>
      <dgm:t>
        <a:bodyPr/>
        <a:lstStyle/>
        <a:p>
          <a:endParaRPr lang="en-US"/>
        </a:p>
      </dgm:t>
    </dgm:pt>
    <dgm:pt modelId="{F5C1576C-66BE-43E7-9FD9-D23859D4795D}" type="sibTrans" cxnId="{83722A15-D198-4764-8D0E-DE2A5E380850}">
      <dgm:prSet/>
      <dgm:spPr/>
      <dgm:t>
        <a:bodyPr/>
        <a:lstStyle/>
        <a:p>
          <a:endParaRPr lang="en-US"/>
        </a:p>
      </dgm:t>
    </dgm:pt>
    <dgm:pt modelId="{4C1A9EE9-E4EC-4709-B280-7D70FA37A57B}">
      <dgm:prSet/>
      <dgm:spPr/>
      <dgm:t>
        <a:bodyPr/>
        <a:lstStyle/>
        <a:p>
          <a:r>
            <a:rPr lang="en-US" dirty="0"/>
            <a:t>Project Phases</a:t>
          </a:r>
        </a:p>
      </dgm:t>
    </dgm:pt>
    <dgm:pt modelId="{677A1CC0-95FD-41AE-94D2-CB493445EE96}" type="parTrans" cxnId="{AB58DC71-B334-48CA-82C3-497AE3F82BB6}">
      <dgm:prSet/>
      <dgm:spPr/>
      <dgm:t>
        <a:bodyPr/>
        <a:lstStyle/>
        <a:p>
          <a:endParaRPr lang="en-US"/>
        </a:p>
      </dgm:t>
    </dgm:pt>
    <dgm:pt modelId="{0A19F871-6050-4216-B9AA-91AD6ECFC18B}" type="sibTrans" cxnId="{AB58DC71-B334-48CA-82C3-497AE3F82BB6}">
      <dgm:prSet/>
      <dgm:spPr/>
      <dgm:t>
        <a:bodyPr/>
        <a:lstStyle/>
        <a:p>
          <a:endParaRPr lang="en-US"/>
        </a:p>
      </dgm:t>
    </dgm:pt>
    <dgm:pt modelId="{5C632BCE-8FCB-4A8D-994E-0A43B6883EB7}">
      <dgm:prSet/>
      <dgm:spPr/>
      <dgm:t>
        <a:bodyPr/>
        <a:lstStyle/>
        <a:p>
          <a:r>
            <a:rPr lang="en-US" dirty="0"/>
            <a:t>Timeline</a:t>
          </a:r>
        </a:p>
      </dgm:t>
    </dgm:pt>
    <dgm:pt modelId="{52707C21-85EB-4C44-915E-A91C12DB5D30}" type="parTrans" cxnId="{C66F4983-0CD3-4D05-B623-34C62B542009}">
      <dgm:prSet/>
      <dgm:spPr/>
      <dgm:t>
        <a:bodyPr/>
        <a:lstStyle/>
        <a:p>
          <a:endParaRPr lang="en-US"/>
        </a:p>
      </dgm:t>
    </dgm:pt>
    <dgm:pt modelId="{5F046FCD-9A09-4816-A2D9-B99A5DB49E65}" type="sibTrans" cxnId="{C66F4983-0CD3-4D05-B623-34C62B542009}">
      <dgm:prSet/>
      <dgm:spPr/>
      <dgm:t>
        <a:bodyPr/>
        <a:lstStyle/>
        <a:p>
          <a:endParaRPr lang="en-US"/>
        </a:p>
      </dgm:t>
    </dgm:pt>
    <dgm:pt modelId="{B088C1A5-A99F-44FD-9935-2B19CDE7B251}" type="pres">
      <dgm:prSet presAssocID="{136D3BFD-0053-4EA1-B9DA-3059CAA10431}" presName="Name0" presStyleCnt="0">
        <dgm:presLayoutVars>
          <dgm:chMax/>
          <dgm:chPref/>
          <dgm:dir/>
        </dgm:presLayoutVars>
      </dgm:prSet>
      <dgm:spPr/>
    </dgm:pt>
    <dgm:pt modelId="{4C9410F9-F339-436C-9830-F215DFE1B767}" type="pres">
      <dgm:prSet presAssocID="{D44A2EEB-785B-41C2-B945-64359E739CBA}" presName="parenttextcomposite" presStyleCnt="0"/>
      <dgm:spPr/>
    </dgm:pt>
    <dgm:pt modelId="{7D7DBDBE-3CA0-4146-B090-C938832A90BA}" type="pres">
      <dgm:prSet presAssocID="{D44A2EEB-785B-41C2-B945-64359E739CBA}" presName="parenttext" presStyleLbl="revTx" presStyleIdx="0" presStyleCnt="5">
        <dgm:presLayoutVars>
          <dgm:chMax/>
          <dgm:chPref val="2"/>
          <dgm:bulletEnabled val="1"/>
        </dgm:presLayoutVars>
      </dgm:prSet>
      <dgm:spPr/>
    </dgm:pt>
    <dgm:pt modelId="{2A905479-59B5-44A3-8AD1-4BA109659CA1}" type="pres">
      <dgm:prSet presAssocID="{D44A2EEB-785B-41C2-B945-64359E739CBA}" presName="parallelogramComposite" presStyleCnt="0"/>
      <dgm:spPr/>
    </dgm:pt>
    <dgm:pt modelId="{0131A60B-0164-4CD5-B8B1-2343421DAA51}" type="pres">
      <dgm:prSet presAssocID="{D44A2EEB-785B-41C2-B945-64359E739CBA}" presName="parallelogram1" presStyleLbl="alignNode1" presStyleIdx="0" presStyleCnt="35"/>
      <dgm:spPr/>
    </dgm:pt>
    <dgm:pt modelId="{D2657A4E-90D7-4161-BA37-82E01064DD61}" type="pres">
      <dgm:prSet presAssocID="{D44A2EEB-785B-41C2-B945-64359E739CBA}" presName="parallelogram2" presStyleLbl="alignNode1" presStyleIdx="1" presStyleCnt="35"/>
      <dgm:spPr/>
    </dgm:pt>
    <dgm:pt modelId="{7ACED8DC-7E61-4329-A645-19EF41CCE350}" type="pres">
      <dgm:prSet presAssocID="{D44A2EEB-785B-41C2-B945-64359E739CBA}" presName="parallelogram3" presStyleLbl="alignNode1" presStyleIdx="2" presStyleCnt="35"/>
      <dgm:spPr/>
    </dgm:pt>
    <dgm:pt modelId="{CA602F90-E87E-4603-8876-3F3F50435A9B}" type="pres">
      <dgm:prSet presAssocID="{D44A2EEB-785B-41C2-B945-64359E739CBA}" presName="parallelogram4" presStyleLbl="alignNode1" presStyleIdx="3" presStyleCnt="35"/>
      <dgm:spPr/>
    </dgm:pt>
    <dgm:pt modelId="{EC8D0DE4-617B-4D45-9CEB-478F850B936E}" type="pres">
      <dgm:prSet presAssocID="{D44A2EEB-785B-41C2-B945-64359E739CBA}" presName="parallelogram5" presStyleLbl="alignNode1" presStyleIdx="4" presStyleCnt="35"/>
      <dgm:spPr/>
    </dgm:pt>
    <dgm:pt modelId="{2E7B9FB8-7685-47A5-986F-FE39309B2C8D}" type="pres">
      <dgm:prSet presAssocID="{D44A2EEB-785B-41C2-B945-64359E739CBA}" presName="parallelogram6" presStyleLbl="alignNode1" presStyleIdx="5" presStyleCnt="35"/>
      <dgm:spPr/>
    </dgm:pt>
    <dgm:pt modelId="{76BC2716-E5C8-4B27-8051-489AD1169C3A}" type="pres">
      <dgm:prSet presAssocID="{D44A2EEB-785B-41C2-B945-64359E739CBA}" presName="parallelogram7" presStyleLbl="alignNode1" presStyleIdx="6" presStyleCnt="35"/>
      <dgm:spPr/>
    </dgm:pt>
    <dgm:pt modelId="{72842702-BBD4-4CA8-A2E9-1A9C41FCA123}" type="pres">
      <dgm:prSet presAssocID="{4CC8F780-E2A6-4A5A-BF26-F9AB4618C7F7}" presName="sibTrans" presStyleCnt="0"/>
      <dgm:spPr/>
    </dgm:pt>
    <dgm:pt modelId="{B39E5094-C8D6-4F82-A0BD-EDD5EF09CF64}" type="pres">
      <dgm:prSet presAssocID="{5F6192E8-37E9-4435-8916-840ABEAC0283}" presName="parenttextcomposite" presStyleCnt="0"/>
      <dgm:spPr/>
    </dgm:pt>
    <dgm:pt modelId="{50A9330B-9AA9-420D-802B-2F1602F65FF9}" type="pres">
      <dgm:prSet presAssocID="{5F6192E8-37E9-4435-8916-840ABEAC0283}" presName="parenttext" presStyleLbl="revTx" presStyleIdx="1" presStyleCnt="5" custLinFactNeighborX="-4" custLinFactNeighborY="30089">
        <dgm:presLayoutVars>
          <dgm:chMax/>
          <dgm:chPref val="2"/>
          <dgm:bulletEnabled val="1"/>
        </dgm:presLayoutVars>
      </dgm:prSet>
      <dgm:spPr/>
    </dgm:pt>
    <dgm:pt modelId="{CF51DD95-2357-4753-93E6-37C8DCE9EA33}" type="pres">
      <dgm:prSet presAssocID="{5F6192E8-37E9-4435-8916-840ABEAC0283}" presName="parallelogramComposite" presStyleCnt="0"/>
      <dgm:spPr/>
    </dgm:pt>
    <dgm:pt modelId="{9DBCE11C-E180-4814-971D-3827FFCCAD4D}" type="pres">
      <dgm:prSet presAssocID="{5F6192E8-37E9-4435-8916-840ABEAC0283}" presName="parallelogram1" presStyleLbl="alignNode1" presStyleIdx="7" presStyleCnt="35"/>
      <dgm:spPr/>
    </dgm:pt>
    <dgm:pt modelId="{FB14DB23-45E6-456E-9663-360050B11897}" type="pres">
      <dgm:prSet presAssocID="{5F6192E8-37E9-4435-8916-840ABEAC0283}" presName="parallelogram2" presStyleLbl="alignNode1" presStyleIdx="8" presStyleCnt="35"/>
      <dgm:spPr/>
    </dgm:pt>
    <dgm:pt modelId="{06BB66FB-D127-4AFA-8948-2F030C76D56F}" type="pres">
      <dgm:prSet presAssocID="{5F6192E8-37E9-4435-8916-840ABEAC0283}" presName="parallelogram3" presStyleLbl="alignNode1" presStyleIdx="9" presStyleCnt="35"/>
      <dgm:spPr/>
    </dgm:pt>
    <dgm:pt modelId="{56856033-2D4C-481E-AD4E-28C1EE3A3347}" type="pres">
      <dgm:prSet presAssocID="{5F6192E8-37E9-4435-8916-840ABEAC0283}" presName="parallelogram4" presStyleLbl="alignNode1" presStyleIdx="10" presStyleCnt="35"/>
      <dgm:spPr/>
    </dgm:pt>
    <dgm:pt modelId="{C8BC88E6-3AAA-4410-9966-283BAB7C9266}" type="pres">
      <dgm:prSet presAssocID="{5F6192E8-37E9-4435-8916-840ABEAC0283}" presName="parallelogram5" presStyleLbl="alignNode1" presStyleIdx="11" presStyleCnt="35"/>
      <dgm:spPr/>
    </dgm:pt>
    <dgm:pt modelId="{F529F4F1-46B7-44BA-B4A0-1AA4171D8454}" type="pres">
      <dgm:prSet presAssocID="{5F6192E8-37E9-4435-8916-840ABEAC0283}" presName="parallelogram6" presStyleLbl="alignNode1" presStyleIdx="12" presStyleCnt="35"/>
      <dgm:spPr/>
    </dgm:pt>
    <dgm:pt modelId="{CDB50C77-C1A2-4993-980E-96CA91E03872}" type="pres">
      <dgm:prSet presAssocID="{5F6192E8-37E9-4435-8916-840ABEAC0283}" presName="parallelogram7" presStyleLbl="alignNode1" presStyleIdx="13" presStyleCnt="35"/>
      <dgm:spPr/>
    </dgm:pt>
    <dgm:pt modelId="{CF59B598-C840-4B76-AC64-2A262CD33AF5}" type="pres">
      <dgm:prSet presAssocID="{30809645-1BB5-4908-9E45-1788CAA24287}" presName="sibTrans" presStyleCnt="0"/>
      <dgm:spPr/>
    </dgm:pt>
    <dgm:pt modelId="{E51BEF29-EC11-4881-9A7C-9B749A23E26D}" type="pres">
      <dgm:prSet presAssocID="{74A3574B-9975-4F11-B4B1-132273B5BE22}" presName="parenttextcomposite" presStyleCnt="0"/>
      <dgm:spPr/>
    </dgm:pt>
    <dgm:pt modelId="{D9EF4281-9FAA-4E78-A0E7-7C128A1DCA9C}" type="pres">
      <dgm:prSet presAssocID="{74A3574B-9975-4F11-B4B1-132273B5BE22}" presName="parenttext" presStyleLbl="revTx" presStyleIdx="2" presStyleCnt="5" custLinFactNeighborX="-4" custLinFactNeighborY="-95711">
        <dgm:presLayoutVars>
          <dgm:chMax/>
          <dgm:chPref val="2"/>
          <dgm:bulletEnabled val="1"/>
        </dgm:presLayoutVars>
      </dgm:prSet>
      <dgm:spPr/>
    </dgm:pt>
    <dgm:pt modelId="{8E85AAEE-1010-424B-AF56-4C02BB11E5DA}" type="pres">
      <dgm:prSet presAssocID="{74A3574B-9975-4F11-B4B1-132273B5BE22}" presName="parallelogramComposite" presStyleCnt="0"/>
      <dgm:spPr/>
    </dgm:pt>
    <dgm:pt modelId="{9DD7C27D-DE5E-4869-AC0B-F7A9A40BB3BF}" type="pres">
      <dgm:prSet presAssocID="{74A3574B-9975-4F11-B4B1-132273B5BE22}" presName="parallelogram1" presStyleLbl="alignNode1" presStyleIdx="14" presStyleCnt="35"/>
      <dgm:spPr/>
    </dgm:pt>
    <dgm:pt modelId="{480FE31C-62D9-42B3-8EC2-4BD2E0D0AA7A}" type="pres">
      <dgm:prSet presAssocID="{74A3574B-9975-4F11-B4B1-132273B5BE22}" presName="parallelogram2" presStyleLbl="alignNode1" presStyleIdx="15" presStyleCnt="35" custLinFactX="338028" custLinFactY="-1036721" custLinFactNeighborX="400000" custLinFactNeighborY="-1100000"/>
      <dgm:spPr/>
    </dgm:pt>
    <dgm:pt modelId="{6BC9DF39-BEAF-4106-8030-A235F239906D}" type="pres">
      <dgm:prSet presAssocID="{74A3574B-9975-4F11-B4B1-132273B5BE22}" presName="parallelogram3" presStyleLbl="alignNode1" presStyleIdx="16" presStyleCnt="35"/>
      <dgm:spPr/>
    </dgm:pt>
    <dgm:pt modelId="{6162632E-1CAA-4E96-8450-C06F93E5BDE3}" type="pres">
      <dgm:prSet presAssocID="{74A3574B-9975-4F11-B4B1-132273B5BE22}" presName="parallelogram4" presStyleLbl="alignNode1" presStyleIdx="17" presStyleCnt="35"/>
      <dgm:spPr/>
    </dgm:pt>
    <dgm:pt modelId="{C6E88738-27B8-46ED-8671-ECBF9876CD6A}" type="pres">
      <dgm:prSet presAssocID="{74A3574B-9975-4F11-B4B1-132273B5BE22}" presName="parallelogram5" presStyleLbl="alignNode1" presStyleIdx="18" presStyleCnt="35"/>
      <dgm:spPr/>
    </dgm:pt>
    <dgm:pt modelId="{89FFA6DC-C5B8-486C-85F9-C1121D328F93}" type="pres">
      <dgm:prSet presAssocID="{74A3574B-9975-4F11-B4B1-132273B5BE22}" presName="parallelogram6" presStyleLbl="alignNode1" presStyleIdx="19" presStyleCnt="35"/>
      <dgm:spPr/>
    </dgm:pt>
    <dgm:pt modelId="{2116614C-52EC-44CF-95F3-750010B48EA9}" type="pres">
      <dgm:prSet presAssocID="{74A3574B-9975-4F11-B4B1-132273B5BE22}" presName="parallelogram7" presStyleLbl="alignNode1" presStyleIdx="20" presStyleCnt="35"/>
      <dgm:spPr/>
    </dgm:pt>
    <dgm:pt modelId="{AF8F95AE-2BC2-4763-85F2-1B4D18720D86}" type="pres">
      <dgm:prSet presAssocID="{F5C1576C-66BE-43E7-9FD9-D23859D4795D}" presName="sibTrans" presStyleCnt="0"/>
      <dgm:spPr/>
    </dgm:pt>
    <dgm:pt modelId="{18685366-2AEE-4076-93A7-A602CB6726AB}" type="pres">
      <dgm:prSet presAssocID="{4C1A9EE9-E4EC-4709-B280-7D70FA37A57B}" presName="parenttextcomposite" presStyleCnt="0"/>
      <dgm:spPr/>
    </dgm:pt>
    <dgm:pt modelId="{E9628003-5790-49BB-98BD-95AFBB999822}" type="pres">
      <dgm:prSet presAssocID="{4C1A9EE9-E4EC-4709-B280-7D70FA37A57B}" presName="parenttext" presStyleLbl="revTx" presStyleIdx="3" presStyleCnt="5" custLinFactNeighborX="-4" custLinFactNeighborY="-48461">
        <dgm:presLayoutVars>
          <dgm:chMax/>
          <dgm:chPref val="2"/>
          <dgm:bulletEnabled val="1"/>
        </dgm:presLayoutVars>
      </dgm:prSet>
      <dgm:spPr/>
    </dgm:pt>
    <dgm:pt modelId="{C02E1608-3E72-41D2-87E6-D563FEA0A22B}" type="pres">
      <dgm:prSet presAssocID="{4C1A9EE9-E4EC-4709-B280-7D70FA37A57B}" presName="parallelogramComposite" presStyleCnt="0"/>
      <dgm:spPr/>
    </dgm:pt>
    <dgm:pt modelId="{08637C23-AED7-4DFD-8165-DADDD187CA0E}" type="pres">
      <dgm:prSet presAssocID="{4C1A9EE9-E4EC-4709-B280-7D70FA37A57B}" presName="parallelogram1" presStyleLbl="alignNode1" presStyleIdx="21" presStyleCnt="35"/>
      <dgm:spPr/>
    </dgm:pt>
    <dgm:pt modelId="{70451876-91D7-4638-8EA3-CF6BE5A5EB93}" type="pres">
      <dgm:prSet presAssocID="{4C1A9EE9-E4EC-4709-B280-7D70FA37A57B}" presName="parallelogram2" presStyleLbl="alignNode1" presStyleIdx="22" presStyleCnt="35" custLinFactX="265383" custLinFactY="-778669" custLinFactNeighborX="300000" custLinFactNeighborY="-800000"/>
      <dgm:spPr/>
    </dgm:pt>
    <dgm:pt modelId="{E301160A-8E92-481F-B116-A4968FAFBB90}" type="pres">
      <dgm:prSet presAssocID="{4C1A9EE9-E4EC-4709-B280-7D70FA37A57B}" presName="parallelogram3" presStyleLbl="alignNode1" presStyleIdx="23" presStyleCnt="35"/>
      <dgm:spPr/>
    </dgm:pt>
    <dgm:pt modelId="{73C55A03-1550-40FE-9039-FD99C552F28A}" type="pres">
      <dgm:prSet presAssocID="{4C1A9EE9-E4EC-4709-B280-7D70FA37A57B}" presName="parallelogram4" presStyleLbl="alignNode1" presStyleIdx="24" presStyleCnt="35"/>
      <dgm:spPr/>
    </dgm:pt>
    <dgm:pt modelId="{ED00A824-CB95-4938-A05C-93EA9F36390B}" type="pres">
      <dgm:prSet presAssocID="{4C1A9EE9-E4EC-4709-B280-7D70FA37A57B}" presName="parallelogram5" presStyleLbl="alignNode1" presStyleIdx="25" presStyleCnt="35"/>
      <dgm:spPr/>
    </dgm:pt>
    <dgm:pt modelId="{E71DFB78-88A0-4F5E-9E5D-10621DD92677}" type="pres">
      <dgm:prSet presAssocID="{4C1A9EE9-E4EC-4709-B280-7D70FA37A57B}" presName="parallelogram6" presStyleLbl="alignNode1" presStyleIdx="26" presStyleCnt="35"/>
      <dgm:spPr/>
    </dgm:pt>
    <dgm:pt modelId="{CAF70277-B8B8-49BE-A5F1-AA8A54B8F09F}" type="pres">
      <dgm:prSet presAssocID="{4C1A9EE9-E4EC-4709-B280-7D70FA37A57B}" presName="parallelogram7" presStyleLbl="alignNode1" presStyleIdx="27" presStyleCnt="35"/>
      <dgm:spPr/>
    </dgm:pt>
    <dgm:pt modelId="{619F5301-0F16-4332-828A-2CB58FED231F}" type="pres">
      <dgm:prSet presAssocID="{0A19F871-6050-4216-B9AA-91AD6ECFC18B}" presName="sibTrans" presStyleCnt="0"/>
      <dgm:spPr/>
    </dgm:pt>
    <dgm:pt modelId="{79683967-3DDE-42D2-AB20-AD4F2A842F08}" type="pres">
      <dgm:prSet presAssocID="{5C632BCE-8FCB-4A8D-994E-0A43B6883EB7}" presName="parenttextcomposite" presStyleCnt="0"/>
      <dgm:spPr/>
    </dgm:pt>
    <dgm:pt modelId="{0D3D3FB2-EEA6-41B4-A6B3-A30E356B23B2}" type="pres">
      <dgm:prSet presAssocID="{5C632BCE-8FCB-4A8D-994E-0A43B6883EB7}" presName="parenttext" presStyleLbl="revTx" presStyleIdx="4" presStyleCnt="5">
        <dgm:presLayoutVars>
          <dgm:chMax/>
          <dgm:chPref val="2"/>
          <dgm:bulletEnabled val="1"/>
        </dgm:presLayoutVars>
      </dgm:prSet>
      <dgm:spPr/>
    </dgm:pt>
    <dgm:pt modelId="{B464AFD7-D00A-4E5A-8CE3-968EF45C20DA}" type="pres">
      <dgm:prSet presAssocID="{5C632BCE-8FCB-4A8D-994E-0A43B6883EB7}" presName="parallelogramComposite" presStyleCnt="0"/>
      <dgm:spPr/>
    </dgm:pt>
    <dgm:pt modelId="{BF10F31F-FA42-44CF-B619-5DCDC90780EF}" type="pres">
      <dgm:prSet presAssocID="{5C632BCE-8FCB-4A8D-994E-0A43B6883EB7}" presName="parallelogram1" presStyleLbl="alignNode1" presStyleIdx="28" presStyleCnt="35"/>
      <dgm:spPr/>
    </dgm:pt>
    <dgm:pt modelId="{5AC45506-4D76-4891-BE57-BCF49FE2CEE2}" type="pres">
      <dgm:prSet presAssocID="{5C632BCE-8FCB-4A8D-994E-0A43B6883EB7}" presName="parallelogram2" presStyleLbl="alignNode1" presStyleIdx="29" presStyleCnt="35"/>
      <dgm:spPr/>
    </dgm:pt>
    <dgm:pt modelId="{559F31A1-AAF3-453F-AB7C-E0991C7BC496}" type="pres">
      <dgm:prSet presAssocID="{5C632BCE-8FCB-4A8D-994E-0A43B6883EB7}" presName="parallelogram3" presStyleLbl="alignNode1" presStyleIdx="30" presStyleCnt="35"/>
      <dgm:spPr/>
    </dgm:pt>
    <dgm:pt modelId="{B49EBDFA-A807-4861-BC7E-7B9ED3E95FEF}" type="pres">
      <dgm:prSet presAssocID="{5C632BCE-8FCB-4A8D-994E-0A43B6883EB7}" presName="parallelogram4" presStyleLbl="alignNode1" presStyleIdx="31" presStyleCnt="35"/>
      <dgm:spPr/>
    </dgm:pt>
    <dgm:pt modelId="{AE7941CB-A255-4142-A833-17B3B7E013BB}" type="pres">
      <dgm:prSet presAssocID="{5C632BCE-8FCB-4A8D-994E-0A43B6883EB7}" presName="parallelogram5" presStyleLbl="alignNode1" presStyleIdx="32" presStyleCnt="35"/>
      <dgm:spPr/>
    </dgm:pt>
    <dgm:pt modelId="{21424AD4-0FCC-4B58-8CA0-2F3EADFF03EB}" type="pres">
      <dgm:prSet presAssocID="{5C632BCE-8FCB-4A8D-994E-0A43B6883EB7}" presName="parallelogram6" presStyleLbl="alignNode1" presStyleIdx="33" presStyleCnt="35"/>
      <dgm:spPr/>
    </dgm:pt>
    <dgm:pt modelId="{3884B0D0-BEB4-45B2-A52B-AE40CFDC4C09}" type="pres">
      <dgm:prSet presAssocID="{5C632BCE-8FCB-4A8D-994E-0A43B6883EB7}" presName="parallelogram7" presStyleLbl="alignNode1" presStyleIdx="34" presStyleCnt="35"/>
      <dgm:spPr/>
    </dgm:pt>
  </dgm:ptLst>
  <dgm:cxnLst>
    <dgm:cxn modelId="{4F723D03-D833-4F2B-A1BD-5F79F4A50220}" type="presOf" srcId="{5C632BCE-8FCB-4A8D-994E-0A43B6883EB7}" destId="{0D3D3FB2-EEA6-41B4-A6B3-A30E356B23B2}" srcOrd="0" destOrd="0" presId="urn:microsoft.com/office/officeart/2008/layout/VerticalAccentList"/>
    <dgm:cxn modelId="{83722A15-D198-4764-8D0E-DE2A5E380850}" srcId="{136D3BFD-0053-4EA1-B9DA-3059CAA10431}" destId="{74A3574B-9975-4F11-B4B1-132273B5BE22}" srcOrd="2" destOrd="0" parTransId="{1BA4FB3C-0DE0-4741-8D8B-10BEFF2C8994}" sibTransId="{F5C1576C-66BE-43E7-9FD9-D23859D4795D}"/>
    <dgm:cxn modelId="{3C3BB419-2AD0-46F6-AE9A-7BAE9921610A}" type="presOf" srcId="{136D3BFD-0053-4EA1-B9DA-3059CAA10431}" destId="{B088C1A5-A99F-44FD-9935-2B19CDE7B251}" srcOrd="0" destOrd="0" presId="urn:microsoft.com/office/officeart/2008/layout/VerticalAccentList"/>
    <dgm:cxn modelId="{AB58DC71-B334-48CA-82C3-497AE3F82BB6}" srcId="{136D3BFD-0053-4EA1-B9DA-3059CAA10431}" destId="{4C1A9EE9-E4EC-4709-B280-7D70FA37A57B}" srcOrd="3" destOrd="0" parTransId="{677A1CC0-95FD-41AE-94D2-CB493445EE96}" sibTransId="{0A19F871-6050-4216-B9AA-91AD6ECFC18B}"/>
    <dgm:cxn modelId="{AA57087E-CB05-4B64-99E8-7F231DC4590A}" srcId="{136D3BFD-0053-4EA1-B9DA-3059CAA10431}" destId="{5F6192E8-37E9-4435-8916-840ABEAC0283}" srcOrd="1" destOrd="0" parTransId="{E9DE4C18-8872-4384-B552-42C04ECC72B9}" sibTransId="{30809645-1BB5-4908-9E45-1788CAA24287}"/>
    <dgm:cxn modelId="{C66F4983-0CD3-4D05-B623-34C62B542009}" srcId="{136D3BFD-0053-4EA1-B9DA-3059CAA10431}" destId="{5C632BCE-8FCB-4A8D-994E-0A43B6883EB7}" srcOrd="4" destOrd="0" parTransId="{52707C21-85EB-4C44-915E-A91C12DB5D30}" sibTransId="{5F046FCD-9A09-4816-A2D9-B99A5DB49E65}"/>
    <dgm:cxn modelId="{4B52F6A0-CCDC-47FA-A5DF-210F441EB909}" type="presOf" srcId="{4C1A9EE9-E4EC-4709-B280-7D70FA37A57B}" destId="{E9628003-5790-49BB-98BD-95AFBB999822}" srcOrd="0" destOrd="0" presId="urn:microsoft.com/office/officeart/2008/layout/VerticalAccentList"/>
    <dgm:cxn modelId="{A21970B0-162E-4127-8669-77AB020FBD59}" type="presOf" srcId="{74A3574B-9975-4F11-B4B1-132273B5BE22}" destId="{D9EF4281-9FAA-4E78-A0E7-7C128A1DCA9C}" srcOrd="0" destOrd="0" presId="urn:microsoft.com/office/officeart/2008/layout/VerticalAccentList"/>
    <dgm:cxn modelId="{CC56B2CA-33E7-40D8-AAE4-4A49FD340961}" type="presOf" srcId="{D44A2EEB-785B-41C2-B945-64359E739CBA}" destId="{7D7DBDBE-3CA0-4146-B090-C938832A90BA}" srcOrd="0" destOrd="0" presId="urn:microsoft.com/office/officeart/2008/layout/VerticalAccentList"/>
    <dgm:cxn modelId="{A11479F2-7117-4312-B67F-8BAAA4C96384}" srcId="{136D3BFD-0053-4EA1-B9DA-3059CAA10431}" destId="{D44A2EEB-785B-41C2-B945-64359E739CBA}" srcOrd="0" destOrd="0" parTransId="{167E6194-17A2-4611-93B8-89FEFF16F143}" sibTransId="{4CC8F780-E2A6-4A5A-BF26-F9AB4618C7F7}"/>
    <dgm:cxn modelId="{29722CF6-59E5-4452-975B-6480A10A8F12}" type="presOf" srcId="{5F6192E8-37E9-4435-8916-840ABEAC0283}" destId="{50A9330B-9AA9-420D-802B-2F1602F65FF9}" srcOrd="0" destOrd="0" presId="urn:microsoft.com/office/officeart/2008/layout/VerticalAccentList"/>
    <dgm:cxn modelId="{A430B047-182F-4D9D-B8CA-8A01D4DF0332}" type="presParOf" srcId="{B088C1A5-A99F-44FD-9935-2B19CDE7B251}" destId="{4C9410F9-F339-436C-9830-F215DFE1B767}" srcOrd="0" destOrd="0" presId="urn:microsoft.com/office/officeart/2008/layout/VerticalAccentList"/>
    <dgm:cxn modelId="{B1A51E79-3D7E-454D-9C45-D2B6F7B783F3}" type="presParOf" srcId="{4C9410F9-F339-436C-9830-F215DFE1B767}" destId="{7D7DBDBE-3CA0-4146-B090-C938832A90BA}" srcOrd="0" destOrd="0" presId="urn:microsoft.com/office/officeart/2008/layout/VerticalAccentList"/>
    <dgm:cxn modelId="{6E4B34E2-690B-4448-AFBC-E7DC3A4F5B1D}" type="presParOf" srcId="{B088C1A5-A99F-44FD-9935-2B19CDE7B251}" destId="{2A905479-59B5-44A3-8AD1-4BA109659CA1}" srcOrd="1" destOrd="0" presId="urn:microsoft.com/office/officeart/2008/layout/VerticalAccentList"/>
    <dgm:cxn modelId="{C5385199-A338-40A2-AB7E-F1F5EF8D6FBA}" type="presParOf" srcId="{2A905479-59B5-44A3-8AD1-4BA109659CA1}" destId="{0131A60B-0164-4CD5-B8B1-2343421DAA51}" srcOrd="0" destOrd="0" presId="urn:microsoft.com/office/officeart/2008/layout/VerticalAccentList"/>
    <dgm:cxn modelId="{213B8735-7417-433C-B8AA-D6707463E84F}" type="presParOf" srcId="{2A905479-59B5-44A3-8AD1-4BA109659CA1}" destId="{D2657A4E-90D7-4161-BA37-82E01064DD61}" srcOrd="1" destOrd="0" presId="urn:microsoft.com/office/officeart/2008/layout/VerticalAccentList"/>
    <dgm:cxn modelId="{9AFDA17F-65EF-4D7E-A756-6B70234A6EC6}" type="presParOf" srcId="{2A905479-59B5-44A3-8AD1-4BA109659CA1}" destId="{7ACED8DC-7E61-4329-A645-19EF41CCE350}" srcOrd="2" destOrd="0" presId="urn:microsoft.com/office/officeart/2008/layout/VerticalAccentList"/>
    <dgm:cxn modelId="{2F76FA11-0353-43D1-A631-E6090CFA052E}" type="presParOf" srcId="{2A905479-59B5-44A3-8AD1-4BA109659CA1}" destId="{CA602F90-E87E-4603-8876-3F3F50435A9B}" srcOrd="3" destOrd="0" presId="urn:microsoft.com/office/officeart/2008/layout/VerticalAccentList"/>
    <dgm:cxn modelId="{EF61BA84-D0C0-4872-9BB3-D09071623193}" type="presParOf" srcId="{2A905479-59B5-44A3-8AD1-4BA109659CA1}" destId="{EC8D0DE4-617B-4D45-9CEB-478F850B936E}" srcOrd="4" destOrd="0" presId="urn:microsoft.com/office/officeart/2008/layout/VerticalAccentList"/>
    <dgm:cxn modelId="{1686B470-FF77-44CB-B577-D5924086989C}" type="presParOf" srcId="{2A905479-59B5-44A3-8AD1-4BA109659CA1}" destId="{2E7B9FB8-7685-47A5-986F-FE39309B2C8D}" srcOrd="5" destOrd="0" presId="urn:microsoft.com/office/officeart/2008/layout/VerticalAccentList"/>
    <dgm:cxn modelId="{694826B4-0900-4041-BB93-3187847E7495}" type="presParOf" srcId="{2A905479-59B5-44A3-8AD1-4BA109659CA1}" destId="{76BC2716-E5C8-4B27-8051-489AD1169C3A}" srcOrd="6" destOrd="0" presId="urn:microsoft.com/office/officeart/2008/layout/VerticalAccentList"/>
    <dgm:cxn modelId="{281389CF-3501-4906-A269-74D54AB34913}" type="presParOf" srcId="{B088C1A5-A99F-44FD-9935-2B19CDE7B251}" destId="{72842702-BBD4-4CA8-A2E9-1A9C41FCA123}" srcOrd="2" destOrd="0" presId="urn:microsoft.com/office/officeart/2008/layout/VerticalAccentList"/>
    <dgm:cxn modelId="{B4EDE681-6427-49A1-8350-624D02FE6872}" type="presParOf" srcId="{B088C1A5-A99F-44FD-9935-2B19CDE7B251}" destId="{B39E5094-C8D6-4F82-A0BD-EDD5EF09CF64}" srcOrd="3" destOrd="0" presId="urn:microsoft.com/office/officeart/2008/layout/VerticalAccentList"/>
    <dgm:cxn modelId="{C978E45E-D94B-4BD2-B235-24404EA76037}" type="presParOf" srcId="{B39E5094-C8D6-4F82-A0BD-EDD5EF09CF64}" destId="{50A9330B-9AA9-420D-802B-2F1602F65FF9}" srcOrd="0" destOrd="0" presId="urn:microsoft.com/office/officeart/2008/layout/VerticalAccentList"/>
    <dgm:cxn modelId="{14178431-5E19-48C0-B848-A393BF173C15}" type="presParOf" srcId="{B088C1A5-A99F-44FD-9935-2B19CDE7B251}" destId="{CF51DD95-2357-4753-93E6-37C8DCE9EA33}" srcOrd="4" destOrd="0" presId="urn:microsoft.com/office/officeart/2008/layout/VerticalAccentList"/>
    <dgm:cxn modelId="{BF6BB416-4604-434D-BE2C-DF2630922BCB}" type="presParOf" srcId="{CF51DD95-2357-4753-93E6-37C8DCE9EA33}" destId="{9DBCE11C-E180-4814-971D-3827FFCCAD4D}" srcOrd="0" destOrd="0" presId="urn:microsoft.com/office/officeart/2008/layout/VerticalAccentList"/>
    <dgm:cxn modelId="{8ED0971D-FAA6-44C3-8C04-89B6CDF9E664}" type="presParOf" srcId="{CF51DD95-2357-4753-93E6-37C8DCE9EA33}" destId="{FB14DB23-45E6-456E-9663-360050B11897}" srcOrd="1" destOrd="0" presId="urn:microsoft.com/office/officeart/2008/layout/VerticalAccentList"/>
    <dgm:cxn modelId="{9F871FF7-CA7A-46FF-8830-D4EDA22BA3E3}" type="presParOf" srcId="{CF51DD95-2357-4753-93E6-37C8DCE9EA33}" destId="{06BB66FB-D127-4AFA-8948-2F030C76D56F}" srcOrd="2" destOrd="0" presId="urn:microsoft.com/office/officeart/2008/layout/VerticalAccentList"/>
    <dgm:cxn modelId="{D56DA391-2788-4610-9558-7C4B4E100734}" type="presParOf" srcId="{CF51DD95-2357-4753-93E6-37C8DCE9EA33}" destId="{56856033-2D4C-481E-AD4E-28C1EE3A3347}" srcOrd="3" destOrd="0" presId="urn:microsoft.com/office/officeart/2008/layout/VerticalAccentList"/>
    <dgm:cxn modelId="{35AC6599-8ED7-461C-888A-EB11C63F74BF}" type="presParOf" srcId="{CF51DD95-2357-4753-93E6-37C8DCE9EA33}" destId="{C8BC88E6-3AAA-4410-9966-283BAB7C9266}" srcOrd="4" destOrd="0" presId="urn:microsoft.com/office/officeart/2008/layout/VerticalAccentList"/>
    <dgm:cxn modelId="{25228FC6-0ABE-4373-88EC-5A5AFF92C6DF}" type="presParOf" srcId="{CF51DD95-2357-4753-93E6-37C8DCE9EA33}" destId="{F529F4F1-46B7-44BA-B4A0-1AA4171D8454}" srcOrd="5" destOrd="0" presId="urn:microsoft.com/office/officeart/2008/layout/VerticalAccentList"/>
    <dgm:cxn modelId="{B1AF3230-C4EE-4304-A79A-C1D38D0C3709}" type="presParOf" srcId="{CF51DD95-2357-4753-93E6-37C8DCE9EA33}" destId="{CDB50C77-C1A2-4993-980E-96CA91E03872}" srcOrd="6" destOrd="0" presId="urn:microsoft.com/office/officeart/2008/layout/VerticalAccentList"/>
    <dgm:cxn modelId="{03C816FE-E7ED-48A5-AD26-D725A11F8FF7}" type="presParOf" srcId="{B088C1A5-A99F-44FD-9935-2B19CDE7B251}" destId="{CF59B598-C840-4B76-AC64-2A262CD33AF5}" srcOrd="5" destOrd="0" presId="urn:microsoft.com/office/officeart/2008/layout/VerticalAccentList"/>
    <dgm:cxn modelId="{9C06C272-B87F-4140-A737-71192D44330A}" type="presParOf" srcId="{B088C1A5-A99F-44FD-9935-2B19CDE7B251}" destId="{E51BEF29-EC11-4881-9A7C-9B749A23E26D}" srcOrd="6" destOrd="0" presId="urn:microsoft.com/office/officeart/2008/layout/VerticalAccentList"/>
    <dgm:cxn modelId="{D3CDDD34-FF04-4108-8D4A-FA7AEE3D7454}" type="presParOf" srcId="{E51BEF29-EC11-4881-9A7C-9B749A23E26D}" destId="{D9EF4281-9FAA-4E78-A0E7-7C128A1DCA9C}" srcOrd="0" destOrd="0" presId="urn:microsoft.com/office/officeart/2008/layout/VerticalAccentList"/>
    <dgm:cxn modelId="{2B94BF53-8411-4747-8D41-5334317B1B48}" type="presParOf" srcId="{B088C1A5-A99F-44FD-9935-2B19CDE7B251}" destId="{8E85AAEE-1010-424B-AF56-4C02BB11E5DA}" srcOrd="7" destOrd="0" presId="urn:microsoft.com/office/officeart/2008/layout/VerticalAccentList"/>
    <dgm:cxn modelId="{CBCBEC94-F82B-40AD-AC68-3D1A1663227D}" type="presParOf" srcId="{8E85AAEE-1010-424B-AF56-4C02BB11E5DA}" destId="{9DD7C27D-DE5E-4869-AC0B-F7A9A40BB3BF}" srcOrd="0" destOrd="0" presId="urn:microsoft.com/office/officeart/2008/layout/VerticalAccentList"/>
    <dgm:cxn modelId="{4ED6455A-C709-4CFC-9241-6289D739041B}" type="presParOf" srcId="{8E85AAEE-1010-424B-AF56-4C02BB11E5DA}" destId="{480FE31C-62D9-42B3-8EC2-4BD2E0D0AA7A}" srcOrd="1" destOrd="0" presId="urn:microsoft.com/office/officeart/2008/layout/VerticalAccentList"/>
    <dgm:cxn modelId="{3067004B-793C-48A6-8BE1-CC087884C301}" type="presParOf" srcId="{8E85AAEE-1010-424B-AF56-4C02BB11E5DA}" destId="{6BC9DF39-BEAF-4106-8030-A235F239906D}" srcOrd="2" destOrd="0" presId="urn:microsoft.com/office/officeart/2008/layout/VerticalAccentList"/>
    <dgm:cxn modelId="{F25A0BE8-E1B4-45E1-B914-40B98F890A7D}" type="presParOf" srcId="{8E85AAEE-1010-424B-AF56-4C02BB11E5DA}" destId="{6162632E-1CAA-4E96-8450-C06F93E5BDE3}" srcOrd="3" destOrd="0" presId="urn:microsoft.com/office/officeart/2008/layout/VerticalAccentList"/>
    <dgm:cxn modelId="{2BBA3604-862E-4600-AB78-430B717DAE5B}" type="presParOf" srcId="{8E85AAEE-1010-424B-AF56-4C02BB11E5DA}" destId="{C6E88738-27B8-46ED-8671-ECBF9876CD6A}" srcOrd="4" destOrd="0" presId="urn:microsoft.com/office/officeart/2008/layout/VerticalAccentList"/>
    <dgm:cxn modelId="{D02F69B5-B940-4688-A2AF-147E32FCD377}" type="presParOf" srcId="{8E85AAEE-1010-424B-AF56-4C02BB11E5DA}" destId="{89FFA6DC-C5B8-486C-85F9-C1121D328F93}" srcOrd="5" destOrd="0" presId="urn:microsoft.com/office/officeart/2008/layout/VerticalAccentList"/>
    <dgm:cxn modelId="{64E0E54E-AAD6-4E2E-ABFE-3A99460190DC}" type="presParOf" srcId="{8E85AAEE-1010-424B-AF56-4C02BB11E5DA}" destId="{2116614C-52EC-44CF-95F3-750010B48EA9}" srcOrd="6" destOrd="0" presId="urn:microsoft.com/office/officeart/2008/layout/VerticalAccentList"/>
    <dgm:cxn modelId="{69D6A1DC-1712-451C-BF02-71DD75721D9B}" type="presParOf" srcId="{B088C1A5-A99F-44FD-9935-2B19CDE7B251}" destId="{AF8F95AE-2BC2-4763-85F2-1B4D18720D86}" srcOrd="8" destOrd="0" presId="urn:microsoft.com/office/officeart/2008/layout/VerticalAccentList"/>
    <dgm:cxn modelId="{82F9CBCB-C32D-4A72-AF55-4C4A52052CF0}" type="presParOf" srcId="{B088C1A5-A99F-44FD-9935-2B19CDE7B251}" destId="{18685366-2AEE-4076-93A7-A602CB6726AB}" srcOrd="9" destOrd="0" presId="urn:microsoft.com/office/officeart/2008/layout/VerticalAccentList"/>
    <dgm:cxn modelId="{8EB1E841-0986-4120-B5D6-61B5C6314F6F}" type="presParOf" srcId="{18685366-2AEE-4076-93A7-A602CB6726AB}" destId="{E9628003-5790-49BB-98BD-95AFBB999822}" srcOrd="0" destOrd="0" presId="urn:microsoft.com/office/officeart/2008/layout/VerticalAccentList"/>
    <dgm:cxn modelId="{06B5A54D-69B3-4638-86B3-7F9DC7C14ED5}" type="presParOf" srcId="{B088C1A5-A99F-44FD-9935-2B19CDE7B251}" destId="{C02E1608-3E72-41D2-87E6-D563FEA0A22B}" srcOrd="10" destOrd="0" presId="urn:microsoft.com/office/officeart/2008/layout/VerticalAccentList"/>
    <dgm:cxn modelId="{40806CF3-F631-4C99-8B85-444B5074F470}" type="presParOf" srcId="{C02E1608-3E72-41D2-87E6-D563FEA0A22B}" destId="{08637C23-AED7-4DFD-8165-DADDD187CA0E}" srcOrd="0" destOrd="0" presId="urn:microsoft.com/office/officeart/2008/layout/VerticalAccentList"/>
    <dgm:cxn modelId="{047FA0C7-7C15-4D3F-AC4D-B54DF0511A10}" type="presParOf" srcId="{C02E1608-3E72-41D2-87E6-D563FEA0A22B}" destId="{70451876-91D7-4638-8EA3-CF6BE5A5EB93}" srcOrd="1" destOrd="0" presId="urn:microsoft.com/office/officeart/2008/layout/VerticalAccentList"/>
    <dgm:cxn modelId="{E02D3431-4C34-41A2-A405-6558F1A0DFA1}" type="presParOf" srcId="{C02E1608-3E72-41D2-87E6-D563FEA0A22B}" destId="{E301160A-8E92-481F-B116-A4968FAFBB90}" srcOrd="2" destOrd="0" presId="urn:microsoft.com/office/officeart/2008/layout/VerticalAccentList"/>
    <dgm:cxn modelId="{453F257E-4355-4069-B498-45A0A51239B9}" type="presParOf" srcId="{C02E1608-3E72-41D2-87E6-D563FEA0A22B}" destId="{73C55A03-1550-40FE-9039-FD99C552F28A}" srcOrd="3" destOrd="0" presId="urn:microsoft.com/office/officeart/2008/layout/VerticalAccentList"/>
    <dgm:cxn modelId="{5E7F90AC-1107-4CFF-924F-4717FD730238}" type="presParOf" srcId="{C02E1608-3E72-41D2-87E6-D563FEA0A22B}" destId="{ED00A824-CB95-4938-A05C-93EA9F36390B}" srcOrd="4" destOrd="0" presId="urn:microsoft.com/office/officeart/2008/layout/VerticalAccentList"/>
    <dgm:cxn modelId="{07577D75-92C2-4709-B4B5-02F45D98DEBA}" type="presParOf" srcId="{C02E1608-3E72-41D2-87E6-D563FEA0A22B}" destId="{E71DFB78-88A0-4F5E-9E5D-10621DD92677}" srcOrd="5" destOrd="0" presId="urn:microsoft.com/office/officeart/2008/layout/VerticalAccentList"/>
    <dgm:cxn modelId="{0F640FB9-DE54-4DCD-9346-35EBBDDF330F}" type="presParOf" srcId="{C02E1608-3E72-41D2-87E6-D563FEA0A22B}" destId="{CAF70277-B8B8-49BE-A5F1-AA8A54B8F09F}" srcOrd="6" destOrd="0" presId="urn:microsoft.com/office/officeart/2008/layout/VerticalAccentList"/>
    <dgm:cxn modelId="{FFCC88AC-5C24-4255-845C-D555A4A9E6AE}" type="presParOf" srcId="{B088C1A5-A99F-44FD-9935-2B19CDE7B251}" destId="{619F5301-0F16-4332-828A-2CB58FED231F}" srcOrd="11" destOrd="0" presId="urn:microsoft.com/office/officeart/2008/layout/VerticalAccentList"/>
    <dgm:cxn modelId="{60E8F03C-16F0-404A-895D-44D36CB9B11D}" type="presParOf" srcId="{B088C1A5-A99F-44FD-9935-2B19CDE7B251}" destId="{79683967-3DDE-42D2-AB20-AD4F2A842F08}" srcOrd="12" destOrd="0" presId="urn:microsoft.com/office/officeart/2008/layout/VerticalAccentList"/>
    <dgm:cxn modelId="{0674AA55-9844-4C00-898C-0268DC427D63}" type="presParOf" srcId="{79683967-3DDE-42D2-AB20-AD4F2A842F08}" destId="{0D3D3FB2-EEA6-41B4-A6B3-A30E356B23B2}" srcOrd="0" destOrd="0" presId="urn:microsoft.com/office/officeart/2008/layout/VerticalAccentList"/>
    <dgm:cxn modelId="{BAD46B03-A667-4982-890F-200B2DC86229}" type="presParOf" srcId="{B088C1A5-A99F-44FD-9935-2B19CDE7B251}" destId="{B464AFD7-D00A-4E5A-8CE3-968EF45C20DA}" srcOrd="13" destOrd="0" presId="urn:microsoft.com/office/officeart/2008/layout/VerticalAccentList"/>
    <dgm:cxn modelId="{2341620F-0FAA-4BB2-905E-D753FFBEF8AF}" type="presParOf" srcId="{B464AFD7-D00A-4E5A-8CE3-968EF45C20DA}" destId="{BF10F31F-FA42-44CF-B619-5DCDC90780EF}" srcOrd="0" destOrd="0" presId="urn:microsoft.com/office/officeart/2008/layout/VerticalAccentList"/>
    <dgm:cxn modelId="{36514FA1-7FB5-4FDF-86DD-FC1C2EDC8FF3}" type="presParOf" srcId="{B464AFD7-D00A-4E5A-8CE3-968EF45C20DA}" destId="{5AC45506-4D76-4891-BE57-BCF49FE2CEE2}" srcOrd="1" destOrd="0" presId="urn:microsoft.com/office/officeart/2008/layout/VerticalAccentList"/>
    <dgm:cxn modelId="{09C8C758-7D00-4099-96D0-3DB9DD9E10E1}" type="presParOf" srcId="{B464AFD7-D00A-4E5A-8CE3-968EF45C20DA}" destId="{559F31A1-AAF3-453F-AB7C-E0991C7BC496}" srcOrd="2" destOrd="0" presId="urn:microsoft.com/office/officeart/2008/layout/VerticalAccentList"/>
    <dgm:cxn modelId="{63CF3183-93E2-4B14-8915-2A5B3069C45C}" type="presParOf" srcId="{B464AFD7-D00A-4E5A-8CE3-968EF45C20DA}" destId="{B49EBDFA-A807-4861-BC7E-7B9ED3E95FEF}" srcOrd="3" destOrd="0" presId="urn:microsoft.com/office/officeart/2008/layout/VerticalAccentList"/>
    <dgm:cxn modelId="{16D80C83-18D9-4B46-B662-6419D1E93DCB}" type="presParOf" srcId="{B464AFD7-D00A-4E5A-8CE3-968EF45C20DA}" destId="{AE7941CB-A255-4142-A833-17B3B7E013BB}" srcOrd="4" destOrd="0" presId="urn:microsoft.com/office/officeart/2008/layout/VerticalAccentList"/>
    <dgm:cxn modelId="{DF25A839-FC86-40C3-9A72-7D278CCAFFD8}" type="presParOf" srcId="{B464AFD7-D00A-4E5A-8CE3-968EF45C20DA}" destId="{21424AD4-0FCC-4B58-8CA0-2F3EADFF03EB}" srcOrd="5" destOrd="0" presId="urn:microsoft.com/office/officeart/2008/layout/VerticalAccentList"/>
    <dgm:cxn modelId="{073767A5-0E75-4E77-AF47-034433E27518}" type="presParOf" srcId="{B464AFD7-D00A-4E5A-8CE3-968EF45C20DA}" destId="{3884B0D0-BEB4-45B2-A52B-AE40CFDC4C09}"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3DD533-FB0A-42C6-B534-3A0687D0691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8EA409-4F9A-4CC4-86DC-4420D28EAA49}">
      <dgm:prSet/>
      <dgm:spPr/>
      <dgm:t>
        <a:bodyPr/>
        <a:lstStyle/>
        <a:p>
          <a:r>
            <a:rPr lang="en-US"/>
            <a:t>Information gathering</a:t>
          </a:r>
        </a:p>
      </dgm:t>
    </dgm:pt>
    <dgm:pt modelId="{C6529B40-D143-41B3-ADA2-1B886C21CA0C}" type="parTrans" cxnId="{AED22EC6-DD11-4FEA-9ECC-A01EFE8BC91D}">
      <dgm:prSet/>
      <dgm:spPr/>
      <dgm:t>
        <a:bodyPr/>
        <a:lstStyle/>
        <a:p>
          <a:endParaRPr lang="en-US"/>
        </a:p>
      </dgm:t>
    </dgm:pt>
    <dgm:pt modelId="{B8BA89D6-03E9-484B-9F8A-1B7AB46DC4A0}" type="sibTrans" cxnId="{AED22EC6-DD11-4FEA-9ECC-A01EFE8BC91D}">
      <dgm:prSet/>
      <dgm:spPr/>
      <dgm:t>
        <a:bodyPr/>
        <a:lstStyle/>
        <a:p>
          <a:endParaRPr lang="en-US"/>
        </a:p>
      </dgm:t>
    </dgm:pt>
    <dgm:pt modelId="{DB857D9E-7FBE-4781-956B-1E2D187308EB}">
      <dgm:prSet/>
      <dgm:spPr/>
      <dgm:t>
        <a:bodyPr/>
        <a:lstStyle/>
        <a:p>
          <a:r>
            <a:rPr lang="en-US"/>
            <a:t>Planning</a:t>
          </a:r>
        </a:p>
      </dgm:t>
    </dgm:pt>
    <dgm:pt modelId="{672C7271-8880-4BDB-B1B5-6623173F038F}" type="parTrans" cxnId="{050E2491-5E15-4983-9D02-F695177A0504}">
      <dgm:prSet/>
      <dgm:spPr/>
      <dgm:t>
        <a:bodyPr/>
        <a:lstStyle/>
        <a:p>
          <a:endParaRPr lang="en-US"/>
        </a:p>
      </dgm:t>
    </dgm:pt>
    <dgm:pt modelId="{48C684C2-2D4E-4BB4-9A93-62669A32E8A5}" type="sibTrans" cxnId="{050E2491-5E15-4983-9D02-F695177A0504}">
      <dgm:prSet/>
      <dgm:spPr/>
      <dgm:t>
        <a:bodyPr/>
        <a:lstStyle/>
        <a:p>
          <a:endParaRPr lang="en-US"/>
        </a:p>
      </dgm:t>
    </dgm:pt>
    <dgm:pt modelId="{525E7192-C3D8-4B1C-A95D-181AA6FC4F66}">
      <dgm:prSet/>
      <dgm:spPr/>
      <dgm:t>
        <a:bodyPr/>
        <a:lstStyle/>
        <a:p>
          <a:r>
            <a:rPr lang="en-US"/>
            <a:t>Web design (Front end development)</a:t>
          </a:r>
        </a:p>
      </dgm:t>
    </dgm:pt>
    <dgm:pt modelId="{18E74EF6-5068-40F0-AC68-312EC01B2248}" type="parTrans" cxnId="{00B6EA18-A723-4439-B70D-EDD6D299804B}">
      <dgm:prSet/>
      <dgm:spPr/>
      <dgm:t>
        <a:bodyPr/>
        <a:lstStyle/>
        <a:p>
          <a:endParaRPr lang="en-US"/>
        </a:p>
      </dgm:t>
    </dgm:pt>
    <dgm:pt modelId="{CC914242-E1A3-4BF4-945E-660510613A56}" type="sibTrans" cxnId="{00B6EA18-A723-4439-B70D-EDD6D299804B}">
      <dgm:prSet/>
      <dgm:spPr/>
      <dgm:t>
        <a:bodyPr/>
        <a:lstStyle/>
        <a:p>
          <a:endParaRPr lang="en-US"/>
        </a:p>
      </dgm:t>
    </dgm:pt>
    <dgm:pt modelId="{FAE30A4A-2825-45D3-B802-037771E0C21E}">
      <dgm:prSet/>
      <dgm:spPr/>
      <dgm:t>
        <a:bodyPr/>
        <a:lstStyle/>
        <a:p>
          <a:r>
            <a:rPr lang="en-US"/>
            <a:t>Back-end development</a:t>
          </a:r>
        </a:p>
      </dgm:t>
    </dgm:pt>
    <dgm:pt modelId="{7CF60D49-1CCF-48F9-9F3A-26423E250474}" type="parTrans" cxnId="{8615E190-C4EA-45D1-8F8A-5FD7FF6A74C0}">
      <dgm:prSet/>
      <dgm:spPr/>
      <dgm:t>
        <a:bodyPr/>
        <a:lstStyle/>
        <a:p>
          <a:endParaRPr lang="en-US"/>
        </a:p>
      </dgm:t>
    </dgm:pt>
    <dgm:pt modelId="{A43BE22E-C2E4-4DF7-A57F-DF49DDDAC9C4}" type="sibTrans" cxnId="{8615E190-C4EA-45D1-8F8A-5FD7FF6A74C0}">
      <dgm:prSet/>
      <dgm:spPr/>
      <dgm:t>
        <a:bodyPr/>
        <a:lstStyle/>
        <a:p>
          <a:endParaRPr lang="en-US"/>
        </a:p>
      </dgm:t>
    </dgm:pt>
    <dgm:pt modelId="{88C076DE-B8A8-4DAF-BD89-4D3E94550C30}">
      <dgm:prSet/>
      <dgm:spPr/>
      <dgm:t>
        <a:bodyPr/>
        <a:lstStyle/>
        <a:p>
          <a:r>
            <a:rPr lang="en-US"/>
            <a:t>Content creation</a:t>
          </a:r>
        </a:p>
      </dgm:t>
    </dgm:pt>
    <dgm:pt modelId="{7EA94BD6-41A6-4FAD-982A-301E1B8CAC31}" type="parTrans" cxnId="{839EF5A2-AC0C-4DF3-AE30-A7EA14AEF439}">
      <dgm:prSet/>
      <dgm:spPr/>
      <dgm:t>
        <a:bodyPr/>
        <a:lstStyle/>
        <a:p>
          <a:endParaRPr lang="en-US"/>
        </a:p>
      </dgm:t>
    </dgm:pt>
    <dgm:pt modelId="{DD9EB69B-9234-4373-A207-A3B096B1836D}" type="sibTrans" cxnId="{839EF5A2-AC0C-4DF3-AE30-A7EA14AEF439}">
      <dgm:prSet/>
      <dgm:spPr/>
      <dgm:t>
        <a:bodyPr/>
        <a:lstStyle/>
        <a:p>
          <a:endParaRPr lang="en-US"/>
        </a:p>
      </dgm:t>
    </dgm:pt>
    <dgm:pt modelId="{F8B23B7D-31E8-4504-A9A0-526752CC04CD}">
      <dgm:prSet/>
      <dgm:spPr/>
      <dgm:t>
        <a:bodyPr/>
        <a:lstStyle/>
        <a:p>
          <a:r>
            <a:rPr lang="en-US"/>
            <a:t>Testing</a:t>
          </a:r>
        </a:p>
      </dgm:t>
    </dgm:pt>
    <dgm:pt modelId="{6EB8B6D7-5FE4-49D9-8981-A6F3E199DE82}" type="parTrans" cxnId="{760F466A-2EBF-4463-8687-FAD1B0491BAB}">
      <dgm:prSet/>
      <dgm:spPr/>
      <dgm:t>
        <a:bodyPr/>
        <a:lstStyle/>
        <a:p>
          <a:endParaRPr lang="en-US"/>
        </a:p>
      </dgm:t>
    </dgm:pt>
    <dgm:pt modelId="{C74C05DA-F5EA-48C9-B97C-EADD2D38410E}" type="sibTrans" cxnId="{760F466A-2EBF-4463-8687-FAD1B0491BAB}">
      <dgm:prSet/>
      <dgm:spPr/>
      <dgm:t>
        <a:bodyPr/>
        <a:lstStyle/>
        <a:p>
          <a:endParaRPr lang="en-US"/>
        </a:p>
      </dgm:t>
    </dgm:pt>
    <dgm:pt modelId="{17F80055-446D-49E1-B0AA-05670EA0C1AC}">
      <dgm:prSet/>
      <dgm:spPr/>
      <dgm:t>
        <a:bodyPr/>
        <a:lstStyle/>
        <a:p>
          <a:r>
            <a:rPr lang="en-US"/>
            <a:t>Deployment</a:t>
          </a:r>
        </a:p>
      </dgm:t>
    </dgm:pt>
    <dgm:pt modelId="{F7E96E64-BECD-4356-8B70-8DEC145F5726}" type="parTrans" cxnId="{7F3046E5-9617-4F6F-916A-8B21CE61C238}">
      <dgm:prSet/>
      <dgm:spPr/>
      <dgm:t>
        <a:bodyPr/>
        <a:lstStyle/>
        <a:p>
          <a:endParaRPr lang="en-US"/>
        </a:p>
      </dgm:t>
    </dgm:pt>
    <dgm:pt modelId="{0227FE51-F4D4-4D6A-AB44-EEC74566CF84}" type="sibTrans" cxnId="{7F3046E5-9617-4F6F-916A-8B21CE61C238}">
      <dgm:prSet/>
      <dgm:spPr/>
      <dgm:t>
        <a:bodyPr/>
        <a:lstStyle/>
        <a:p>
          <a:endParaRPr lang="en-US"/>
        </a:p>
      </dgm:t>
    </dgm:pt>
    <dgm:pt modelId="{22F8447A-88B3-4878-A912-917700E5BC1E}" type="pres">
      <dgm:prSet presAssocID="{5F3DD533-FB0A-42C6-B534-3A0687D06916}" presName="root" presStyleCnt="0">
        <dgm:presLayoutVars>
          <dgm:dir/>
          <dgm:resizeHandles val="exact"/>
        </dgm:presLayoutVars>
      </dgm:prSet>
      <dgm:spPr/>
    </dgm:pt>
    <dgm:pt modelId="{67927F99-7EB5-474D-B6F4-C8B7A7028FDE}" type="pres">
      <dgm:prSet presAssocID="{4E8EA409-4F9A-4CC4-86DC-4420D28EAA49}" presName="compNode" presStyleCnt="0"/>
      <dgm:spPr/>
    </dgm:pt>
    <dgm:pt modelId="{5CB928BD-11C1-4FDE-9205-7C4DBF54F500}" type="pres">
      <dgm:prSet presAssocID="{4E8EA409-4F9A-4CC4-86DC-4420D28EAA49}" presName="bgRect" presStyleLbl="bgShp" presStyleIdx="0" presStyleCnt="7"/>
      <dgm:spPr/>
    </dgm:pt>
    <dgm:pt modelId="{A2030E96-A91E-41FF-88CE-E185B51C16EC}" type="pres">
      <dgm:prSet presAssocID="{4E8EA409-4F9A-4CC4-86DC-4420D28EAA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682796DB-610A-4C20-A0E2-43E3B27E8929}" type="pres">
      <dgm:prSet presAssocID="{4E8EA409-4F9A-4CC4-86DC-4420D28EAA49}" presName="spaceRect" presStyleCnt="0"/>
      <dgm:spPr/>
    </dgm:pt>
    <dgm:pt modelId="{8F84E740-8B13-4B81-8EF8-9836AC5121D7}" type="pres">
      <dgm:prSet presAssocID="{4E8EA409-4F9A-4CC4-86DC-4420D28EAA49}" presName="parTx" presStyleLbl="revTx" presStyleIdx="0" presStyleCnt="7">
        <dgm:presLayoutVars>
          <dgm:chMax val="0"/>
          <dgm:chPref val="0"/>
        </dgm:presLayoutVars>
      </dgm:prSet>
      <dgm:spPr/>
    </dgm:pt>
    <dgm:pt modelId="{41B86A16-E4FE-43DB-89A6-59E3F55D5D88}" type="pres">
      <dgm:prSet presAssocID="{B8BA89D6-03E9-484B-9F8A-1B7AB46DC4A0}" presName="sibTrans" presStyleCnt="0"/>
      <dgm:spPr/>
    </dgm:pt>
    <dgm:pt modelId="{BD430921-6E21-4C7E-A719-6220C35A39C7}" type="pres">
      <dgm:prSet presAssocID="{DB857D9E-7FBE-4781-956B-1E2D187308EB}" presName="compNode" presStyleCnt="0"/>
      <dgm:spPr/>
    </dgm:pt>
    <dgm:pt modelId="{0F2930FD-C6BC-49F0-AC98-A96FD6029F8C}" type="pres">
      <dgm:prSet presAssocID="{DB857D9E-7FBE-4781-956B-1E2D187308EB}" presName="bgRect" presStyleLbl="bgShp" presStyleIdx="1" presStyleCnt="7"/>
      <dgm:spPr/>
    </dgm:pt>
    <dgm:pt modelId="{B25210BB-45F5-41B4-90DE-903E591D6FE7}" type="pres">
      <dgm:prSet presAssocID="{DB857D9E-7FBE-4781-956B-1E2D187308E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5F8D708-CF04-49C6-9CF5-3841AA7BD83F}" type="pres">
      <dgm:prSet presAssocID="{DB857D9E-7FBE-4781-956B-1E2D187308EB}" presName="spaceRect" presStyleCnt="0"/>
      <dgm:spPr/>
    </dgm:pt>
    <dgm:pt modelId="{AED25403-663A-4816-BEE4-5935BE888551}" type="pres">
      <dgm:prSet presAssocID="{DB857D9E-7FBE-4781-956B-1E2D187308EB}" presName="parTx" presStyleLbl="revTx" presStyleIdx="1" presStyleCnt="7">
        <dgm:presLayoutVars>
          <dgm:chMax val="0"/>
          <dgm:chPref val="0"/>
        </dgm:presLayoutVars>
      </dgm:prSet>
      <dgm:spPr/>
    </dgm:pt>
    <dgm:pt modelId="{9637C667-B923-427A-8CFB-B9BFF1C98A45}" type="pres">
      <dgm:prSet presAssocID="{48C684C2-2D4E-4BB4-9A93-62669A32E8A5}" presName="sibTrans" presStyleCnt="0"/>
      <dgm:spPr/>
    </dgm:pt>
    <dgm:pt modelId="{F1839183-8975-43F3-ACCD-CBF47E02F37A}" type="pres">
      <dgm:prSet presAssocID="{525E7192-C3D8-4B1C-A95D-181AA6FC4F66}" presName="compNode" presStyleCnt="0"/>
      <dgm:spPr/>
    </dgm:pt>
    <dgm:pt modelId="{FFC3A9B6-35AA-4FF3-BB3F-CDF63525344A}" type="pres">
      <dgm:prSet presAssocID="{525E7192-C3D8-4B1C-A95D-181AA6FC4F66}" presName="bgRect" presStyleLbl="bgShp" presStyleIdx="2" presStyleCnt="7"/>
      <dgm:spPr/>
    </dgm:pt>
    <dgm:pt modelId="{ED4B0EDF-2BAF-4C5B-9373-17AFAE8A5426}" type="pres">
      <dgm:prSet presAssocID="{525E7192-C3D8-4B1C-A95D-181AA6FC4F6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B4EE7672-317A-4879-9485-B61F677683FC}" type="pres">
      <dgm:prSet presAssocID="{525E7192-C3D8-4B1C-A95D-181AA6FC4F66}" presName="spaceRect" presStyleCnt="0"/>
      <dgm:spPr/>
    </dgm:pt>
    <dgm:pt modelId="{FAA02D3E-965B-424B-B86C-EF79925A7463}" type="pres">
      <dgm:prSet presAssocID="{525E7192-C3D8-4B1C-A95D-181AA6FC4F66}" presName="parTx" presStyleLbl="revTx" presStyleIdx="2" presStyleCnt="7">
        <dgm:presLayoutVars>
          <dgm:chMax val="0"/>
          <dgm:chPref val="0"/>
        </dgm:presLayoutVars>
      </dgm:prSet>
      <dgm:spPr/>
    </dgm:pt>
    <dgm:pt modelId="{4A8FB334-6D1C-41AA-91AC-061E51C96AD2}" type="pres">
      <dgm:prSet presAssocID="{CC914242-E1A3-4BF4-945E-660510613A56}" presName="sibTrans" presStyleCnt="0"/>
      <dgm:spPr/>
    </dgm:pt>
    <dgm:pt modelId="{4470FED1-B0D4-46AB-B14D-6682E147D132}" type="pres">
      <dgm:prSet presAssocID="{FAE30A4A-2825-45D3-B802-037771E0C21E}" presName="compNode" presStyleCnt="0"/>
      <dgm:spPr/>
    </dgm:pt>
    <dgm:pt modelId="{A96171C3-735A-4EB7-AEE9-D1E80A66B9B3}" type="pres">
      <dgm:prSet presAssocID="{FAE30A4A-2825-45D3-B802-037771E0C21E}" presName="bgRect" presStyleLbl="bgShp" presStyleIdx="3" presStyleCnt="7"/>
      <dgm:spPr/>
    </dgm:pt>
    <dgm:pt modelId="{34168A4C-B57E-48AB-B152-65225527D4CF}" type="pres">
      <dgm:prSet presAssocID="{FAE30A4A-2825-45D3-B802-037771E0C21E}" presName="iconRect" presStyleLbl="node1" presStyleIdx="3" presStyleCnt="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md Terminal with solid fill"/>
        </a:ext>
      </dgm:extLst>
    </dgm:pt>
    <dgm:pt modelId="{28DF8F78-7753-4D5C-B00B-17149312F4E5}" type="pres">
      <dgm:prSet presAssocID="{FAE30A4A-2825-45D3-B802-037771E0C21E}" presName="spaceRect" presStyleCnt="0"/>
      <dgm:spPr/>
    </dgm:pt>
    <dgm:pt modelId="{DB4705EA-C1EC-4675-93A0-93312A31CBF5}" type="pres">
      <dgm:prSet presAssocID="{FAE30A4A-2825-45D3-B802-037771E0C21E}" presName="parTx" presStyleLbl="revTx" presStyleIdx="3" presStyleCnt="7">
        <dgm:presLayoutVars>
          <dgm:chMax val="0"/>
          <dgm:chPref val="0"/>
        </dgm:presLayoutVars>
      </dgm:prSet>
      <dgm:spPr/>
    </dgm:pt>
    <dgm:pt modelId="{67163A70-5065-43E4-962C-4D74BC731D64}" type="pres">
      <dgm:prSet presAssocID="{A43BE22E-C2E4-4DF7-A57F-DF49DDDAC9C4}" presName="sibTrans" presStyleCnt="0"/>
      <dgm:spPr/>
    </dgm:pt>
    <dgm:pt modelId="{A63DEAED-BB7A-4B88-A438-A4FC1B0E08DE}" type="pres">
      <dgm:prSet presAssocID="{88C076DE-B8A8-4DAF-BD89-4D3E94550C30}" presName="compNode" presStyleCnt="0"/>
      <dgm:spPr/>
    </dgm:pt>
    <dgm:pt modelId="{7DC6825B-4BB5-4D08-9A2B-27846312DE17}" type="pres">
      <dgm:prSet presAssocID="{88C076DE-B8A8-4DAF-BD89-4D3E94550C30}" presName="bgRect" presStyleLbl="bgShp" presStyleIdx="4" presStyleCnt="7"/>
      <dgm:spPr/>
    </dgm:pt>
    <dgm:pt modelId="{222D1B4E-18D6-4407-8161-8B5DA364038D}" type="pres">
      <dgm:prSet presAssocID="{88C076DE-B8A8-4DAF-BD89-4D3E94550C3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7328CE73-87EC-47C3-83D3-BF85A838D10E}" type="pres">
      <dgm:prSet presAssocID="{88C076DE-B8A8-4DAF-BD89-4D3E94550C30}" presName="spaceRect" presStyleCnt="0"/>
      <dgm:spPr/>
    </dgm:pt>
    <dgm:pt modelId="{A1C0918E-EFB6-4864-9AA7-B249E6A4D407}" type="pres">
      <dgm:prSet presAssocID="{88C076DE-B8A8-4DAF-BD89-4D3E94550C30}" presName="parTx" presStyleLbl="revTx" presStyleIdx="4" presStyleCnt="7">
        <dgm:presLayoutVars>
          <dgm:chMax val="0"/>
          <dgm:chPref val="0"/>
        </dgm:presLayoutVars>
      </dgm:prSet>
      <dgm:spPr/>
    </dgm:pt>
    <dgm:pt modelId="{E2A59B64-D205-4B94-BB8A-BECD84A6D293}" type="pres">
      <dgm:prSet presAssocID="{DD9EB69B-9234-4373-A207-A3B096B1836D}" presName="sibTrans" presStyleCnt="0"/>
      <dgm:spPr/>
    </dgm:pt>
    <dgm:pt modelId="{DB7152D6-1227-413A-98D4-3F77DD79F9B9}" type="pres">
      <dgm:prSet presAssocID="{F8B23B7D-31E8-4504-A9A0-526752CC04CD}" presName="compNode" presStyleCnt="0"/>
      <dgm:spPr/>
    </dgm:pt>
    <dgm:pt modelId="{599B0C0E-C0D1-418A-8E80-03A096AD7ADC}" type="pres">
      <dgm:prSet presAssocID="{F8B23B7D-31E8-4504-A9A0-526752CC04CD}" presName="bgRect" presStyleLbl="bgShp" presStyleIdx="5" presStyleCnt="7"/>
      <dgm:spPr/>
    </dgm:pt>
    <dgm:pt modelId="{D06BCEEB-367C-4697-8320-B3D442995425}" type="pres">
      <dgm:prSet presAssocID="{F8B23B7D-31E8-4504-A9A0-526752CC04C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st tubes"/>
        </a:ext>
      </dgm:extLst>
    </dgm:pt>
    <dgm:pt modelId="{3B484C94-221E-4F6A-B31C-11A53B620EA9}" type="pres">
      <dgm:prSet presAssocID="{F8B23B7D-31E8-4504-A9A0-526752CC04CD}" presName="spaceRect" presStyleCnt="0"/>
      <dgm:spPr/>
    </dgm:pt>
    <dgm:pt modelId="{1D43723F-09DE-469E-AE52-4FDC1358023F}" type="pres">
      <dgm:prSet presAssocID="{F8B23B7D-31E8-4504-A9A0-526752CC04CD}" presName="parTx" presStyleLbl="revTx" presStyleIdx="5" presStyleCnt="7">
        <dgm:presLayoutVars>
          <dgm:chMax val="0"/>
          <dgm:chPref val="0"/>
        </dgm:presLayoutVars>
      </dgm:prSet>
      <dgm:spPr/>
    </dgm:pt>
    <dgm:pt modelId="{D4B24606-B18C-4627-8069-8BE1935AD35A}" type="pres">
      <dgm:prSet presAssocID="{C74C05DA-F5EA-48C9-B97C-EADD2D38410E}" presName="sibTrans" presStyleCnt="0"/>
      <dgm:spPr/>
    </dgm:pt>
    <dgm:pt modelId="{D321BE4D-0B93-4A2E-96C7-4766ADFCA49D}" type="pres">
      <dgm:prSet presAssocID="{17F80055-446D-49E1-B0AA-05670EA0C1AC}" presName="compNode" presStyleCnt="0"/>
      <dgm:spPr/>
    </dgm:pt>
    <dgm:pt modelId="{8DDF78AD-427D-4907-B5A1-3C2930183107}" type="pres">
      <dgm:prSet presAssocID="{17F80055-446D-49E1-B0AA-05670EA0C1AC}" presName="bgRect" presStyleLbl="bgShp" presStyleIdx="6" presStyleCnt="7"/>
      <dgm:spPr/>
    </dgm:pt>
    <dgm:pt modelId="{2E5EE1B1-3D1A-4E7C-B09B-CBD0AB872DA8}" type="pres">
      <dgm:prSet presAssocID="{17F80055-446D-49E1-B0AA-05670EA0C1A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C0850669-663F-446D-88B9-5ADB35819BDB}" type="pres">
      <dgm:prSet presAssocID="{17F80055-446D-49E1-B0AA-05670EA0C1AC}" presName="spaceRect" presStyleCnt="0"/>
      <dgm:spPr/>
    </dgm:pt>
    <dgm:pt modelId="{F35BC523-DFE6-4592-99BF-BBAB71D6D364}" type="pres">
      <dgm:prSet presAssocID="{17F80055-446D-49E1-B0AA-05670EA0C1AC}" presName="parTx" presStyleLbl="revTx" presStyleIdx="6" presStyleCnt="7">
        <dgm:presLayoutVars>
          <dgm:chMax val="0"/>
          <dgm:chPref val="0"/>
        </dgm:presLayoutVars>
      </dgm:prSet>
      <dgm:spPr/>
    </dgm:pt>
  </dgm:ptLst>
  <dgm:cxnLst>
    <dgm:cxn modelId="{734C7209-8FD6-496D-BB9D-51FD74E563AF}" type="presOf" srcId="{17F80055-446D-49E1-B0AA-05670EA0C1AC}" destId="{F35BC523-DFE6-4592-99BF-BBAB71D6D364}" srcOrd="0" destOrd="0" presId="urn:microsoft.com/office/officeart/2018/2/layout/IconVerticalSolidList"/>
    <dgm:cxn modelId="{00B6EA18-A723-4439-B70D-EDD6D299804B}" srcId="{5F3DD533-FB0A-42C6-B534-3A0687D06916}" destId="{525E7192-C3D8-4B1C-A95D-181AA6FC4F66}" srcOrd="2" destOrd="0" parTransId="{18E74EF6-5068-40F0-AC68-312EC01B2248}" sibTransId="{CC914242-E1A3-4BF4-945E-660510613A56}"/>
    <dgm:cxn modelId="{6FAA2C69-32D8-458E-97FF-FD4384CB7EC8}" type="presOf" srcId="{F8B23B7D-31E8-4504-A9A0-526752CC04CD}" destId="{1D43723F-09DE-469E-AE52-4FDC1358023F}" srcOrd="0" destOrd="0" presId="urn:microsoft.com/office/officeart/2018/2/layout/IconVerticalSolidList"/>
    <dgm:cxn modelId="{760F466A-2EBF-4463-8687-FAD1B0491BAB}" srcId="{5F3DD533-FB0A-42C6-B534-3A0687D06916}" destId="{F8B23B7D-31E8-4504-A9A0-526752CC04CD}" srcOrd="5" destOrd="0" parTransId="{6EB8B6D7-5FE4-49D9-8981-A6F3E199DE82}" sibTransId="{C74C05DA-F5EA-48C9-B97C-EADD2D38410E}"/>
    <dgm:cxn modelId="{2651EC51-DADD-4FAC-9698-6D70CBD08221}" type="presOf" srcId="{4E8EA409-4F9A-4CC4-86DC-4420D28EAA49}" destId="{8F84E740-8B13-4B81-8EF8-9836AC5121D7}" srcOrd="0" destOrd="0" presId="urn:microsoft.com/office/officeart/2018/2/layout/IconVerticalSolidList"/>
    <dgm:cxn modelId="{7D2E4256-373D-4575-AF1C-32CF19ECD90F}" type="presOf" srcId="{525E7192-C3D8-4B1C-A95D-181AA6FC4F66}" destId="{FAA02D3E-965B-424B-B86C-EF79925A7463}" srcOrd="0" destOrd="0" presId="urn:microsoft.com/office/officeart/2018/2/layout/IconVerticalSolidList"/>
    <dgm:cxn modelId="{9CCE8657-791A-428A-8406-140217A73943}" type="presOf" srcId="{5F3DD533-FB0A-42C6-B534-3A0687D06916}" destId="{22F8447A-88B3-4878-A912-917700E5BC1E}" srcOrd="0" destOrd="0" presId="urn:microsoft.com/office/officeart/2018/2/layout/IconVerticalSolidList"/>
    <dgm:cxn modelId="{8615E190-C4EA-45D1-8F8A-5FD7FF6A74C0}" srcId="{5F3DD533-FB0A-42C6-B534-3A0687D06916}" destId="{FAE30A4A-2825-45D3-B802-037771E0C21E}" srcOrd="3" destOrd="0" parTransId="{7CF60D49-1CCF-48F9-9F3A-26423E250474}" sibTransId="{A43BE22E-C2E4-4DF7-A57F-DF49DDDAC9C4}"/>
    <dgm:cxn modelId="{050E2491-5E15-4983-9D02-F695177A0504}" srcId="{5F3DD533-FB0A-42C6-B534-3A0687D06916}" destId="{DB857D9E-7FBE-4781-956B-1E2D187308EB}" srcOrd="1" destOrd="0" parTransId="{672C7271-8880-4BDB-B1B5-6623173F038F}" sibTransId="{48C684C2-2D4E-4BB4-9A93-62669A32E8A5}"/>
    <dgm:cxn modelId="{839EF5A2-AC0C-4DF3-AE30-A7EA14AEF439}" srcId="{5F3DD533-FB0A-42C6-B534-3A0687D06916}" destId="{88C076DE-B8A8-4DAF-BD89-4D3E94550C30}" srcOrd="4" destOrd="0" parTransId="{7EA94BD6-41A6-4FAD-982A-301E1B8CAC31}" sibTransId="{DD9EB69B-9234-4373-A207-A3B096B1836D}"/>
    <dgm:cxn modelId="{142D3DB0-0E89-4B74-B536-67422DFD11A0}" type="presOf" srcId="{FAE30A4A-2825-45D3-B802-037771E0C21E}" destId="{DB4705EA-C1EC-4675-93A0-93312A31CBF5}" srcOrd="0" destOrd="0" presId="urn:microsoft.com/office/officeart/2018/2/layout/IconVerticalSolidList"/>
    <dgm:cxn modelId="{68D172BB-A6B5-4686-AC33-D340971CA2C8}" type="presOf" srcId="{DB857D9E-7FBE-4781-956B-1E2D187308EB}" destId="{AED25403-663A-4816-BEE4-5935BE888551}" srcOrd="0" destOrd="0" presId="urn:microsoft.com/office/officeart/2018/2/layout/IconVerticalSolidList"/>
    <dgm:cxn modelId="{AED22EC6-DD11-4FEA-9ECC-A01EFE8BC91D}" srcId="{5F3DD533-FB0A-42C6-B534-3A0687D06916}" destId="{4E8EA409-4F9A-4CC4-86DC-4420D28EAA49}" srcOrd="0" destOrd="0" parTransId="{C6529B40-D143-41B3-ADA2-1B886C21CA0C}" sibTransId="{B8BA89D6-03E9-484B-9F8A-1B7AB46DC4A0}"/>
    <dgm:cxn modelId="{C6DEDACC-22E8-4779-AFCD-B6BD7D77410B}" type="presOf" srcId="{88C076DE-B8A8-4DAF-BD89-4D3E94550C30}" destId="{A1C0918E-EFB6-4864-9AA7-B249E6A4D407}" srcOrd="0" destOrd="0" presId="urn:microsoft.com/office/officeart/2018/2/layout/IconVerticalSolidList"/>
    <dgm:cxn modelId="{7F3046E5-9617-4F6F-916A-8B21CE61C238}" srcId="{5F3DD533-FB0A-42C6-B534-3A0687D06916}" destId="{17F80055-446D-49E1-B0AA-05670EA0C1AC}" srcOrd="6" destOrd="0" parTransId="{F7E96E64-BECD-4356-8B70-8DEC145F5726}" sibTransId="{0227FE51-F4D4-4D6A-AB44-EEC74566CF84}"/>
    <dgm:cxn modelId="{069E7292-7B92-4866-AC25-28C76090700A}" type="presParOf" srcId="{22F8447A-88B3-4878-A912-917700E5BC1E}" destId="{67927F99-7EB5-474D-B6F4-C8B7A7028FDE}" srcOrd="0" destOrd="0" presId="urn:microsoft.com/office/officeart/2018/2/layout/IconVerticalSolidList"/>
    <dgm:cxn modelId="{604F8569-B0CF-4E7D-B791-6FC22B182EA5}" type="presParOf" srcId="{67927F99-7EB5-474D-B6F4-C8B7A7028FDE}" destId="{5CB928BD-11C1-4FDE-9205-7C4DBF54F500}" srcOrd="0" destOrd="0" presId="urn:microsoft.com/office/officeart/2018/2/layout/IconVerticalSolidList"/>
    <dgm:cxn modelId="{21F8E96B-7334-485A-8209-8AA85A1A6786}" type="presParOf" srcId="{67927F99-7EB5-474D-B6F4-C8B7A7028FDE}" destId="{A2030E96-A91E-41FF-88CE-E185B51C16EC}" srcOrd="1" destOrd="0" presId="urn:microsoft.com/office/officeart/2018/2/layout/IconVerticalSolidList"/>
    <dgm:cxn modelId="{3AFF94DD-B258-464E-8117-C4F02F2C341C}" type="presParOf" srcId="{67927F99-7EB5-474D-B6F4-C8B7A7028FDE}" destId="{682796DB-610A-4C20-A0E2-43E3B27E8929}" srcOrd="2" destOrd="0" presId="urn:microsoft.com/office/officeart/2018/2/layout/IconVerticalSolidList"/>
    <dgm:cxn modelId="{2E986AE5-3CBB-4D02-8792-8239E92E8A7B}" type="presParOf" srcId="{67927F99-7EB5-474D-B6F4-C8B7A7028FDE}" destId="{8F84E740-8B13-4B81-8EF8-9836AC5121D7}" srcOrd="3" destOrd="0" presId="urn:microsoft.com/office/officeart/2018/2/layout/IconVerticalSolidList"/>
    <dgm:cxn modelId="{628B9AAA-643C-44F7-8387-AB6E4456DFF6}" type="presParOf" srcId="{22F8447A-88B3-4878-A912-917700E5BC1E}" destId="{41B86A16-E4FE-43DB-89A6-59E3F55D5D88}" srcOrd="1" destOrd="0" presId="urn:microsoft.com/office/officeart/2018/2/layout/IconVerticalSolidList"/>
    <dgm:cxn modelId="{63CDCE50-CA2A-45B3-90D3-799DAC9C076B}" type="presParOf" srcId="{22F8447A-88B3-4878-A912-917700E5BC1E}" destId="{BD430921-6E21-4C7E-A719-6220C35A39C7}" srcOrd="2" destOrd="0" presId="urn:microsoft.com/office/officeart/2018/2/layout/IconVerticalSolidList"/>
    <dgm:cxn modelId="{DDD38A57-ACF2-497F-B067-E07095FF1703}" type="presParOf" srcId="{BD430921-6E21-4C7E-A719-6220C35A39C7}" destId="{0F2930FD-C6BC-49F0-AC98-A96FD6029F8C}" srcOrd="0" destOrd="0" presId="urn:microsoft.com/office/officeart/2018/2/layout/IconVerticalSolidList"/>
    <dgm:cxn modelId="{AD27FD40-733B-44F4-9FBC-AB58676F4C6E}" type="presParOf" srcId="{BD430921-6E21-4C7E-A719-6220C35A39C7}" destId="{B25210BB-45F5-41B4-90DE-903E591D6FE7}" srcOrd="1" destOrd="0" presId="urn:microsoft.com/office/officeart/2018/2/layout/IconVerticalSolidList"/>
    <dgm:cxn modelId="{9851C702-F343-4813-8CC4-4A19B8D2EC9A}" type="presParOf" srcId="{BD430921-6E21-4C7E-A719-6220C35A39C7}" destId="{65F8D708-CF04-49C6-9CF5-3841AA7BD83F}" srcOrd="2" destOrd="0" presId="urn:microsoft.com/office/officeart/2018/2/layout/IconVerticalSolidList"/>
    <dgm:cxn modelId="{10CE0A4D-3661-464C-B3FB-ECEA67CCFE78}" type="presParOf" srcId="{BD430921-6E21-4C7E-A719-6220C35A39C7}" destId="{AED25403-663A-4816-BEE4-5935BE888551}" srcOrd="3" destOrd="0" presId="urn:microsoft.com/office/officeart/2018/2/layout/IconVerticalSolidList"/>
    <dgm:cxn modelId="{1ADA0A76-3617-4C77-ABFE-E2EB59479B9D}" type="presParOf" srcId="{22F8447A-88B3-4878-A912-917700E5BC1E}" destId="{9637C667-B923-427A-8CFB-B9BFF1C98A45}" srcOrd="3" destOrd="0" presId="urn:microsoft.com/office/officeart/2018/2/layout/IconVerticalSolidList"/>
    <dgm:cxn modelId="{F3632820-5C31-4860-BED9-C303C277E940}" type="presParOf" srcId="{22F8447A-88B3-4878-A912-917700E5BC1E}" destId="{F1839183-8975-43F3-ACCD-CBF47E02F37A}" srcOrd="4" destOrd="0" presId="urn:microsoft.com/office/officeart/2018/2/layout/IconVerticalSolidList"/>
    <dgm:cxn modelId="{3215B446-3B54-4C49-9494-04105F908272}" type="presParOf" srcId="{F1839183-8975-43F3-ACCD-CBF47E02F37A}" destId="{FFC3A9B6-35AA-4FF3-BB3F-CDF63525344A}" srcOrd="0" destOrd="0" presId="urn:microsoft.com/office/officeart/2018/2/layout/IconVerticalSolidList"/>
    <dgm:cxn modelId="{390D04F8-23DD-4D76-8089-E5A5D9B0162D}" type="presParOf" srcId="{F1839183-8975-43F3-ACCD-CBF47E02F37A}" destId="{ED4B0EDF-2BAF-4C5B-9373-17AFAE8A5426}" srcOrd="1" destOrd="0" presId="urn:microsoft.com/office/officeart/2018/2/layout/IconVerticalSolidList"/>
    <dgm:cxn modelId="{FAF21687-34EF-4F52-A4B7-08A2868226F4}" type="presParOf" srcId="{F1839183-8975-43F3-ACCD-CBF47E02F37A}" destId="{B4EE7672-317A-4879-9485-B61F677683FC}" srcOrd="2" destOrd="0" presId="urn:microsoft.com/office/officeart/2018/2/layout/IconVerticalSolidList"/>
    <dgm:cxn modelId="{757D0757-D6E8-4531-9FFC-EE600F283806}" type="presParOf" srcId="{F1839183-8975-43F3-ACCD-CBF47E02F37A}" destId="{FAA02D3E-965B-424B-B86C-EF79925A7463}" srcOrd="3" destOrd="0" presId="urn:microsoft.com/office/officeart/2018/2/layout/IconVerticalSolidList"/>
    <dgm:cxn modelId="{2CD56481-A8E8-49C7-8FA8-9F6B18261757}" type="presParOf" srcId="{22F8447A-88B3-4878-A912-917700E5BC1E}" destId="{4A8FB334-6D1C-41AA-91AC-061E51C96AD2}" srcOrd="5" destOrd="0" presId="urn:microsoft.com/office/officeart/2018/2/layout/IconVerticalSolidList"/>
    <dgm:cxn modelId="{ED638469-DF15-4344-840E-70301A1EB211}" type="presParOf" srcId="{22F8447A-88B3-4878-A912-917700E5BC1E}" destId="{4470FED1-B0D4-46AB-B14D-6682E147D132}" srcOrd="6" destOrd="0" presId="urn:microsoft.com/office/officeart/2018/2/layout/IconVerticalSolidList"/>
    <dgm:cxn modelId="{5EFCF17C-11FF-4A0D-9852-91A926A7F226}" type="presParOf" srcId="{4470FED1-B0D4-46AB-B14D-6682E147D132}" destId="{A96171C3-735A-4EB7-AEE9-D1E80A66B9B3}" srcOrd="0" destOrd="0" presId="urn:microsoft.com/office/officeart/2018/2/layout/IconVerticalSolidList"/>
    <dgm:cxn modelId="{A1D2C4AB-DF6A-4643-9807-9E1D9783DA94}" type="presParOf" srcId="{4470FED1-B0D4-46AB-B14D-6682E147D132}" destId="{34168A4C-B57E-48AB-B152-65225527D4CF}" srcOrd="1" destOrd="0" presId="urn:microsoft.com/office/officeart/2018/2/layout/IconVerticalSolidList"/>
    <dgm:cxn modelId="{A0FEF5ED-84BB-4177-BDDD-996BE5AD8B9C}" type="presParOf" srcId="{4470FED1-B0D4-46AB-B14D-6682E147D132}" destId="{28DF8F78-7753-4D5C-B00B-17149312F4E5}" srcOrd="2" destOrd="0" presId="urn:microsoft.com/office/officeart/2018/2/layout/IconVerticalSolidList"/>
    <dgm:cxn modelId="{ACBFD2CD-6685-4ED3-83B4-56CC11729749}" type="presParOf" srcId="{4470FED1-B0D4-46AB-B14D-6682E147D132}" destId="{DB4705EA-C1EC-4675-93A0-93312A31CBF5}" srcOrd="3" destOrd="0" presId="urn:microsoft.com/office/officeart/2018/2/layout/IconVerticalSolidList"/>
    <dgm:cxn modelId="{138C4308-3953-47DC-B99A-13A32C1A39F4}" type="presParOf" srcId="{22F8447A-88B3-4878-A912-917700E5BC1E}" destId="{67163A70-5065-43E4-962C-4D74BC731D64}" srcOrd="7" destOrd="0" presId="urn:microsoft.com/office/officeart/2018/2/layout/IconVerticalSolidList"/>
    <dgm:cxn modelId="{14EBE0B7-C659-4946-BBD0-903552B29F15}" type="presParOf" srcId="{22F8447A-88B3-4878-A912-917700E5BC1E}" destId="{A63DEAED-BB7A-4B88-A438-A4FC1B0E08DE}" srcOrd="8" destOrd="0" presId="urn:microsoft.com/office/officeart/2018/2/layout/IconVerticalSolidList"/>
    <dgm:cxn modelId="{DE4011DB-B5E7-4A75-888D-0A3D632D5D1F}" type="presParOf" srcId="{A63DEAED-BB7A-4B88-A438-A4FC1B0E08DE}" destId="{7DC6825B-4BB5-4D08-9A2B-27846312DE17}" srcOrd="0" destOrd="0" presId="urn:microsoft.com/office/officeart/2018/2/layout/IconVerticalSolidList"/>
    <dgm:cxn modelId="{00E4E690-2EE0-4102-9BDF-F384911491E3}" type="presParOf" srcId="{A63DEAED-BB7A-4B88-A438-A4FC1B0E08DE}" destId="{222D1B4E-18D6-4407-8161-8B5DA364038D}" srcOrd="1" destOrd="0" presId="urn:microsoft.com/office/officeart/2018/2/layout/IconVerticalSolidList"/>
    <dgm:cxn modelId="{1753F5E8-E56D-4B53-B62A-C1534A7A94F6}" type="presParOf" srcId="{A63DEAED-BB7A-4B88-A438-A4FC1B0E08DE}" destId="{7328CE73-87EC-47C3-83D3-BF85A838D10E}" srcOrd="2" destOrd="0" presId="urn:microsoft.com/office/officeart/2018/2/layout/IconVerticalSolidList"/>
    <dgm:cxn modelId="{31A8FA4C-428B-4BF8-B0F2-5B59B49863B4}" type="presParOf" srcId="{A63DEAED-BB7A-4B88-A438-A4FC1B0E08DE}" destId="{A1C0918E-EFB6-4864-9AA7-B249E6A4D407}" srcOrd="3" destOrd="0" presId="urn:microsoft.com/office/officeart/2018/2/layout/IconVerticalSolidList"/>
    <dgm:cxn modelId="{CCD10D93-D37E-48E7-9BB1-B691D9433A4A}" type="presParOf" srcId="{22F8447A-88B3-4878-A912-917700E5BC1E}" destId="{E2A59B64-D205-4B94-BB8A-BECD84A6D293}" srcOrd="9" destOrd="0" presId="urn:microsoft.com/office/officeart/2018/2/layout/IconVerticalSolidList"/>
    <dgm:cxn modelId="{BA3B2793-EAB2-49A7-A199-836730C145EB}" type="presParOf" srcId="{22F8447A-88B3-4878-A912-917700E5BC1E}" destId="{DB7152D6-1227-413A-98D4-3F77DD79F9B9}" srcOrd="10" destOrd="0" presId="urn:microsoft.com/office/officeart/2018/2/layout/IconVerticalSolidList"/>
    <dgm:cxn modelId="{42E8F759-1CF8-4B7B-8972-4166B1BFD34B}" type="presParOf" srcId="{DB7152D6-1227-413A-98D4-3F77DD79F9B9}" destId="{599B0C0E-C0D1-418A-8E80-03A096AD7ADC}" srcOrd="0" destOrd="0" presId="urn:microsoft.com/office/officeart/2018/2/layout/IconVerticalSolidList"/>
    <dgm:cxn modelId="{EE712480-618A-4E8D-B21A-6ED52547BBD0}" type="presParOf" srcId="{DB7152D6-1227-413A-98D4-3F77DD79F9B9}" destId="{D06BCEEB-367C-4697-8320-B3D442995425}" srcOrd="1" destOrd="0" presId="urn:microsoft.com/office/officeart/2018/2/layout/IconVerticalSolidList"/>
    <dgm:cxn modelId="{3956C4EA-ADBF-4F9E-9CF6-02D5DD629EE0}" type="presParOf" srcId="{DB7152D6-1227-413A-98D4-3F77DD79F9B9}" destId="{3B484C94-221E-4F6A-B31C-11A53B620EA9}" srcOrd="2" destOrd="0" presId="urn:microsoft.com/office/officeart/2018/2/layout/IconVerticalSolidList"/>
    <dgm:cxn modelId="{C44AE1AF-6C58-40D9-B30B-FC756E4A1657}" type="presParOf" srcId="{DB7152D6-1227-413A-98D4-3F77DD79F9B9}" destId="{1D43723F-09DE-469E-AE52-4FDC1358023F}" srcOrd="3" destOrd="0" presId="urn:microsoft.com/office/officeart/2018/2/layout/IconVerticalSolidList"/>
    <dgm:cxn modelId="{DD7E3DB6-D4EE-4CE4-8E3E-BFE9E44A0343}" type="presParOf" srcId="{22F8447A-88B3-4878-A912-917700E5BC1E}" destId="{D4B24606-B18C-4627-8069-8BE1935AD35A}" srcOrd="11" destOrd="0" presId="urn:microsoft.com/office/officeart/2018/2/layout/IconVerticalSolidList"/>
    <dgm:cxn modelId="{C496FC9C-6589-40A9-B1B2-BBD24B076ECA}" type="presParOf" srcId="{22F8447A-88B3-4878-A912-917700E5BC1E}" destId="{D321BE4D-0B93-4A2E-96C7-4766ADFCA49D}" srcOrd="12" destOrd="0" presId="urn:microsoft.com/office/officeart/2018/2/layout/IconVerticalSolidList"/>
    <dgm:cxn modelId="{DC712A9E-B087-425D-A2E5-2836843D04E5}" type="presParOf" srcId="{D321BE4D-0B93-4A2E-96C7-4766ADFCA49D}" destId="{8DDF78AD-427D-4907-B5A1-3C2930183107}" srcOrd="0" destOrd="0" presId="urn:microsoft.com/office/officeart/2018/2/layout/IconVerticalSolidList"/>
    <dgm:cxn modelId="{7932A35C-AD08-41C4-94F0-7D0FCB07C716}" type="presParOf" srcId="{D321BE4D-0B93-4A2E-96C7-4766ADFCA49D}" destId="{2E5EE1B1-3D1A-4E7C-B09B-CBD0AB872DA8}" srcOrd="1" destOrd="0" presId="urn:microsoft.com/office/officeart/2018/2/layout/IconVerticalSolidList"/>
    <dgm:cxn modelId="{DF082F4E-D375-4A1F-B14F-2FC5B24AE78F}" type="presParOf" srcId="{D321BE4D-0B93-4A2E-96C7-4766ADFCA49D}" destId="{C0850669-663F-446D-88B9-5ADB35819BDB}" srcOrd="2" destOrd="0" presId="urn:microsoft.com/office/officeart/2018/2/layout/IconVerticalSolidList"/>
    <dgm:cxn modelId="{0E18A7B4-F8DA-4B08-9C38-393B38F308BC}" type="presParOf" srcId="{D321BE4D-0B93-4A2E-96C7-4766ADFCA49D}" destId="{F35BC523-DFE6-4592-99BF-BBAB71D6D3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10089-F2F9-4C60-8EDC-7316D4601157}">
      <dsp:nvSpPr>
        <dsp:cNvPr id="0" name=""/>
        <dsp:cNvSpPr/>
      </dsp:nvSpPr>
      <dsp:spPr>
        <a:xfrm>
          <a:off x="0" y="1008143"/>
          <a:ext cx="5913437" cy="1216800"/>
        </a:xfrm>
        <a:prstGeom prst="round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Rohith Reddy Dirisala           (Reg.no – 19BCE7303)</a:t>
          </a:r>
        </a:p>
      </dsp:txBody>
      <dsp:txXfrm>
        <a:off x="59399" y="1067542"/>
        <a:ext cx="5794639" cy="1098002"/>
      </dsp:txXfrm>
    </dsp:sp>
    <dsp:sp modelId="{14BD2DBD-D4C8-435B-B894-440CCB6673BC}">
      <dsp:nvSpPr>
        <dsp:cNvPr id="0" name=""/>
        <dsp:cNvSpPr/>
      </dsp:nvSpPr>
      <dsp:spPr>
        <a:xfrm>
          <a:off x="0" y="2412143"/>
          <a:ext cx="5913437" cy="1216800"/>
        </a:xfrm>
        <a:prstGeom prst="roundRect">
          <a:avLst/>
        </a:prstGeom>
        <a:gradFill rotWithShape="0">
          <a:gsLst>
            <a:gs pos="98000">
              <a:srgbClr val="92D050"/>
            </a:gs>
            <a:gs pos="9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Hruthik Yadav Madati           (Reg.no – 19BCN7092)</a:t>
          </a:r>
        </a:p>
      </dsp:txBody>
      <dsp:txXfrm>
        <a:off x="59399" y="2471542"/>
        <a:ext cx="5794639"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DBDBE-3CA0-4146-B090-C938832A90BA}">
      <dsp:nvSpPr>
        <dsp:cNvPr id="0" name=""/>
        <dsp:cNvSpPr/>
      </dsp:nvSpPr>
      <dsp:spPr>
        <a:xfrm>
          <a:off x="2032710" y="2052"/>
          <a:ext cx="5718341" cy="51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kern="1200"/>
            <a:t>Introduction</a:t>
          </a:r>
        </a:p>
      </dsp:txBody>
      <dsp:txXfrm>
        <a:off x="2032710" y="2052"/>
        <a:ext cx="5718341" cy="519849"/>
      </dsp:txXfrm>
    </dsp:sp>
    <dsp:sp modelId="{0131A60B-0164-4CD5-B8B1-2343421DAA51}">
      <dsp:nvSpPr>
        <dsp:cNvPr id="0" name=""/>
        <dsp:cNvSpPr/>
      </dsp:nvSpPr>
      <dsp:spPr>
        <a:xfrm>
          <a:off x="2032710" y="521901"/>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657A4E-90D7-4161-BA37-82E01064DD61}">
      <dsp:nvSpPr>
        <dsp:cNvPr id="0" name=""/>
        <dsp:cNvSpPr/>
      </dsp:nvSpPr>
      <dsp:spPr>
        <a:xfrm>
          <a:off x="2839632" y="521901"/>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ED8DC-7E61-4329-A645-19EF41CCE350}">
      <dsp:nvSpPr>
        <dsp:cNvPr id="0" name=""/>
        <dsp:cNvSpPr/>
      </dsp:nvSpPr>
      <dsp:spPr>
        <a:xfrm>
          <a:off x="3646553" y="521901"/>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02F90-E87E-4603-8876-3F3F50435A9B}">
      <dsp:nvSpPr>
        <dsp:cNvPr id="0" name=""/>
        <dsp:cNvSpPr/>
      </dsp:nvSpPr>
      <dsp:spPr>
        <a:xfrm>
          <a:off x="4453475" y="521901"/>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D0DE4-617B-4D45-9CEB-478F850B936E}">
      <dsp:nvSpPr>
        <dsp:cNvPr id="0" name=""/>
        <dsp:cNvSpPr/>
      </dsp:nvSpPr>
      <dsp:spPr>
        <a:xfrm>
          <a:off x="5260396" y="521901"/>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7B9FB8-7685-47A5-986F-FE39309B2C8D}">
      <dsp:nvSpPr>
        <dsp:cNvPr id="0" name=""/>
        <dsp:cNvSpPr/>
      </dsp:nvSpPr>
      <dsp:spPr>
        <a:xfrm>
          <a:off x="6067318" y="521901"/>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BC2716-E5C8-4B27-8051-489AD1169C3A}">
      <dsp:nvSpPr>
        <dsp:cNvPr id="0" name=""/>
        <dsp:cNvSpPr/>
      </dsp:nvSpPr>
      <dsp:spPr>
        <a:xfrm>
          <a:off x="6874240" y="521901"/>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A9330B-9AA9-420D-802B-2F1602F65FF9}">
      <dsp:nvSpPr>
        <dsp:cNvPr id="0" name=""/>
        <dsp:cNvSpPr/>
      </dsp:nvSpPr>
      <dsp:spPr>
        <a:xfrm>
          <a:off x="2032481" y="849764"/>
          <a:ext cx="5718341" cy="51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endParaRPr lang="en-US" sz="2400" kern="1200" dirty="0"/>
        </a:p>
      </dsp:txBody>
      <dsp:txXfrm>
        <a:off x="2032481" y="849764"/>
        <a:ext cx="5718341" cy="519849"/>
      </dsp:txXfrm>
    </dsp:sp>
    <dsp:sp modelId="{9DBCE11C-E180-4814-971D-3827FFCCAD4D}">
      <dsp:nvSpPr>
        <dsp:cNvPr id="0" name=""/>
        <dsp:cNvSpPr/>
      </dsp:nvSpPr>
      <dsp:spPr>
        <a:xfrm>
          <a:off x="2032710" y="1213195"/>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14DB23-45E6-456E-9663-360050B11897}">
      <dsp:nvSpPr>
        <dsp:cNvPr id="0" name=""/>
        <dsp:cNvSpPr/>
      </dsp:nvSpPr>
      <dsp:spPr>
        <a:xfrm>
          <a:off x="2839632" y="1213195"/>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B66FB-D127-4AFA-8948-2F030C76D56F}">
      <dsp:nvSpPr>
        <dsp:cNvPr id="0" name=""/>
        <dsp:cNvSpPr/>
      </dsp:nvSpPr>
      <dsp:spPr>
        <a:xfrm>
          <a:off x="3646553" y="1213195"/>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856033-2D4C-481E-AD4E-28C1EE3A3347}">
      <dsp:nvSpPr>
        <dsp:cNvPr id="0" name=""/>
        <dsp:cNvSpPr/>
      </dsp:nvSpPr>
      <dsp:spPr>
        <a:xfrm>
          <a:off x="4453475" y="1213195"/>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BC88E6-3AAA-4410-9966-283BAB7C9266}">
      <dsp:nvSpPr>
        <dsp:cNvPr id="0" name=""/>
        <dsp:cNvSpPr/>
      </dsp:nvSpPr>
      <dsp:spPr>
        <a:xfrm>
          <a:off x="5260396" y="1213195"/>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29F4F1-46B7-44BA-B4A0-1AA4171D8454}">
      <dsp:nvSpPr>
        <dsp:cNvPr id="0" name=""/>
        <dsp:cNvSpPr/>
      </dsp:nvSpPr>
      <dsp:spPr>
        <a:xfrm>
          <a:off x="6067318" y="1213195"/>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B50C77-C1A2-4993-980E-96CA91E03872}">
      <dsp:nvSpPr>
        <dsp:cNvPr id="0" name=""/>
        <dsp:cNvSpPr/>
      </dsp:nvSpPr>
      <dsp:spPr>
        <a:xfrm>
          <a:off x="6874240" y="1213195"/>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EF4281-9FAA-4E78-A0E7-7C128A1DCA9C}">
      <dsp:nvSpPr>
        <dsp:cNvPr id="0" name=""/>
        <dsp:cNvSpPr/>
      </dsp:nvSpPr>
      <dsp:spPr>
        <a:xfrm>
          <a:off x="2032481" y="887087"/>
          <a:ext cx="5718341" cy="51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kern="1200" dirty="0"/>
            <a:t>Problem identification</a:t>
          </a:r>
        </a:p>
      </dsp:txBody>
      <dsp:txXfrm>
        <a:off x="2032481" y="887087"/>
        <a:ext cx="5718341" cy="519849"/>
      </dsp:txXfrm>
    </dsp:sp>
    <dsp:sp modelId="{9DD7C27D-DE5E-4869-AC0B-F7A9A40BB3BF}">
      <dsp:nvSpPr>
        <dsp:cNvPr id="0" name=""/>
        <dsp:cNvSpPr/>
      </dsp:nvSpPr>
      <dsp:spPr>
        <a:xfrm>
          <a:off x="2032710" y="1904490"/>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0FE31C-62D9-42B3-8EC2-4BD2E0D0AA7A}">
      <dsp:nvSpPr>
        <dsp:cNvPr id="0" name=""/>
        <dsp:cNvSpPr/>
      </dsp:nvSpPr>
      <dsp:spPr>
        <a:xfrm>
          <a:off x="8466694" y="0"/>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C9DF39-BEAF-4106-8030-A235F239906D}">
      <dsp:nvSpPr>
        <dsp:cNvPr id="0" name=""/>
        <dsp:cNvSpPr/>
      </dsp:nvSpPr>
      <dsp:spPr>
        <a:xfrm>
          <a:off x="3646553" y="1904490"/>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62632E-1CAA-4E96-8450-C06F93E5BDE3}">
      <dsp:nvSpPr>
        <dsp:cNvPr id="0" name=""/>
        <dsp:cNvSpPr/>
      </dsp:nvSpPr>
      <dsp:spPr>
        <a:xfrm>
          <a:off x="4453475" y="1904490"/>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88738-27B8-46ED-8671-ECBF9876CD6A}">
      <dsp:nvSpPr>
        <dsp:cNvPr id="0" name=""/>
        <dsp:cNvSpPr/>
      </dsp:nvSpPr>
      <dsp:spPr>
        <a:xfrm>
          <a:off x="5260396" y="1904490"/>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FFA6DC-C5B8-486C-85F9-C1121D328F93}">
      <dsp:nvSpPr>
        <dsp:cNvPr id="0" name=""/>
        <dsp:cNvSpPr/>
      </dsp:nvSpPr>
      <dsp:spPr>
        <a:xfrm>
          <a:off x="6067318" y="1904490"/>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16614C-52EC-44CF-95F3-750010B48EA9}">
      <dsp:nvSpPr>
        <dsp:cNvPr id="0" name=""/>
        <dsp:cNvSpPr/>
      </dsp:nvSpPr>
      <dsp:spPr>
        <a:xfrm>
          <a:off x="6874240" y="1904490"/>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628003-5790-49BB-98BD-95AFBB999822}">
      <dsp:nvSpPr>
        <dsp:cNvPr id="0" name=""/>
        <dsp:cNvSpPr/>
      </dsp:nvSpPr>
      <dsp:spPr>
        <a:xfrm>
          <a:off x="2032481" y="1824010"/>
          <a:ext cx="5718341" cy="51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kern="1200" dirty="0"/>
            <a:t>Project Phases</a:t>
          </a:r>
        </a:p>
      </dsp:txBody>
      <dsp:txXfrm>
        <a:off x="2032481" y="1824010"/>
        <a:ext cx="5718341" cy="519849"/>
      </dsp:txXfrm>
    </dsp:sp>
    <dsp:sp modelId="{08637C23-AED7-4DFD-8165-DADDD187CA0E}">
      <dsp:nvSpPr>
        <dsp:cNvPr id="0" name=""/>
        <dsp:cNvSpPr/>
      </dsp:nvSpPr>
      <dsp:spPr>
        <a:xfrm>
          <a:off x="2032710" y="2595784"/>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451876-91D7-4638-8EA3-CF6BE5A5EB93}">
      <dsp:nvSpPr>
        <dsp:cNvPr id="0" name=""/>
        <dsp:cNvSpPr/>
      </dsp:nvSpPr>
      <dsp:spPr>
        <a:xfrm>
          <a:off x="7150369" y="589702"/>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01160A-8E92-481F-B116-A4968FAFBB90}">
      <dsp:nvSpPr>
        <dsp:cNvPr id="0" name=""/>
        <dsp:cNvSpPr/>
      </dsp:nvSpPr>
      <dsp:spPr>
        <a:xfrm>
          <a:off x="3646553" y="2595784"/>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C55A03-1550-40FE-9039-FD99C552F28A}">
      <dsp:nvSpPr>
        <dsp:cNvPr id="0" name=""/>
        <dsp:cNvSpPr/>
      </dsp:nvSpPr>
      <dsp:spPr>
        <a:xfrm>
          <a:off x="4453475" y="2595784"/>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00A824-CB95-4938-A05C-93EA9F36390B}">
      <dsp:nvSpPr>
        <dsp:cNvPr id="0" name=""/>
        <dsp:cNvSpPr/>
      </dsp:nvSpPr>
      <dsp:spPr>
        <a:xfrm>
          <a:off x="5260396" y="2595784"/>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1DFB78-88A0-4F5E-9E5D-10621DD92677}">
      <dsp:nvSpPr>
        <dsp:cNvPr id="0" name=""/>
        <dsp:cNvSpPr/>
      </dsp:nvSpPr>
      <dsp:spPr>
        <a:xfrm>
          <a:off x="6067318" y="2595784"/>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F70277-B8B8-49BE-A5F1-AA8A54B8F09F}">
      <dsp:nvSpPr>
        <dsp:cNvPr id="0" name=""/>
        <dsp:cNvSpPr/>
      </dsp:nvSpPr>
      <dsp:spPr>
        <a:xfrm>
          <a:off x="6874240" y="2595784"/>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3D3FB2-EEA6-41B4-A6B3-A30E356B23B2}">
      <dsp:nvSpPr>
        <dsp:cNvPr id="0" name=""/>
        <dsp:cNvSpPr/>
      </dsp:nvSpPr>
      <dsp:spPr>
        <a:xfrm>
          <a:off x="2032710" y="2767229"/>
          <a:ext cx="5718341" cy="51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r>
            <a:rPr lang="en-US" sz="2400" kern="1200" dirty="0"/>
            <a:t>Timeline</a:t>
          </a:r>
        </a:p>
      </dsp:txBody>
      <dsp:txXfrm>
        <a:off x="2032710" y="2767229"/>
        <a:ext cx="5718341" cy="519849"/>
      </dsp:txXfrm>
    </dsp:sp>
    <dsp:sp modelId="{BF10F31F-FA42-44CF-B619-5DCDC90780EF}">
      <dsp:nvSpPr>
        <dsp:cNvPr id="0" name=""/>
        <dsp:cNvSpPr/>
      </dsp:nvSpPr>
      <dsp:spPr>
        <a:xfrm>
          <a:off x="2032710" y="3287078"/>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C45506-4D76-4891-BE57-BCF49FE2CEE2}">
      <dsp:nvSpPr>
        <dsp:cNvPr id="0" name=""/>
        <dsp:cNvSpPr/>
      </dsp:nvSpPr>
      <dsp:spPr>
        <a:xfrm>
          <a:off x="2839632" y="3287078"/>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9F31A1-AAF3-453F-AB7C-E0991C7BC496}">
      <dsp:nvSpPr>
        <dsp:cNvPr id="0" name=""/>
        <dsp:cNvSpPr/>
      </dsp:nvSpPr>
      <dsp:spPr>
        <a:xfrm>
          <a:off x="3646553" y="3287078"/>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9EBDFA-A807-4861-BC7E-7B9ED3E95FEF}">
      <dsp:nvSpPr>
        <dsp:cNvPr id="0" name=""/>
        <dsp:cNvSpPr/>
      </dsp:nvSpPr>
      <dsp:spPr>
        <a:xfrm>
          <a:off x="4453475" y="3287078"/>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7941CB-A255-4142-A833-17B3B7E013BB}">
      <dsp:nvSpPr>
        <dsp:cNvPr id="0" name=""/>
        <dsp:cNvSpPr/>
      </dsp:nvSpPr>
      <dsp:spPr>
        <a:xfrm>
          <a:off x="5260396" y="3287078"/>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24AD4-0FCC-4B58-8CA0-2F3EADFF03EB}">
      <dsp:nvSpPr>
        <dsp:cNvPr id="0" name=""/>
        <dsp:cNvSpPr/>
      </dsp:nvSpPr>
      <dsp:spPr>
        <a:xfrm>
          <a:off x="6067318" y="3287078"/>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4B0D0-BEB4-45B2-A52B-AE40CFDC4C09}">
      <dsp:nvSpPr>
        <dsp:cNvPr id="0" name=""/>
        <dsp:cNvSpPr/>
      </dsp:nvSpPr>
      <dsp:spPr>
        <a:xfrm>
          <a:off x="6874240" y="3287078"/>
          <a:ext cx="762445" cy="127074"/>
        </a:xfrm>
        <a:prstGeom prst="parallelogram">
          <a:avLst>
            <a:gd name="adj" fmla="val 14084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928BD-11C1-4FDE-9205-7C4DBF54F500}">
      <dsp:nvSpPr>
        <dsp:cNvPr id="0" name=""/>
        <dsp:cNvSpPr/>
      </dsp:nvSpPr>
      <dsp:spPr>
        <a:xfrm>
          <a:off x="0" y="400"/>
          <a:ext cx="5906327" cy="5512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30E96-A91E-41FF-88CE-E185B51C16EC}">
      <dsp:nvSpPr>
        <dsp:cNvPr id="0" name=""/>
        <dsp:cNvSpPr/>
      </dsp:nvSpPr>
      <dsp:spPr>
        <a:xfrm>
          <a:off x="166760" y="124437"/>
          <a:ext cx="303201" cy="3032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84E740-8B13-4B81-8EF8-9836AC5121D7}">
      <dsp:nvSpPr>
        <dsp:cNvPr id="0" name=""/>
        <dsp:cNvSpPr/>
      </dsp:nvSpPr>
      <dsp:spPr>
        <a:xfrm>
          <a:off x="636723" y="400"/>
          <a:ext cx="5269604" cy="551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43" tIns="58343" rIns="58343" bIns="58343" numCol="1" spcCol="1270" anchor="ctr" anchorCtr="0">
          <a:noAutofit/>
        </a:bodyPr>
        <a:lstStyle/>
        <a:p>
          <a:pPr marL="0" lvl="0" indent="0" algn="l" defTabSz="711200">
            <a:lnSpc>
              <a:spcPct val="90000"/>
            </a:lnSpc>
            <a:spcBef>
              <a:spcPct val="0"/>
            </a:spcBef>
            <a:spcAft>
              <a:spcPct val="35000"/>
            </a:spcAft>
            <a:buNone/>
          </a:pPr>
          <a:r>
            <a:rPr lang="en-US" sz="1600" kern="1200"/>
            <a:t>Information gathering</a:t>
          </a:r>
        </a:p>
      </dsp:txBody>
      <dsp:txXfrm>
        <a:off x="636723" y="400"/>
        <a:ext cx="5269604" cy="551275"/>
      </dsp:txXfrm>
    </dsp:sp>
    <dsp:sp modelId="{0F2930FD-C6BC-49F0-AC98-A96FD6029F8C}">
      <dsp:nvSpPr>
        <dsp:cNvPr id="0" name=""/>
        <dsp:cNvSpPr/>
      </dsp:nvSpPr>
      <dsp:spPr>
        <a:xfrm>
          <a:off x="0" y="689495"/>
          <a:ext cx="5906327" cy="5512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5210BB-45F5-41B4-90DE-903E591D6FE7}">
      <dsp:nvSpPr>
        <dsp:cNvPr id="0" name=""/>
        <dsp:cNvSpPr/>
      </dsp:nvSpPr>
      <dsp:spPr>
        <a:xfrm>
          <a:off x="166760" y="813532"/>
          <a:ext cx="303201" cy="3032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D25403-663A-4816-BEE4-5935BE888551}">
      <dsp:nvSpPr>
        <dsp:cNvPr id="0" name=""/>
        <dsp:cNvSpPr/>
      </dsp:nvSpPr>
      <dsp:spPr>
        <a:xfrm>
          <a:off x="636723" y="689495"/>
          <a:ext cx="5269604" cy="551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43" tIns="58343" rIns="58343" bIns="58343" numCol="1" spcCol="1270" anchor="ctr" anchorCtr="0">
          <a:noAutofit/>
        </a:bodyPr>
        <a:lstStyle/>
        <a:p>
          <a:pPr marL="0" lvl="0" indent="0" algn="l" defTabSz="711200">
            <a:lnSpc>
              <a:spcPct val="90000"/>
            </a:lnSpc>
            <a:spcBef>
              <a:spcPct val="0"/>
            </a:spcBef>
            <a:spcAft>
              <a:spcPct val="35000"/>
            </a:spcAft>
            <a:buNone/>
          </a:pPr>
          <a:r>
            <a:rPr lang="en-US" sz="1600" kern="1200"/>
            <a:t>Planning</a:t>
          </a:r>
        </a:p>
      </dsp:txBody>
      <dsp:txXfrm>
        <a:off x="636723" y="689495"/>
        <a:ext cx="5269604" cy="551275"/>
      </dsp:txXfrm>
    </dsp:sp>
    <dsp:sp modelId="{FFC3A9B6-35AA-4FF3-BB3F-CDF63525344A}">
      <dsp:nvSpPr>
        <dsp:cNvPr id="0" name=""/>
        <dsp:cNvSpPr/>
      </dsp:nvSpPr>
      <dsp:spPr>
        <a:xfrm>
          <a:off x="0" y="1378589"/>
          <a:ext cx="5906327" cy="5512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4B0EDF-2BAF-4C5B-9373-17AFAE8A5426}">
      <dsp:nvSpPr>
        <dsp:cNvPr id="0" name=""/>
        <dsp:cNvSpPr/>
      </dsp:nvSpPr>
      <dsp:spPr>
        <a:xfrm>
          <a:off x="166760" y="1502626"/>
          <a:ext cx="303201" cy="3032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A02D3E-965B-424B-B86C-EF79925A7463}">
      <dsp:nvSpPr>
        <dsp:cNvPr id="0" name=""/>
        <dsp:cNvSpPr/>
      </dsp:nvSpPr>
      <dsp:spPr>
        <a:xfrm>
          <a:off x="636723" y="1378589"/>
          <a:ext cx="5269604" cy="551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43" tIns="58343" rIns="58343" bIns="58343" numCol="1" spcCol="1270" anchor="ctr" anchorCtr="0">
          <a:noAutofit/>
        </a:bodyPr>
        <a:lstStyle/>
        <a:p>
          <a:pPr marL="0" lvl="0" indent="0" algn="l" defTabSz="711200">
            <a:lnSpc>
              <a:spcPct val="90000"/>
            </a:lnSpc>
            <a:spcBef>
              <a:spcPct val="0"/>
            </a:spcBef>
            <a:spcAft>
              <a:spcPct val="35000"/>
            </a:spcAft>
            <a:buNone/>
          </a:pPr>
          <a:r>
            <a:rPr lang="en-US" sz="1600" kern="1200"/>
            <a:t>Web design (Front end development)</a:t>
          </a:r>
        </a:p>
      </dsp:txBody>
      <dsp:txXfrm>
        <a:off x="636723" y="1378589"/>
        <a:ext cx="5269604" cy="551275"/>
      </dsp:txXfrm>
    </dsp:sp>
    <dsp:sp modelId="{A96171C3-735A-4EB7-AEE9-D1E80A66B9B3}">
      <dsp:nvSpPr>
        <dsp:cNvPr id="0" name=""/>
        <dsp:cNvSpPr/>
      </dsp:nvSpPr>
      <dsp:spPr>
        <a:xfrm>
          <a:off x="0" y="2067684"/>
          <a:ext cx="5906327" cy="5512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68A4C-B57E-48AB-B152-65225527D4CF}">
      <dsp:nvSpPr>
        <dsp:cNvPr id="0" name=""/>
        <dsp:cNvSpPr/>
      </dsp:nvSpPr>
      <dsp:spPr>
        <a:xfrm>
          <a:off x="166760" y="2191721"/>
          <a:ext cx="303201" cy="30320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4705EA-C1EC-4675-93A0-93312A31CBF5}">
      <dsp:nvSpPr>
        <dsp:cNvPr id="0" name=""/>
        <dsp:cNvSpPr/>
      </dsp:nvSpPr>
      <dsp:spPr>
        <a:xfrm>
          <a:off x="636723" y="2067684"/>
          <a:ext cx="5269604" cy="551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43" tIns="58343" rIns="58343" bIns="58343" numCol="1" spcCol="1270" anchor="ctr" anchorCtr="0">
          <a:noAutofit/>
        </a:bodyPr>
        <a:lstStyle/>
        <a:p>
          <a:pPr marL="0" lvl="0" indent="0" algn="l" defTabSz="711200">
            <a:lnSpc>
              <a:spcPct val="90000"/>
            </a:lnSpc>
            <a:spcBef>
              <a:spcPct val="0"/>
            </a:spcBef>
            <a:spcAft>
              <a:spcPct val="35000"/>
            </a:spcAft>
            <a:buNone/>
          </a:pPr>
          <a:r>
            <a:rPr lang="en-US" sz="1600" kern="1200"/>
            <a:t>Back-end development</a:t>
          </a:r>
        </a:p>
      </dsp:txBody>
      <dsp:txXfrm>
        <a:off x="636723" y="2067684"/>
        <a:ext cx="5269604" cy="551275"/>
      </dsp:txXfrm>
    </dsp:sp>
    <dsp:sp modelId="{7DC6825B-4BB5-4D08-9A2B-27846312DE17}">
      <dsp:nvSpPr>
        <dsp:cNvPr id="0" name=""/>
        <dsp:cNvSpPr/>
      </dsp:nvSpPr>
      <dsp:spPr>
        <a:xfrm>
          <a:off x="0" y="2756779"/>
          <a:ext cx="5906327" cy="5512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2D1B4E-18D6-4407-8161-8B5DA364038D}">
      <dsp:nvSpPr>
        <dsp:cNvPr id="0" name=""/>
        <dsp:cNvSpPr/>
      </dsp:nvSpPr>
      <dsp:spPr>
        <a:xfrm>
          <a:off x="166760" y="2880816"/>
          <a:ext cx="303201" cy="3032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C0918E-EFB6-4864-9AA7-B249E6A4D407}">
      <dsp:nvSpPr>
        <dsp:cNvPr id="0" name=""/>
        <dsp:cNvSpPr/>
      </dsp:nvSpPr>
      <dsp:spPr>
        <a:xfrm>
          <a:off x="636723" y="2756779"/>
          <a:ext cx="5269604" cy="551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43" tIns="58343" rIns="58343" bIns="58343" numCol="1" spcCol="1270" anchor="ctr" anchorCtr="0">
          <a:noAutofit/>
        </a:bodyPr>
        <a:lstStyle/>
        <a:p>
          <a:pPr marL="0" lvl="0" indent="0" algn="l" defTabSz="711200">
            <a:lnSpc>
              <a:spcPct val="90000"/>
            </a:lnSpc>
            <a:spcBef>
              <a:spcPct val="0"/>
            </a:spcBef>
            <a:spcAft>
              <a:spcPct val="35000"/>
            </a:spcAft>
            <a:buNone/>
          </a:pPr>
          <a:r>
            <a:rPr lang="en-US" sz="1600" kern="1200"/>
            <a:t>Content creation</a:t>
          </a:r>
        </a:p>
      </dsp:txBody>
      <dsp:txXfrm>
        <a:off x="636723" y="2756779"/>
        <a:ext cx="5269604" cy="551275"/>
      </dsp:txXfrm>
    </dsp:sp>
    <dsp:sp modelId="{599B0C0E-C0D1-418A-8E80-03A096AD7ADC}">
      <dsp:nvSpPr>
        <dsp:cNvPr id="0" name=""/>
        <dsp:cNvSpPr/>
      </dsp:nvSpPr>
      <dsp:spPr>
        <a:xfrm>
          <a:off x="0" y="3445874"/>
          <a:ext cx="5906327" cy="5512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6BCEEB-367C-4697-8320-B3D442995425}">
      <dsp:nvSpPr>
        <dsp:cNvPr id="0" name=""/>
        <dsp:cNvSpPr/>
      </dsp:nvSpPr>
      <dsp:spPr>
        <a:xfrm>
          <a:off x="166760" y="3569911"/>
          <a:ext cx="303201" cy="3032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43723F-09DE-469E-AE52-4FDC1358023F}">
      <dsp:nvSpPr>
        <dsp:cNvPr id="0" name=""/>
        <dsp:cNvSpPr/>
      </dsp:nvSpPr>
      <dsp:spPr>
        <a:xfrm>
          <a:off x="636723" y="3445874"/>
          <a:ext cx="5269604" cy="551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43" tIns="58343" rIns="58343" bIns="58343" numCol="1" spcCol="1270" anchor="ctr" anchorCtr="0">
          <a:noAutofit/>
        </a:bodyPr>
        <a:lstStyle/>
        <a:p>
          <a:pPr marL="0" lvl="0" indent="0" algn="l" defTabSz="711200">
            <a:lnSpc>
              <a:spcPct val="90000"/>
            </a:lnSpc>
            <a:spcBef>
              <a:spcPct val="0"/>
            </a:spcBef>
            <a:spcAft>
              <a:spcPct val="35000"/>
            </a:spcAft>
            <a:buNone/>
          </a:pPr>
          <a:r>
            <a:rPr lang="en-US" sz="1600" kern="1200"/>
            <a:t>Testing</a:t>
          </a:r>
        </a:p>
      </dsp:txBody>
      <dsp:txXfrm>
        <a:off x="636723" y="3445874"/>
        <a:ext cx="5269604" cy="551275"/>
      </dsp:txXfrm>
    </dsp:sp>
    <dsp:sp modelId="{8DDF78AD-427D-4907-B5A1-3C2930183107}">
      <dsp:nvSpPr>
        <dsp:cNvPr id="0" name=""/>
        <dsp:cNvSpPr/>
      </dsp:nvSpPr>
      <dsp:spPr>
        <a:xfrm>
          <a:off x="0" y="4134968"/>
          <a:ext cx="5906327" cy="5512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5EE1B1-3D1A-4E7C-B09B-CBD0AB872DA8}">
      <dsp:nvSpPr>
        <dsp:cNvPr id="0" name=""/>
        <dsp:cNvSpPr/>
      </dsp:nvSpPr>
      <dsp:spPr>
        <a:xfrm>
          <a:off x="166760" y="4259005"/>
          <a:ext cx="303201" cy="3032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5BC523-DFE6-4592-99BF-BBAB71D6D364}">
      <dsp:nvSpPr>
        <dsp:cNvPr id="0" name=""/>
        <dsp:cNvSpPr/>
      </dsp:nvSpPr>
      <dsp:spPr>
        <a:xfrm>
          <a:off x="636723" y="4134968"/>
          <a:ext cx="5269604" cy="551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343" tIns="58343" rIns="58343" bIns="58343" numCol="1" spcCol="1270" anchor="ctr" anchorCtr="0">
          <a:noAutofit/>
        </a:bodyPr>
        <a:lstStyle/>
        <a:p>
          <a:pPr marL="0" lvl="0" indent="0" algn="l" defTabSz="711200">
            <a:lnSpc>
              <a:spcPct val="90000"/>
            </a:lnSpc>
            <a:spcBef>
              <a:spcPct val="0"/>
            </a:spcBef>
            <a:spcAft>
              <a:spcPct val="35000"/>
            </a:spcAft>
            <a:buNone/>
          </a:pPr>
          <a:r>
            <a:rPr lang="en-US" sz="1600" kern="1200"/>
            <a:t>Deployment</a:t>
          </a:r>
        </a:p>
      </dsp:txBody>
      <dsp:txXfrm>
        <a:off x="636723" y="4134968"/>
        <a:ext cx="5269604" cy="5512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F78B8FE-4920-41FF-9238-3E46BA090D2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261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623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5389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431335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817330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33218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550756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8DD71-E58D-404E-9279-669AF88A910B}"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304460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8DD71-E58D-404E-9279-669AF88A910B}"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649076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8DD71-E58D-404E-9279-669AF88A910B}"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1127401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18647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2326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760011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3934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F78B8FE-4920-41FF-9238-3E46BA090D2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57166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6277343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78B8FE-4920-41FF-9238-3E46BA090D2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1975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484402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4039836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3856439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3303396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25833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3660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9F78B8FE-4920-41FF-9238-3E46BA090D22}" type="slidenum">
              <a:rPr lang="en-US" smtClean="0"/>
              <a:t>‹#›</a:t>
            </a:fld>
            <a:endParaRPr lang="en-US"/>
          </a:p>
        </p:txBody>
      </p:sp>
    </p:spTree>
    <p:extLst>
      <p:ext uri="{BB962C8B-B14F-4D97-AF65-F5344CB8AC3E}">
        <p14:creationId xmlns:p14="http://schemas.microsoft.com/office/powerpoint/2010/main" val="395305300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8414778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8DD71-E58D-404E-9279-669AF88A910B}"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3590763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8DD71-E58D-404E-9279-669AF88A910B}"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9446479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8DD71-E58D-404E-9279-669AF88A910B}"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874589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50917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3258640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5765475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7170242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2650320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33014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8708618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0250549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2326171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8DD71-E58D-404E-9279-669AF88A910B}"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0262852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8DD71-E58D-404E-9279-669AF88A910B}"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7874061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9D8DD71-E58D-404E-9279-669AF88A910B}"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4717196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5170750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201250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9968893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45059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8DD71-E58D-404E-9279-669AF88A910B}"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8B8FE-4920-41FF-9238-3E46BA090D2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6927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2552858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5820413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24524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934760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1556944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40994636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7001478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9927962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5519101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707533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8DD71-E58D-404E-9279-669AF88A910B}"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8B8FE-4920-41FF-9238-3E46BA090D2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43492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8DD71-E58D-404E-9279-669AF88A910B}"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7745342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8DD71-E58D-404E-9279-669AF88A910B}"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0780202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8DD71-E58D-404E-9279-669AF88A910B}"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9287509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0398822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8704759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6309378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5643523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9D8DD71-E58D-404E-9279-669AF88A910B}"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4870184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8735601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412733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8DD71-E58D-404E-9279-669AF88A910B}"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42023068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9534290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4166622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0726082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4433597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8DD71-E58D-404E-9279-669AF88A910B}"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412542702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D8DD71-E58D-404E-9279-669AF88A910B}"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9641996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8DD71-E58D-404E-9279-669AF88A910B}"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3753046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84984577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5777942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96203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770379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5072967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442964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5840716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D8DD71-E58D-404E-9279-669AF88A910B}"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492690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D8DD71-E58D-404E-9279-669AF88A910B}"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3382194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428583286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58020349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4026-A782-FBC5-4D97-347A18287D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701DE7-B243-D668-AB7B-9B75AEB2F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83C16E-12E9-3532-09EE-DC3D73A86F7E}"/>
              </a:ext>
            </a:extLst>
          </p:cNvPr>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a:extLst>
              <a:ext uri="{FF2B5EF4-FFF2-40B4-BE49-F238E27FC236}">
                <a16:creationId xmlns:a16="http://schemas.microsoft.com/office/drawing/2014/main" id="{B36773B3-5E3F-23CE-9C8C-FACBCAE8A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B7544-584E-CAEE-DB50-C0DA7D1E7E48}"/>
              </a:ext>
            </a:extLst>
          </p:cNvPr>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3170618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6428-466F-185F-660B-0DB9926A91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DCDDB9-7DC3-FF5C-84F2-9C4130D547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0243D4-A4EC-468E-C6AF-9E8FFEE8F3F8}"/>
              </a:ext>
            </a:extLst>
          </p:cNvPr>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a:extLst>
              <a:ext uri="{FF2B5EF4-FFF2-40B4-BE49-F238E27FC236}">
                <a16:creationId xmlns:a16="http://schemas.microsoft.com/office/drawing/2014/main" id="{FCAB40B2-60DA-D45C-1940-6A503C2E8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B6CAA-54F9-3943-6FF3-913DC58D5CC1}"/>
              </a:ext>
            </a:extLst>
          </p:cNvPr>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2877207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7269-D296-6358-222B-E458BBDE7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BF0105-F634-3A16-D49A-55CAEC8114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9BAA91-640F-65B2-F386-CFCF36AA5665}"/>
              </a:ext>
            </a:extLst>
          </p:cNvPr>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a:extLst>
              <a:ext uri="{FF2B5EF4-FFF2-40B4-BE49-F238E27FC236}">
                <a16:creationId xmlns:a16="http://schemas.microsoft.com/office/drawing/2014/main" id="{A86448BB-F793-47D1-50E7-92B2ED1CE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76324-01C3-F06A-2F13-F6C6F6A1D181}"/>
              </a:ext>
            </a:extLst>
          </p:cNvPr>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26872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9D8DD71-E58D-404E-9279-669AF88A910B}" type="datetimeFigureOut">
              <a:rPr lang="en-US" smtClean="0"/>
              <a:t>10/18/2022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F78B8FE-4920-41FF-9238-3E46BA090D2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65697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47C8-733B-536E-4C67-730C1DD3F9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2125B-38A3-02DD-0DD9-8F42B8FA44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50390-C1F0-F522-08C5-B2E947F595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999EA5-CFB1-FC58-EBF3-D4D589EE0EBF}"/>
              </a:ext>
            </a:extLst>
          </p:cNvPr>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a:extLst>
              <a:ext uri="{FF2B5EF4-FFF2-40B4-BE49-F238E27FC236}">
                <a16:creationId xmlns:a16="http://schemas.microsoft.com/office/drawing/2014/main" id="{521A8226-C0F5-7638-9B90-E33488663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BA55A-9AE1-8489-5C5A-8125B8137EA1}"/>
              </a:ext>
            </a:extLst>
          </p:cNvPr>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56046147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0359-D1D5-3F4D-9103-45FB82693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8543E0-65B7-1827-71C4-5728B62F2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0AEB73-61BC-888D-3048-62047F133E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8945EB-2B42-355B-446D-84B73380D3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C724EB-ADB7-9410-B561-2F95EF3BA1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2D67A-1F15-3EF3-F8A9-2BCC92079189}"/>
              </a:ext>
            </a:extLst>
          </p:cNvPr>
          <p:cNvSpPr>
            <a:spLocks noGrp="1"/>
          </p:cNvSpPr>
          <p:nvPr>
            <p:ph type="dt" sz="half" idx="10"/>
          </p:nvPr>
        </p:nvSpPr>
        <p:spPr/>
        <p:txBody>
          <a:bodyPr/>
          <a:lstStyle/>
          <a:p>
            <a:fld id="{99D8DD71-E58D-404E-9279-669AF88A910B}" type="datetimeFigureOut">
              <a:rPr lang="en-US" smtClean="0"/>
              <a:t>10/18/2022</a:t>
            </a:fld>
            <a:endParaRPr lang="en-US"/>
          </a:p>
        </p:txBody>
      </p:sp>
      <p:sp>
        <p:nvSpPr>
          <p:cNvPr id="8" name="Footer Placeholder 7">
            <a:extLst>
              <a:ext uri="{FF2B5EF4-FFF2-40B4-BE49-F238E27FC236}">
                <a16:creationId xmlns:a16="http://schemas.microsoft.com/office/drawing/2014/main" id="{D08BEEBC-C355-FBC4-5DCC-54F0D01844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AD3402-E5BD-028F-E4D6-D6B307DC139C}"/>
              </a:ext>
            </a:extLst>
          </p:cNvPr>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58437249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8C52-2B94-0977-4877-F475DF263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7A4C78-F2CA-F1A7-5573-D249C77E2F5E}"/>
              </a:ext>
            </a:extLst>
          </p:cNvPr>
          <p:cNvSpPr>
            <a:spLocks noGrp="1"/>
          </p:cNvSpPr>
          <p:nvPr>
            <p:ph type="dt" sz="half" idx="10"/>
          </p:nvPr>
        </p:nvSpPr>
        <p:spPr/>
        <p:txBody>
          <a:bodyPr/>
          <a:lstStyle/>
          <a:p>
            <a:fld id="{99D8DD71-E58D-404E-9279-669AF88A910B}" type="datetimeFigureOut">
              <a:rPr lang="en-US" smtClean="0"/>
              <a:t>10/18/2022</a:t>
            </a:fld>
            <a:endParaRPr lang="en-US"/>
          </a:p>
        </p:txBody>
      </p:sp>
      <p:sp>
        <p:nvSpPr>
          <p:cNvPr id="4" name="Footer Placeholder 3">
            <a:extLst>
              <a:ext uri="{FF2B5EF4-FFF2-40B4-BE49-F238E27FC236}">
                <a16:creationId xmlns:a16="http://schemas.microsoft.com/office/drawing/2014/main" id="{3A5E470A-8E43-605D-497D-E111BE58E7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5CCFF0-EAE2-B31D-9EFA-129D66A6EAB2}"/>
              </a:ext>
            </a:extLst>
          </p:cNvPr>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45005492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090B5B-F1A4-1184-69AB-532489FE6150}"/>
              </a:ext>
            </a:extLst>
          </p:cNvPr>
          <p:cNvSpPr>
            <a:spLocks noGrp="1"/>
          </p:cNvSpPr>
          <p:nvPr>
            <p:ph type="dt" sz="half" idx="10"/>
          </p:nvPr>
        </p:nvSpPr>
        <p:spPr/>
        <p:txBody>
          <a:bodyPr/>
          <a:lstStyle/>
          <a:p>
            <a:fld id="{99D8DD71-E58D-404E-9279-669AF88A910B}" type="datetimeFigureOut">
              <a:rPr lang="en-US" smtClean="0"/>
              <a:t>10/18/2022</a:t>
            </a:fld>
            <a:endParaRPr lang="en-US"/>
          </a:p>
        </p:txBody>
      </p:sp>
      <p:sp>
        <p:nvSpPr>
          <p:cNvPr id="3" name="Footer Placeholder 2">
            <a:extLst>
              <a:ext uri="{FF2B5EF4-FFF2-40B4-BE49-F238E27FC236}">
                <a16:creationId xmlns:a16="http://schemas.microsoft.com/office/drawing/2014/main" id="{8ABB6CA5-55FF-413A-E277-F318FAA66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6C153-B8DC-51A7-326E-D3E3BAEFFA6A}"/>
              </a:ext>
            </a:extLst>
          </p:cNvPr>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22421711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B20E-471B-F00C-E079-915A1AA89D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F4CC10-25C0-A099-724B-2B72DB9EC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BC90A-ADC1-B370-08B2-0EA9BF84D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73126-3502-39EF-69AB-30B12AF26B0C}"/>
              </a:ext>
            </a:extLst>
          </p:cNvPr>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a:extLst>
              <a:ext uri="{FF2B5EF4-FFF2-40B4-BE49-F238E27FC236}">
                <a16:creationId xmlns:a16="http://schemas.microsoft.com/office/drawing/2014/main" id="{A56F3A1E-7462-A5F0-AB5D-FA2BF2EB6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6609D-3B1E-21E2-8C1A-C635CE4B71EE}"/>
              </a:ext>
            </a:extLst>
          </p:cNvPr>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158968632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7EF3-7C0E-002A-AA79-158CC1F4B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141CF8-90AA-54F4-CEE9-CDA70874B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414B41-1C49-EB05-4F11-43E7D08C5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97797-8B71-A427-16B0-9564BAD7C36A}"/>
              </a:ext>
            </a:extLst>
          </p:cNvPr>
          <p:cNvSpPr>
            <a:spLocks noGrp="1"/>
          </p:cNvSpPr>
          <p:nvPr>
            <p:ph type="dt" sz="half" idx="10"/>
          </p:nvPr>
        </p:nvSpPr>
        <p:spPr/>
        <p:txBody>
          <a:bodyPr/>
          <a:lstStyle/>
          <a:p>
            <a:fld id="{99D8DD71-E58D-404E-9279-669AF88A910B}" type="datetimeFigureOut">
              <a:rPr lang="en-US" smtClean="0"/>
              <a:t>10/18/2022</a:t>
            </a:fld>
            <a:endParaRPr lang="en-US"/>
          </a:p>
        </p:txBody>
      </p:sp>
      <p:sp>
        <p:nvSpPr>
          <p:cNvPr id="6" name="Footer Placeholder 5">
            <a:extLst>
              <a:ext uri="{FF2B5EF4-FFF2-40B4-BE49-F238E27FC236}">
                <a16:creationId xmlns:a16="http://schemas.microsoft.com/office/drawing/2014/main" id="{EF8EE1B4-BB10-CD8D-65B3-EC8AA5C04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79710-1105-3EF3-21BD-75054B4C11E8}"/>
              </a:ext>
            </a:extLst>
          </p:cNvPr>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309630049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F283-FC3B-4567-2FDE-1106E24386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F04956-3FB9-44AA-1488-0B60D96B1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F30ED7-F997-5C90-F4E4-2529307D26BC}"/>
              </a:ext>
            </a:extLst>
          </p:cNvPr>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a:extLst>
              <a:ext uri="{FF2B5EF4-FFF2-40B4-BE49-F238E27FC236}">
                <a16:creationId xmlns:a16="http://schemas.microsoft.com/office/drawing/2014/main" id="{14A06CCC-3E29-073A-C56A-9F663E974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76588-184B-7A5A-D891-3D769A71CD90}"/>
              </a:ext>
            </a:extLst>
          </p:cNvPr>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290114048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7295C2-B0F5-A64C-366A-9D6E9E9FE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B067FB-6914-0DE4-0E4C-056011A2F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C634F-F1BF-6373-5293-CCD4C33D7F67}"/>
              </a:ext>
            </a:extLst>
          </p:cNvPr>
          <p:cNvSpPr>
            <a:spLocks noGrp="1"/>
          </p:cNvSpPr>
          <p:nvPr>
            <p:ph type="dt" sz="half" idx="10"/>
          </p:nvPr>
        </p:nvSpPr>
        <p:spPr/>
        <p:txBody>
          <a:bodyPr/>
          <a:lstStyle/>
          <a:p>
            <a:fld id="{99D8DD71-E58D-404E-9279-669AF88A910B}" type="datetimeFigureOut">
              <a:rPr lang="en-US" smtClean="0"/>
              <a:t>10/18/2022</a:t>
            </a:fld>
            <a:endParaRPr lang="en-US"/>
          </a:p>
        </p:txBody>
      </p:sp>
      <p:sp>
        <p:nvSpPr>
          <p:cNvPr id="5" name="Footer Placeholder 4">
            <a:extLst>
              <a:ext uri="{FF2B5EF4-FFF2-40B4-BE49-F238E27FC236}">
                <a16:creationId xmlns:a16="http://schemas.microsoft.com/office/drawing/2014/main" id="{91657FAF-D602-8E86-FEB1-23E743E4D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68A99-4093-AEAA-9034-65834548B824}"/>
              </a:ext>
            </a:extLst>
          </p:cNvPr>
          <p:cNvSpPr>
            <a:spLocks noGrp="1"/>
          </p:cNvSpPr>
          <p:nvPr>
            <p:ph type="sldNum" sz="quarter" idx="12"/>
          </p:nvPr>
        </p:nvSpPr>
        <p:spPr/>
        <p:txBody>
          <a:bodyPr/>
          <a:lstStyle/>
          <a:p>
            <a:fld id="{9F78B8FE-4920-41FF-9238-3E46BA090D22}" type="slidenum">
              <a:rPr lang="en-US" smtClean="0"/>
              <a:t>‹#›</a:t>
            </a:fld>
            <a:endParaRPr lang="en-US"/>
          </a:p>
        </p:txBody>
      </p:sp>
    </p:spTree>
    <p:extLst>
      <p:ext uri="{BB962C8B-B14F-4D97-AF65-F5344CB8AC3E}">
        <p14:creationId xmlns:p14="http://schemas.microsoft.com/office/powerpoint/2010/main" val="60049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theme" Target="../theme/theme4.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5.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theme" Target="../theme/theme6.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19" Type="http://schemas.openxmlformats.org/officeDocument/2006/relationships/image" Target="../media/image8.png"/><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4.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theme" Target="../theme/theme7.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9D8DD71-E58D-404E-9279-669AF88A910B}" type="datetimeFigureOut">
              <a:rPr lang="en-US" smtClean="0"/>
              <a:t>10/18/2022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F78B8FE-4920-41FF-9238-3E46BA090D2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103567"/>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D8DD71-E58D-404E-9279-669AF88A910B}" type="datetimeFigureOut">
              <a:rPr lang="en-US" smtClean="0"/>
              <a:t>10/18/2022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F78B8FE-4920-41FF-9238-3E46BA090D22}" type="slidenum">
              <a:rPr lang="en-US" smtClean="0"/>
              <a:t>‹#›</a:t>
            </a:fld>
            <a:endParaRPr lang="en-US"/>
          </a:p>
        </p:txBody>
      </p:sp>
    </p:spTree>
    <p:extLst>
      <p:ext uri="{BB962C8B-B14F-4D97-AF65-F5344CB8AC3E}">
        <p14:creationId xmlns:p14="http://schemas.microsoft.com/office/powerpoint/2010/main" val="2547304657"/>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9D8DD71-E58D-404E-9279-669AF88A910B}" type="datetimeFigureOut">
              <a:rPr lang="en-US" smtClean="0"/>
              <a:t>10/18/2022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9F78B8FE-4920-41FF-9238-3E46BA090D22}" type="slidenum">
              <a:rPr lang="en-US" smtClean="0"/>
              <a:t>‹#›</a:t>
            </a:fld>
            <a:endParaRPr lang="en-US"/>
          </a:p>
        </p:txBody>
      </p:sp>
    </p:spTree>
    <p:extLst>
      <p:ext uri="{BB962C8B-B14F-4D97-AF65-F5344CB8AC3E}">
        <p14:creationId xmlns:p14="http://schemas.microsoft.com/office/powerpoint/2010/main" val="1221520992"/>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D8DD71-E58D-404E-9279-669AF88A910B}" type="datetimeFigureOut">
              <a:rPr lang="en-US" smtClean="0"/>
              <a:t>10/18/2022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78B8FE-4920-41FF-9238-3E46BA090D22}" type="slidenum">
              <a:rPr lang="en-US" smtClean="0"/>
              <a:t>‹#›</a:t>
            </a:fld>
            <a:endParaRPr lang="en-US"/>
          </a:p>
        </p:txBody>
      </p:sp>
    </p:spTree>
    <p:extLst>
      <p:ext uri="{BB962C8B-B14F-4D97-AF65-F5344CB8AC3E}">
        <p14:creationId xmlns:p14="http://schemas.microsoft.com/office/powerpoint/2010/main" val="1330557598"/>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9D8DD71-E58D-404E-9279-669AF88A910B}" type="datetimeFigureOut">
              <a:rPr lang="en-US" smtClean="0"/>
              <a:t>10/18/2022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F78B8FE-4920-41FF-9238-3E46BA090D22}" type="slidenum">
              <a:rPr lang="en-US" smtClean="0"/>
              <a:t>‹#›</a:t>
            </a:fld>
            <a:endParaRPr lang="en-US"/>
          </a:p>
        </p:txBody>
      </p:sp>
    </p:spTree>
    <p:extLst>
      <p:ext uri="{BB962C8B-B14F-4D97-AF65-F5344CB8AC3E}">
        <p14:creationId xmlns:p14="http://schemas.microsoft.com/office/powerpoint/2010/main" val="943341475"/>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D8DD71-E58D-404E-9279-669AF88A910B}" type="datetimeFigureOut">
              <a:rPr lang="en-US" smtClean="0"/>
              <a:t>10/18/2022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78B8FE-4920-41FF-9238-3E46BA090D22}" type="slidenum">
              <a:rPr lang="en-US" smtClean="0"/>
              <a:t>‹#›</a:t>
            </a:fld>
            <a:endParaRPr lang="en-US"/>
          </a:p>
        </p:txBody>
      </p:sp>
    </p:spTree>
    <p:extLst>
      <p:ext uri="{BB962C8B-B14F-4D97-AF65-F5344CB8AC3E}">
        <p14:creationId xmlns:p14="http://schemas.microsoft.com/office/powerpoint/2010/main" val="3300359241"/>
      </p:ext>
    </p:extLst>
  </p:cSld>
  <p:clrMap bg1="dk1" tx1="lt1" bg2="dk2" tx2="lt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5939EA-2B98-84F7-6193-FA82850FB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E447E-7C90-96FA-A35B-AA344AA37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7BD3E-97C4-9268-7043-52770D35F6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8DD71-E58D-404E-9279-669AF88A910B}" type="datetimeFigureOut">
              <a:rPr lang="en-US" smtClean="0"/>
              <a:t>10/18/2022</a:t>
            </a:fld>
            <a:endParaRPr lang="en-US"/>
          </a:p>
        </p:txBody>
      </p:sp>
      <p:sp>
        <p:nvSpPr>
          <p:cNvPr id="5" name="Footer Placeholder 4">
            <a:extLst>
              <a:ext uri="{FF2B5EF4-FFF2-40B4-BE49-F238E27FC236}">
                <a16:creationId xmlns:a16="http://schemas.microsoft.com/office/drawing/2014/main" id="{8ADA7CAC-C025-ABA4-5F25-6128B55FD6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D6DAEC-0F76-268F-AF0B-118384482C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8B8FE-4920-41FF-9238-3E46BA090D22}" type="slidenum">
              <a:rPr lang="en-US" smtClean="0"/>
              <a:t>‹#›</a:t>
            </a:fld>
            <a:endParaRPr lang="en-US"/>
          </a:p>
        </p:txBody>
      </p:sp>
    </p:spTree>
    <p:extLst>
      <p:ext uri="{BB962C8B-B14F-4D97-AF65-F5344CB8AC3E}">
        <p14:creationId xmlns:p14="http://schemas.microsoft.com/office/powerpoint/2010/main" val="817775032"/>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5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B8C5-CEBC-F858-9568-D984AEF3F29E}"/>
              </a:ext>
            </a:extLst>
          </p:cNvPr>
          <p:cNvSpPr>
            <a:spLocks noGrp="1"/>
          </p:cNvSpPr>
          <p:nvPr>
            <p:ph type="ctrTitle"/>
          </p:nvPr>
        </p:nvSpPr>
        <p:spPr>
          <a:xfrm>
            <a:off x="3371461" y="1404679"/>
            <a:ext cx="6323045" cy="1182298"/>
          </a:xfrm>
        </p:spPr>
        <p:txBody>
          <a:bodyPr>
            <a:noAutofit/>
          </a:bodyPr>
          <a:lstStyle/>
          <a:p>
            <a:pPr algn="ctr"/>
            <a:r>
              <a:rPr lang="en-US" sz="4000" dirty="0"/>
              <a:t>Capstone Project report</a:t>
            </a:r>
            <a:br>
              <a:rPr lang="en-US" sz="4000" dirty="0"/>
            </a:br>
            <a:br>
              <a:rPr lang="en-US" sz="4000" dirty="0"/>
            </a:br>
            <a:r>
              <a:rPr lang="en-US" sz="4000" dirty="0"/>
              <a:t>Review-1</a:t>
            </a:r>
          </a:p>
        </p:txBody>
      </p:sp>
      <p:sp>
        <p:nvSpPr>
          <p:cNvPr id="3" name="Subtitle 2">
            <a:extLst>
              <a:ext uri="{FF2B5EF4-FFF2-40B4-BE49-F238E27FC236}">
                <a16:creationId xmlns:a16="http://schemas.microsoft.com/office/drawing/2014/main" id="{DE19FB9B-AE40-92B5-D962-C5C8FF10E1C1}"/>
              </a:ext>
            </a:extLst>
          </p:cNvPr>
          <p:cNvSpPr>
            <a:spLocks noGrp="1"/>
          </p:cNvSpPr>
          <p:nvPr>
            <p:ph type="subTitle" idx="1"/>
          </p:nvPr>
        </p:nvSpPr>
        <p:spPr/>
        <p:txBody>
          <a:bodyPr>
            <a:normAutofit/>
          </a:bodyPr>
          <a:lstStyle/>
          <a:p>
            <a:r>
              <a:rPr lang="en-US" sz="6000" dirty="0"/>
              <a:t>Online Auction system</a:t>
            </a:r>
          </a:p>
        </p:txBody>
      </p:sp>
    </p:spTree>
    <p:extLst>
      <p:ext uri="{BB962C8B-B14F-4D97-AF65-F5344CB8AC3E}">
        <p14:creationId xmlns:p14="http://schemas.microsoft.com/office/powerpoint/2010/main" val="174549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AB43DE9-A9FF-1D29-24D3-141B00CC66CF}"/>
              </a:ext>
            </a:extLst>
          </p:cNvPr>
          <p:cNvSpPr>
            <a:spLocks noGrp="1"/>
          </p:cNvSpPr>
          <p:nvPr>
            <p:ph type="title"/>
          </p:nvPr>
        </p:nvSpPr>
        <p:spPr>
          <a:xfrm>
            <a:off x="1451579" y="2303047"/>
            <a:ext cx="3272093" cy="2674198"/>
          </a:xfrm>
        </p:spPr>
        <p:txBody>
          <a:bodyPr anchor="t">
            <a:normAutofit/>
          </a:bodyPr>
          <a:lstStyle/>
          <a:p>
            <a:r>
              <a:rPr lang="en-US" dirty="0"/>
              <a:t>Team Details</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57D06E4-7A29-71AF-0145-8AC0004FBA6D}"/>
              </a:ext>
            </a:extLst>
          </p:cNvPr>
          <p:cNvGraphicFramePr>
            <a:graphicFrameLocks noGrp="1"/>
          </p:cNvGraphicFramePr>
          <p:nvPr>
            <p:ph idx="1"/>
            <p:extLst>
              <p:ext uri="{D42A27DB-BD31-4B8C-83A1-F6EECF244321}">
                <p14:modId xmlns:p14="http://schemas.microsoft.com/office/powerpoint/2010/main" val="1870104638"/>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846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8994-BE03-83B6-25BB-B5396192BE6A}"/>
              </a:ext>
            </a:extLst>
          </p:cNvPr>
          <p:cNvSpPr>
            <a:spLocks noGrp="1"/>
          </p:cNvSpPr>
          <p:nvPr>
            <p:ph type="title"/>
          </p:nvPr>
        </p:nvSpPr>
        <p:spPr>
          <a:xfrm>
            <a:off x="1202919" y="284176"/>
            <a:ext cx="9784080" cy="1508760"/>
          </a:xfrm>
        </p:spPr>
        <p:txBody>
          <a:bodyPr>
            <a:normAutofit/>
          </a:bodyPr>
          <a:lstStyle/>
          <a:p>
            <a:r>
              <a:rPr lang="en-US"/>
              <a:t>Contents</a:t>
            </a:r>
          </a:p>
        </p:txBody>
      </p:sp>
      <p:graphicFrame>
        <p:nvGraphicFramePr>
          <p:cNvPr id="12" name="Content Placeholder 2">
            <a:extLst>
              <a:ext uri="{FF2B5EF4-FFF2-40B4-BE49-F238E27FC236}">
                <a16:creationId xmlns:a16="http://schemas.microsoft.com/office/drawing/2014/main" id="{7F4D3E3E-B140-598A-08B8-938299B86DF8}"/>
              </a:ext>
            </a:extLst>
          </p:cNvPr>
          <p:cNvGraphicFramePr>
            <a:graphicFrameLocks noGrp="1"/>
          </p:cNvGraphicFramePr>
          <p:nvPr>
            <p:ph idx="1"/>
            <p:extLst>
              <p:ext uri="{D42A27DB-BD31-4B8C-83A1-F6EECF244321}">
                <p14:modId xmlns:p14="http://schemas.microsoft.com/office/powerpoint/2010/main" val="3661300502"/>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CD3B1FD-AFFA-5FFC-87F1-C4BDF5FEDEA4}"/>
              </a:ext>
            </a:extLst>
          </p:cNvPr>
          <p:cNvSpPr txBox="1"/>
          <p:nvPr/>
        </p:nvSpPr>
        <p:spPr>
          <a:xfrm>
            <a:off x="3247053" y="6112159"/>
            <a:ext cx="4506685" cy="461665"/>
          </a:xfrm>
          <a:prstGeom prst="rect">
            <a:avLst/>
          </a:prstGeom>
          <a:noFill/>
        </p:spPr>
        <p:txBody>
          <a:bodyPr wrap="square" rtlCol="0">
            <a:spAutoFit/>
          </a:bodyPr>
          <a:lstStyle/>
          <a:p>
            <a:r>
              <a:rPr lang="en-US" sz="2400" dirty="0"/>
              <a:t>Softwares/Tools used</a:t>
            </a:r>
          </a:p>
        </p:txBody>
      </p:sp>
    </p:spTree>
    <p:extLst>
      <p:ext uri="{BB962C8B-B14F-4D97-AF65-F5344CB8AC3E}">
        <p14:creationId xmlns:p14="http://schemas.microsoft.com/office/powerpoint/2010/main" val="207372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A71F-2E6C-A67B-299E-71674EAEC450}"/>
              </a:ext>
            </a:extLst>
          </p:cNvPr>
          <p:cNvSpPr>
            <a:spLocks noGrp="1"/>
          </p:cNvSpPr>
          <p:nvPr>
            <p:ph type="title"/>
          </p:nvPr>
        </p:nvSpPr>
        <p:spPr>
          <a:xfrm>
            <a:off x="838200" y="365126"/>
            <a:ext cx="10515600" cy="689234"/>
          </a:xfrm>
        </p:spPr>
        <p:txBody>
          <a:bodyPr>
            <a:normAutofit/>
          </a:bodyPr>
          <a:lstStyle/>
          <a:p>
            <a:pPr algn="ctr"/>
            <a:r>
              <a:rPr lang="en-US" dirty="0">
                <a:latin typeface="Bahnschrift Light" panose="020B0502040204020203" pitchFamily="34" charset="0"/>
              </a:rPr>
              <a:t>Introduction</a:t>
            </a:r>
          </a:p>
        </p:txBody>
      </p:sp>
      <p:sp>
        <p:nvSpPr>
          <p:cNvPr id="4" name="TextBox 3">
            <a:extLst>
              <a:ext uri="{FF2B5EF4-FFF2-40B4-BE49-F238E27FC236}">
                <a16:creationId xmlns:a16="http://schemas.microsoft.com/office/drawing/2014/main" id="{202392A8-651A-89B9-EE78-9242968C7495}"/>
              </a:ext>
            </a:extLst>
          </p:cNvPr>
          <p:cNvSpPr txBox="1"/>
          <p:nvPr/>
        </p:nvSpPr>
        <p:spPr>
          <a:xfrm>
            <a:off x="1315616" y="2118049"/>
            <a:ext cx="9647853" cy="3139321"/>
          </a:xfrm>
          <a:prstGeom prst="rect">
            <a:avLst/>
          </a:prstGeom>
          <a:noFill/>
        </p:spPr>
        <p:txBody>
          <a:bodyPr wrap="square" rtlCol="0">
            <a:spAutoFit/>
          </a:bodyPr>
          <a:lstStyle/>
          <a:p>
            <a:pPr marL="0" marR="0" algn="just">
              <a:spcBef>
                <a:spcPts val="0"/>
              </a:spcBef>
              <a:spcAft>
                <a:spcPts val="0"/>
              </a:spcAft>
            </a:pPr>
            <a:r>
              <a:rPr lang="en-US" sz="1800" dirty="0">
                <a:effectLst/>
                <a:latin typeface="Arial" panose="020B0604020202020204" pitchFamily="34" charset="0"/>
                <a:ea typeface="MS Mincho" panose="020B0400000000000000" pitchFamily="49" charset="-128"/>
              </a:rPr>
              <a:t>                                                        Traditional Auction houses have been around for a very long time . But they have certain shortcomings  such as the scope of the bidding which is mostly restricted to local population. So, we are building a website for the auctions to be available for larger section of people and can be completed effectively. </a:t>
            </a:r>
          </a:p>
          <a:p>
            <a:pPr marL="0" marR="0" algn="just">
              <a:spcBef>
                <a:spcPts val="0"/>
              </a:spcBef>
              <a:spcAft>
                <a:spcPts val="0"/>
              </a:spcAft>
            </a:pPr>
            <a:endParaRPr lang="en-US" dirty="0">
              <a:latin typeface="Arial" panose="020B0604020202020204" pitchFamily="34" charset="0"/>
              <a:ea typeface="MS Mincho" panose="020B0400000000000000" pitchFamily="49" charset="-128"/>
            </a:endParaRPr>
          </a:p>
          <a:p>
            <a:pPr marL="0" marR="0" algn="just">
              <a:spcBef>
                <a:spcPts val="0"/>
              </a:spcBef>
              <a:spcAft>
                <a:spcPts val="0"/>
              </a:spcAft>
            </a:pPr>
            <a:endParaRPr lang="en-US" sz="1800" dirty="0">
              <a:effectLst/>
              <a:latin typeface="Arial" panose="020B0604020202020204" pitchFamily="34" charset="0"/>
              <a:ea typeface="MS Mincho" panose="020B0400000000000000" pitchFamily="49" charset="-128"/>
            </a:endParaRPr>
          </a:p>
          <a:p>
            <a:pPr marL="0" marR="0" algn="just">
              <a:spcBef>
                <a:spcPts val="0"/>
              </a:spcBef>
              <a:spcAft>
                <a:spcPts val="0"/>
              </a:spcAft>
            </a:pPr>
            <a:r>
              <a:rPr lang="en-US" sz="1800" dirty="0">
                <a:effectLst/>
                <a:latin typeface="Arial" panose="020B0604020202020204" pitchFamily="34" charset="0"/>
                <a:ea typeface="MS Mincho" panose="020B0400000000000000" pitchFamily="49" charset="-128"/>
              </a:rPr>
              <a:t>                                                       The system is designed to allow users to set up their products for auctions and bidders to register and bid for various products available for bidding. Since </a:t>
            </a:r>
            <a:r>
              <a:rPr lang="en-US" dirty="0">
                <a:latin typeface="Arial" panose="020B0604020202020204" pitchFamily="34" charset="0"/>
                <a:ea typeface="MS Mincho" panose="020B0400000000000000" pitchFamily="49" charset="-128"/>
              </a:rPr>
              <a:t>the items are put to bidding online , we cannot the verify the entities put by regular users online. Hence, we are considering to allow the items of enterprises only to be put on the website for bidding. This ensures the quality of the products put on the website.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340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BF5B-E7CB-7462-8C6C-4E7ED192A7D3}"/>
              </a:ext>
            </a:extLst>
          </p:cNvPr>
          <p:cNvSpPr>
            <a:spLocks noGrp="1"/>
          </p:cNvSpPr>
          <p:nvPr>
            <p:ph type="title"/>
          </p:nvPr>
        </p:nvSpPr>
        <p:spPr>
          <a:xfrm>
            <a:off x="1030287" y="96417"/>
            <a:ext cx="10131425" cy="1456267"/>
          </a:xfrm>
        </p:spPr>
        <p:txBody>
          <a:bodyPr/>
          <a:lstStyle/>
          <a:p>
            <a:pPr algn="ctr"/>
            <a:r>
              <a:rPr lang="en-US" dirty="0">
                <a:latin typeface="Bahnschrift Light" panose="020B0502040204020203" pitchFamily="34" charset="0"/>
              </a:rPr>
              <a:t>Problem identification</a:t>
            </a:r>
          </a:p>
        </p:txBody>
      </p:sp>
      <p:sp>
        <p:nvSpPr>
          <p:cNvPr id="5" name="TextBox 4">
            <a:extLst>
              <a:ext uri="{FF2B5EF4-FFF2-40B4-BE49-F238E27FC236}">
                <a16:creationId xmlns:a16="http://schemas.microsoft.com/office/drawing/2014/main" id="{28AEB35A-9A8D-7D80-C615-8B1A92585F6B}"/>
              </a:ext>
            </a:extLst>
          </p:cNvPr>
          <p:cNvSpPr txBox="1"/>
          <p:nvPr/>
        </p:nvSpPr>
        <p:spPr>
          <a:xfrm>
            <a:off x="628261" y="1828800"/>
            <a:ext cx="10935478" cy="4801314"/>
          </a:xfrm>
          <a:prstGeom prst="rect">
            <a:avLst/>
          </a:prstGeom>
          <a:noFill/>
        </p:spPr>
        <p:txBody>
          <a:bodyPr wrap="square" rtlCol="0">
            <a:spAutoFit/>
          </a:bodyPr>
          <a:lstStyle/>
          <a:p>
            <a:r>
              <a:rPr lang="en-US" b="0" i="0" dirty="0">
                <a:effectLst/>
                <a:latin typeface="Roboto" panose="020B0604020202020204" pitchFamily="2" charset="0"/>
              </a:rPr>
              <a:t>                          In a traditional auction,  potential buyers get the chance to examine items up close and ask questions before purchasing. Bidders get an idea about what type of items will go up for auction and can estimate how much items may go for. Traditional auctions allow buyers to discuss items with the seller and get details about them before the auction begins. Traditional auctions also allow buyers to make educated purchasing decisions in person.</a:t>
            </a:r>
          </a:p>
          <a:p>
            <a:endParaRPr lang="en-US" dirty="0">
              <a:latin typeface="Roboto" panose="020B0604020202020204" pitchFamily="2" charset="0"/>
            </a:endParaRPr>
          </a:p>
          <a:p>
            <a:pPr algn="l"/>
            <a:r>
              <a:rPr lang="en-US" dirty="0">
                <a:latin typeface="Roboto" panose="020B0604020202020204" pitchFamily="2" charset="0"/>
              </a:rPr>
              <a:t>			</a:t>
            </a:r>
            <a:r>
              <a:rPr lang="en-US" b="0" i="0" dirty="0">
                <a:effectLst/>
                <a:latin typeface="Roboto" panose="02000000000000000000" pitchFamily="2" charset="0"/>
              </a:rPr>
              <a:t>The main difference between traditional auctions and online auctions is that online auctions are meant for convenience. Items are listed on auction house websites in a catalog fashion, and buyers can click on them to learn more details about them. An online auction may be less expensive for sellers due to the elimination of costs associated with holding a traditional auction, but may limit buyers.</a:t>
            </a:r>
          </a:p>
          <a:p>
            <a:pPr algn="l"/>
            <a:r>
              <a:rPr lang="en-US" b="0" i="0" dirty="0">
                <a:effectLst/>
                <a:latin typeface="Roboto" panose="02000000000000000000" pitchFamily="2" charset="0"/>
              </a:rPr>
              <a:t>Once buyers see items they are interested in, they can bid for purchases using their credit card information.</a:t>
            </a:r>
          </a:p>
          <a:p>
            <a:pPr algn="l"/>
            <a:endParaRPr lang="en-US" dirty="0">
              <a:latin typeface="Roboto" panose="02000000000000000000" pitchFamily="2" charset="0"/>
            </a:endParaRPr>
          </a:p>
          <a:p>
            <a:pPr algn="l"/>
            <a:r>
              <a:rPr lang="en-US" b="0" i="0" dirty="0">
                <a:effectLst/>
                <a:latin typeface="Roboto" panose="02000000000000000000" pitchFamily="2" charset="0"/>
              </a:rPr>
              <a:t>                        Online auctions are available to more potential buyers, not just buyers located in a specific area near the auction house. Having a wider range of bidders during an auction can be beneficial to the seller.</a:t>
            </a:r>
          </a:p>
          <a:p>
            <a:endParaRPr lang="en-US" dirty="0"/>
          </a:p>
        </p:txBody>
      </p:sp>
    </p:spTree>
    <p:extLst>
      <p:ext uri="{BB962C8B-B14F-4D97-AF65-F5344CB8AC3E}">
        <p14:creationId xmlns:p14="http://schemas.microsoft.com/office/powerpoint/2010/main" val="1684153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8B2704-736B-F808-96EB-660A782FE56C}"/>
              </a:ext>
            </a:extLst>
          </p:cNvPr>
          <p:cNvSpPr>
            <a:spLocks noGrp="1"/>
          </p:cNvSpPr>
          <p:nvPr>
            <p:ph type="title"/>
          </p:nvPr>
        </p:nvSpPr>
        <p:spPr>
          <a:xfrm>
            <a:off x="556591" y="1741714"/>
            <a:ext cx="3518452" cy="4117749"/>
          </a:xfrm>
        </p:spPr>
        <p:txBody>
          <a:bodyPr anchor="t">
            <a:normAutofit/>
          </a:bodyPr>
          <a:lstStyle/>
          <a:p>
            <a:r>
              <a:rPr lang="en-US" dirty="0"/>
              <a:t>Project Phases</a:t>
            </a:r>
            <a:endParaRPr lang="en-US"/>
          </a:p>
        </p:txBody>
      </p:sp>
      <p:graphicFrame>
        <p:nvGraphicFramePr>
          <p:cNvPr id="5" name="Content Placeholder 2">
            <a:extLst>
              <a:ext uri="{FF2B5EF4-FFF2-40B4-BE49-F238E27FC236}">
                <a16:creationId xmlns:a16="http://schemas.microsoft.com/office/drawing/2014/main" id="{0C52C346-E102-8FE6-D792-5AEABBE2B435}"/>
              </a:ext>
            </a:extLst>
          </p:cNvPr>
          <p:cNvGraphicFramePr>
            <a:graphicFrameLocks noGrp="1"/>
          </p:cNvGraphicFramePr>
          <p:nvPr>
            <p:ph idx="1"/>
            <p:extLst>
              <p:ext uri="{D42A27DB-BD31-4B8C-83A1-F6EECF244321}">
                <p14:modId xmlns:p14="http://schemas.microsoft.com/office/powerpoint/2010/main" val="2102419110"/>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959211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11D04A1-9B3B-C733-FE9E-0BDF0F1167DD}"/>
              </a:ext>
            </a:extLst>
          </p:cNvPr>
          <p:cNvGraphicFramePr>
            <a:graphicFrameLocks noGrp="1"/>
          </p:cNvGraphicFramePr>
          <p:nvPr>
            <p:extLst>
              <p:ext uri="{D42A27DB-BD31-4B8C-83A1-F6EECF244321}">
                <p14:modId xmlns:p14="http://schemas.microsoft.com/office/powerpoint/2010/main" val="1534146745"/>
              </p:ext>
            </p:extLst>
          </p:nvPr>
        </p:nvGraphicFramePr>
        <p:xfrm>
          <a:off x="48707" y="649584"/>
          <a:ext cx="12143299" cy="6000190"/>
        </p:xfrm>
        <a:graphic>
          <a:graphicData uri="http://schemas.openxmlformats.org/drawingml/2006/table">
            <a:tbl>
              <a:tblPr firstRow="1" bandRow="1">
                <a:tableStyleId>{5C22544A-7EE6-4342-B048-85BDC9FD1C3A}</a:tableStyleId>
              </a:tblPr>
              <a:tblGrid>
                <a:gridCol w="895475">
                  <a:extLst>
                    <a:ext uri="{9D8B030D-6E8A-4147-A177-3AD203B41FA5}">
                      <a16:colId xmlns:a16="http://schemas.microsoft.com/office/drawing/2014/main" val="1960707117"/>
                    </a:ext>
                  </a:extLst>
                </a:gridCol>
                <a:gridCol w="803416">
                  <a:extLst>
                    <a:ext uri="{9D8B030D-6E8A-4147-A177-3AD203B41FA5}">
                      <a16:colId xmlns:a16="http://schemas.microsoft.com/office/drawing/2014/main" val="3962676185"/>
                    </a:ext>
                  </a:extLst>
                </a:gridCol>
                <a:gridCol w="803416">
                  <a:extLst>
                    <a:ext uri="{9D8B030D-6E8A-4147-A177-3AD203B41FA5}">
                      <a16:colId xmlns:a16="http://schemas.microsoft.com/office/drawing/2014/main" val="2749220166"/>
                    </a:ext>
                  </a:extLst>
                </a:gridCol>
                <a:gridCol w="803416">
                  <a:extLst>
                    <a:ext uri="{9D8B030D-6E8A-4147-A177-3AD203B41FA5}">
                      <a16:colId xmlns:a16="http://schemas.microsoft.com/office/drawing/2014/main" val="4117062117"/>
                    </a:ext>
                  </a:extLst>
                </a:gridCol>
                <a:gridCol w="803416">
                  <a:extLst>
                    <a:ext uri="{9D8B030D-6E8A-4147-A177-3AD203B41FA5}">
                      <a16:colId xmlns:a16="http://schemas.microsoft.com/office/drawing/2014/main" val="4104584211"/>
                    </a:ext>
                  </a:extLst>
                </a:gridCol>
                <a:gridCol w="803416">
                  <a:extLst>
                    <a:ext uri="{9D8B030D-6E8A-4147-A177-3AD203B41FA5}">
                      <a16:colId xmlns:a16="http://schemas.microsoft.com/office/drawing/2014/main" val="2299928802"/>
                    </a:ext>
                  </a:extLst>
                </a:gridCol>
                <a:gridCol w="803416">
                  <a:extLst>
                    <a:ext uri="{9D8B030D-6E8A-4147-A177-3AD203B41FA5}">
                      <a16:colId xmlns:a16="http://schemas.microsoft.com/office/drawing/2014/main" val="3267529967"/>
                    </a:ext>
                  </a:extLst>
                </a:gridCol>
                <a:gridCol w="803416">
                  <a:extLst>
                    <a:ext uri="{9D8B030D-6E8A-4147-A177-3AD203B41FA5}">
                      <a16:colId xmlns:a16="http://schemas.microsoft.com/office/drawing/2014/main" val="2879814622"/>
                    </a:ext>
                  </a:extLst>
                </a:gridCol>
                <a:gridCol w="803416">
                  <a:extLst>
                    <a:ext uri="{9D8B030D-6E8A-4147-A177-3AD203B41FA5}">
                      <a16:colId xmlns:a16="http://schemas.microsoft.com/office/drawing/2014/main" val="3266514946"/>
                    </a:ext>
                  </a:extLst>
                </a:gridCol>
                <a:gridCol w="803416">
                  <a:extLst>
                    <a:ext uri="{9D8B030D-6E8A-4147-A177-3AD203B41FA5}">
                      <a16:colId xmlns:a16="http://schemas.microsoft.com/office/drawing/2014/main" val="973652665"/>
                    </a:ext>
                  </a:extLst>
                </a:gridCol>
                <a:gridCol w="803416">
                  <a:extLst>
                    <a:ext uri="{9D8B030D-6E8A-4147-A177-3AD203B41FA5}">
                      <a16:colId xmlns:a16="http://schemas.microsoft.com/office/drawing/2014/main" val="2163473233"/>
                    </a:ext>
                  </a:extLst>
                </a:gridCol>
                <a:gridCol w="803416">
                  <a:extLst>
                    <a:ext uri="{9D8B030D-6E8A-4147-A177-3AD203B41FA5}">
                      <a16:colId xmlns:a16="http://schemas.microsoft.com/office/drawing/2014/main" val="3061460504"/>
                    </a:ext>
                  </a:extLst>
                </a:gridCol>
                <a:gridCol w="803416">
                  <a:extLst>
                    <a:ext uri="{9D8B030D-6E8A-4147-A177-3AD203B41FA5}">
                      <a16:colId xmlns:a16="http://schemas.microsoft.com/office/drawing/2014/main" val="4264043433"/>
                    </a:ext>
                  </a:extLst>
                </a:gridCol>
                <a:gridCol w="803416">
                  <a:extLst>
                    <a:ext uri="{9D8B030D-6E8A-4147-A177-3AD203B41FA5}">
                      <a16:colId xmlns:a16="http://schemas.microsoft.com/office/drawing/2014/main" val="15322285"/>
                    </a:ext>
                  </a:extLst>
                </a:gridCol>
                <a:gridCol w="803416">
                  <a:extLst>
                    <a:ext uri="{9D8B030D-6E8A-4147-A177-3AD203B41FA5}">
                      <a16:colId xmlns:a16="http://schemas.microsoft.com/office/drawing/2014/main" val="4106355261"/>
                    </a:ext>
                  </a:extLst>
                </a:gridCol>
              </a:tblGrid>
              <a:tr h="1191554">
                <a:tc>
                  <a:txBody>
                    <a:bodyPr/>
                    <a:lstStyle/>
                    <a:p>
                      <a:endParaRPr lang="en-US" dirty="0"/>
                    </a:p>
                  </a:txBody>
                  <a:tcPr/>
                </a:tc>
                <a:tc>
                  <a:txBody>
                    <a:bodyPr/>
                    <a:lstStyle/>
                    <a:p>
                      <a:r>
                        <a:rPr lang="en-US" sz="1000" dirty="0"/>
                        <a:t>2</a:t>
                      </a:r>
                      <a:r>
                        <a:rPr lang="en-US" sz="1000" baseline="30000" dirty="0"/>
                        <a:t>nd</a:t>
                      </a:r>
                      <a:r>
                        <a:rPr lang="en-US" sz="1000" dirty="0"/>
                        <a:t> September</a:t>
                      </a:r>
                    </a:p>
                  </a:txBody>
                  <a:tcPr/>
                </a:tc>
                <a:tc>
                  <a:txBody>
                    <a:bodyPr/>
                    <a:lstStyle/>
                    <a:p>
                      <a:r>
                        <a:rPr lang="en-US" sz="1000" dirty="0"/>
                        <a:t>22</a:t>
                      </a:r>
                      <a:r>
                        <a:rPr lang="en-US" sz="1000" baseline="30000" dirty="0"/>
                        <a:t>nd</a:t>
                      </a:r>
                      <a:r>
                        <a:rPr lang="en-US" sz="1000" dirty="0"/>
                        <a:t> September</a:t>
                      </a:r>
                    </a:p>
                  </a:txBody>
                  <a:tcPr/>
                </a:tc>
                <a:tc>
                  <a:txBody>
                    <a:bodyPr/>
                    <a:lstStyle/>
                    <a:p>
                      <a:r>
                        <a:rPr lang="en-US" sz="1000" dirty="0"/>
                        <a:t>24</a:t>
                      </a:r>
                      <a:r>
                        <a:rPr lang="en-US" sz="1000" baseline="30000" dirty="0"/>
                        <a:t>th</a:t>
                      </a:r>
                      <a:r>
                        <a:rPr lang="en-US" sz="1000" dirty="0"/>
                        <a:t> September</a:t>
                      </a:r>
                    </a:p>
                  </a:txBody>
                  <a:tcPr/>
                </a:tc>
                <a:tc>
                  <a:txBody>
                    <a:bodyPr/>
                    <a:lstStyle/>
                    <a:p>
                      <a:r>
                        <a:rPr lang="en-US" sz="1000" dirty="0"/>
                        <a:t>8</a:t>
                      </a:r>
                      <a:r>
                        <a:rPr lang="en-US" sz="1000" baseline="30000" dirty="0"/>
                        <a:t>th </a:t>
                      </a:r>
                      <a:r>
                        <a:rPr lang="en-US" sz="1000" dirty="0"/>
                        <a:t>October</a:t>
                      </a:r>
                    </a:p>
                  </a:txBody>
                  <a:tcPr/>
                </a:tc>
                <a:tc>
                  <a:txBody>
                    <a:bodyPr/>
                    <a:lstStyle/>
                    <a:p>
                      <a:r>
                        <a:rPr lang="en-US" sz="1000" dirty="0"/>
                        <a:t>10</a:t>
                      </a:r>
                      <a:r>
                        <a:rPr lang="en-US" sz="1000" baseline="30000" dirty="0"/>
                        <a:t>th</a:t>
                      </a:r>
                      <a:r>
                        <a:rPr lang="en-US" sz="1000" dirty="0"/>
                        <a:t> October</a:t>
                      </a:r>
                    </a:p>
                  </a:txBody>
                  <a:tcPr/>
                </a:tc>
                <a:tc>
                  <a:txBody>
                    <a:bodyPr/>
                    <a:lstStyle/>
                    <a:p>
                      <a:r>
                        <a:rPr lang="en-US" sz="1000" dirty="0"/>
                        <a:t>31</a:t>
                      </a:r>
                      <a:r>
                        <a:rPr lang="en-US" sz="1000" baseline="30000" dirty="0"/>
                        <a:t>st</a:t>
                      </a:r>
                      <a:r>
                        <a:rPr lang="en-US" sz="1000" dirty="0"/>
                        <a:t> October</a:t>
                      </a:r>
                    </a:p>
                  </a:txBody>
                  <a:tcPr/>
                </a:tc>
                <a:tc>
                  <a:txBody>
                    <a:bodyPr/>
                    <a:lstStyle/>
                    <a:p>
                      <a:r>
                        <a:rPr lang="en-US" sz="1000" dirty="0"/>
                        <a:t>1</a:t>
                      </a:r>
                      <a:r>
                        <a:rPr lang="en-US" sz="1000" baseline="30000" dirty="0"/>
                        <a:t>st</a:t>
                      </a:r>
                      <a:r>
                        <a:rPr lang="en-US" sz="1000" dirty="0"/>
                        <a:t> November</a:t>
                      </a:r>
                    </a:p>
                  </a:txBody>
                  <a:tcPr/>
                </a:tc>
                <a:tc>
                  <a:txBody>
                    <a:bodyPr/>
                    <a:lstStyle/>
                    <a:p>
                      <a:r>
                        <a:rPr lang="en-US" sz="1000" dirty="0"/>
                        <a:t>24</a:t>
                      </a:r>
                      <a:r>
                        <a:rPr lang="en-US" sz="1000" baseline="30000" dirty="0"/>
                        <a:t>th</a:t>
                      </a:r>
                      <a:r>
                        <a:rPr lang="en-US" sz="1000" dirty="0"/>
                        <a:t> </a:t>
                      </a:r>
                    </a:p>
                    <a:p>
                      <a:r>
                        <a:rPr lang="en-US" sz="1000" dirty="0"/>
                        <a:t>November</a:t>
                      </a:r>
                    </a:p>
                  </a:txBody>
                  <a:tcPr/>
                </a:tc>
                <a:tc>
                  <a:txBody>
                    <a:bodyPr/>
                    <a:lstStyle/>
                    <a:p>
                      <a:r>
                        <a:rPr lang="en-US" sz="1000" dirty="0"/>
                        <a:t>26</a:t>
                      </a:r>
                      <a:r>
                        <a:rPr lang="en-US" sz="1000" baseline="30000" dirty="0"/>
                        <a:t>th</a:t>
                      </a:r>
                      <a:r>
                        <a:rPr lang="en-US" sz="1000" dirty="0"/>
                        <a:t> </a:t>
                      </a:r>
                    </a:p>
                    <a:p>
                      <a:r>
                        <a:rPr lang="en-US" sz="1000" dirty="0"/>
                        <a:t>November</a:t>
                      </a:r>
                    </a:p>
                  </a:txBody>
                  <a:tcPr/>
                </a:tc>
                <a:tc>
                  <a:txBody>
                    <a:bodyPr/>
                    <a:lstStyle/>
                    <a:p>
                      <a:r>
                        <a:rPr lang="en-US" sz="1000" dirty="0"/>
                        <a:t>30</a:t>
                      </a:r>
                      <a:r>
                        <a:rPr lang="en-US" sz="1000" baseline="30000" dirty="0"/>
                        <a:t>th</a:t>
                      </a:r>
                      <a:r>
                        <a:rPr lang="en-US" sz="1000" dirty="0"/>
                        <a:t> </a:t>
                      </a:r>
                    </a:p>
                    <a:p>
                      <a:r>
                        <a:rPr lang="en-US" sz="1000" dirty="0"/>
                        <a:t>November</a:t>
                      </a:r>
                    </a:p>
                  </a:txBody>
                  <a:tcPr/>
                </a:tc>
                <a:tc>
                  <a:txBody>
                    <a:bodyPr/>
                    <a:lstStyle/>
                    <a:p>
                      <a:r>
                        <a:rPr lang="en-US" sz="1000" dirty="0"/>
                        <a:t>2</a:t>
                      </a:r>
                      <a:r>
                        <a:rPr lang="en-US" sz="1000" baseline="30000" dirty="0"/>
                        <a:t>nd</a:t>
                      </a:r>
                      <a:r>
                        <a:rPr lang="en-US" sz="1000" dirty="0"/>
                        <a:t> </a:t>
                      </a:r>
                    </a:p>
                    <a:p>
                      <a:r>
                        <a:rPr lang="en-US" sz="1000" dirty="0"/>
                        <a:t>December</a:t>
                      </a:r>
                    </a:p>
                  </a:txBody>
                  <a:tcPr/>
                </a:tc>
                <a:tc>
                  <a:txBody>
                    <a:bodyPr/>
                    <a:lstStyle/>
                    <a:p>
                      <a:r>
                        <a:rPr lang="en-US" sz="1000" dirty="0"/>
                        <a:t>14</a:t>
                      </a:r>
                      <a:r>
                        <a:rPr lang="en-US" sz="1000" baseline="30000" dirty="0"/>
                        <a:t>th</a:t>
                      </a:r>
                      <a:r>
                        <a:rPr lang="en-US" sz="1000" dirty="0"/>
                        <a:t> December</a:t>
                      </a:r>
                    </a:p>
                  </a:txBody>
                  <a:tcPr/>
                </a:tc>
                <a:tc>
                  <a:txBody>
                    <a:bodyPr/>
                    <a:lstStyle/>
                    <a:p>
                      <a:r>
                        <a:rPr lang="en-US" sz="1000" dirty="0"/>
                        <a:t>17</a:t>
                      </a:r>
                      <a:r>
                        <a:rPr lang="en-US" sz="1000" baseline="30000" dirty="0"/>
                        <a:t>th</a:t>
                      </a:r>
                      <a:r>
                        <a:rPr lang="en-US" sz="1000" dirty="0"/>
                        <a:t> December</a:t>
                      </a:r>
                    </a:p>
                  </a:txBody>
                  <a:tcPr/>
                </a:tc>
                <a:tc>
                  <a:txBody>
                    <a:bodyPr/>
                    <a:lstStyle/>
                    <a:p>
                      <a:r>
                        <a:rPr lang="en-US" sz="1000" dirty="0"/>
                        <a:t>31</a:t>
                      </a:r>
                      <a:r>
                        <a:rPr lang="en-US" sz="1000" baseline="30000" dirty="0"/>
                        <a:t>st</a:t>
                      </a:r>
                      <a:r>
                        <a:rPr lang="en-US" sz="1000" dirty="0"/>
                        <a:t> December</a:t>
                      </a:r>
                    </a:p>
                  </a:txBody>
                  <a:tcPr/>
                </a:tc>
                <a:extLst>
                  <a:ext uri="{0D108BD9-81ED-4DB2-BD59-A6C34878D82A}">
                    <a16:rowId xmlns:a16="http://schemas.microsoft.com/office/drawing/2014/main" val="3541395701"/>
                  </a:ext>
                </a:extLst>
              </a:tr>
              <a:tr h="1354548">
                <a:tc>
                  <a:txBody>
                    <a:bodyPr/>
                    <a:lstStyle/>
                    <a:p>
                      <a:r>
                        <a:rPr lang="en-US" sz="1500" dirty="0"/>
                        <a:t>Information gathering</a:t>
                      </a:r>
                    </a:p>
                  </a:txBody>
                  <a:tcPr/>
                </a:tc>
                <a:tc>
                  <a:txBody>
                    <a:bodyPr/>
                    <a:lstStyle/>
                    <a:p>
                      <a:endParaRPr lang="en-US" dirty="0"/>
                    </a:p>
                  </a:txBody>
                  <a:tcPr>
                    <a:solidFill>
                      <a:schemeClr val="accent2">
                        <a:lumMod val="75000"/>
                      </a:schemeClr>
                    </a:solidFill>
                  </a:tcPr>
                </a:tc>
                <a:tc>
                  <a:txBody>
                    <a:bodyPr/>
                    <a:lstStyle/>
                    <a:p>
                      <a:endParaRPr lang="en-US" dirty="0"/>
                    </a:p>
                  </a:txBody>
                  <a:tcPr>
                    <a:solidFill>
                      <a:schemeClr val="accent2">
                        <a:lumMod val="75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81867130"/>
                  </a:ext>
                </a:extLst>
              </a:tr>
              <a:tr h="627134">
                <a:tc>
                  <a:txBody>
                    <a:bodyPr/>
                    <a:lstStyle/>
                    <a:p>
                      <a:r>
                        <a:rPr lang="en-US" sz="1500" dirty="0"/>
                        <a:t>Planning</a:t>
                      </a:r>
                    </a:p>
                  </a:txBody>
                  <a:tcPr/>
                </a:tc>
                <a:tc>
                  <a:txBody>
                    <a:bodyPr/>
                    <a:lstStyle/>
                    <a:p>
                      <a:endParaRPr lang="en-US" dirty="0"/>
                    </a:p>
                  </a:txBody>
                  <a:tcPr/>
                </a:tc>
                <a:tc>
                  <a:txBody>
                    <a:bodyPr/>
                    <a:lstStyle/>
                    <a:p>
                      <a:endParaRPr lang="en-US"/>
                    </a:p>
                  </a:txBody>
                  <a:tcPr/>
                </a:tc>
                <a:tc>
                  <a:txBody>
                    <a:bodyPr/>
                    <a:lstStyle/>
                    <a:p>
                      <a:endParaRPr lang="en-US" dirty="0"/>
                    </a:p>
                  </a:txBody>
                  <a:tcPr>
                    <a:solidFill>
                      <a:schemeClr val="accent6">
                        <a:lumMod val="75000"/>
                      </a:schemeClr>
                    </a:solidFill>
                  </a:tcPr>
                </a:tc>
                <a:tc>
                  <a:txBody>
                    <a:bodyPr/>
                    <a:lstStyle/>
                    <a:p>
                      <a:endParaRPr lang="en-US" dirty="0"/>
                    </a:p>
                  </a:txBody>
                  <a:tcPr>
                    <a:solidFill>
                      <a:schemeClr val="accent6">
                        <a:lumMod val="75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22098580"/>
                  </a:ext>
                </a:extLst>
              </a:tr>
              <a:tr h="815274">
                <a:tc>
                  <a:txBody>
                    <a:bodyPr/>
                    <a:lstStyle/>
                    <a:p>
                      <a:r>
                        <a:rPr lang="en-US" sz="1500" dirty="0"/>
                        <a:t>Web design</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4">
                        <a:lumMod val="75000"/>
                      </a:schemeClr>
                    </a:solidFill>
                  </a:tcPr>
                </a:tc>
                <a:tc>
                  <a:txBody>
                    <a:bodyPr/>
                    <a:lstStyle/>
                    <a:p>
                      <a:endParaRPr lang="en-US" dirty="0"/>
                    </a:p>
                  </a:txBody>
                  <a:tcPr>
                    <a:solidFill>
                      <a:schemeClr val="accent4">
                        <a:lumMod val="75000"/>
                      </a:schemeClr>
                    </a:solidFill>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13916113"/>
                  </a:ext>
                </a:extLst>
              </a:tr>
              <a:tr h="255837">
                <a:tc>
                  <a:txBody>
                    <a:bodyPr/>
                    <a:lstStyle/>
                    <a:p>
                      <a:r>
                        <a:rPr lang="en-US" sz="1500" dirty="0"/>
                        <a:t>Back-end</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solidFill>
                      <a:schemeClr val="accent1">
                        <a:lumMod val="50000"/>
                      </a:schemeClr>
                    </a:solidFill>
                  </a:tcPr>
                </a:tc>
                <a:tc>
                  <a:txBody>
                    <a:bodyPr/>
                    <a:lstStyle/>
                    <a:p>
                      <a:endParaRPr lang="en-US" dirty="0"/>
                    </a:p>
                  </a:txBody>
                  <a:tcPr>
                    <a:solidFill>
                      <a:schemeClr val="accent1">
                        <a:lumMod val="5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87212367"/>
                  </a:ext>
                </a:extLst>
              </a:tr>
              <a:tr h="255837">
                <a:tc>
                  <a:txBody>
                    <a:bodyPr/>
                    <a:lstStyle/>
                    <a:p>
                      <a:r>
                        <a:rPr lang="en-US" sz="1500" dirty="0"/>
                        <a:t>Content </a:t>
                      </a:r>
                    </a:p>
                    <a:p>
                      <a:r>
                        <a:rPr lang="en-US" sz="1500" dirty="0"/>
                        <a:t>creation</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C00000"/>
                    </a:solidFill>
                  </a:tcPr>
                </a:tc>
                <a:tc>
                  <a:txBody>
                    <a:bodyPr/>
                    <a:lstStyle/>
                    <a:p>
                      <a:endParaRPr lang="en-US" dirty="0"/>
                    </a:p>
                  </a:txBody>
                  <a:tcPr>
                    <a:solidFill>
                      <a:srgbClr val="C0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81697252"/>
                  </a:ext>
                </a:extLst>
              </a:tr>
              <a:tr h="255837">
                <a:tc>
                  <a:txBody>
                    <a:bodyPr/>
                    <a:lstStyle/>
                    <a:p>
                      <a:r>
                        <a:rPr lang="en-US" sz="1500" dirty="0"/>
                        <a:t>Testing</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6">
                        <a:lumMod val="60000"/>
                        <a:lumOff val="40000"/>
                      </a:schemeClr>
                    </a:solidFill>
                  </a:tcPr>
                </a:tc>
                <a:tc>
                  <a:txBody>
                    <a:bodyPr/>
                    <a:lstStyle/>
                    <a:p>
                      <a:endParaRPr lang="en-US" dirty="0"/>
                    </a:p>
                  </a:txBody>
                  <a:tcPr>
                    <a:solidFill>
                      <a:schemeClr val="accent6">
                        <a:lumMod val="60000"/>
                        <a:lumOff val="40000"/>
                      </a:schemeClr>
                    </a:solidFill>
                  </a:tcPr>
                </a:tc>
                <a:tc>
                  <a:txBody>
                    <a:bodyPr/>
                    <a:lstStyle/>
                    <a:p>
                      <a:endParaRPr lang="en-US"/>
                    </a:p>
                  </a:txBody>
                  <a:tcPr/>
                </a:tc>
                <a:tc>
                  <a:txBody>
                    <a:bodyPr/>
                    <a:lstStyle/>
                    <a:p>
                      <a:endParaRPr lang="en-US"/>
                    </a:p>
                  </a:txBody>
                  <a:tcPr/>
                </a:tc>
                <a:extLst>
                  <a:ext uri="{0D108BD9-81ED-4DB2-BD59-A6C34878D82A}">
                    <a16:rowId xmlns:a16="http://schemas.microsoft.com/office/drawing/2014/main" val="1538610468"/>
                  </a:ext>
                </a:extLst>
              </a:tr>
              <a:tr h="255837">
                <a:tc>
                  <a:txBody>
                    <a:bodyPr/>
                    <a:lstStyle/>
                    <a:p>
                      <a:r>
                        <a:rPr lang="en-US" sz="1500" dirty="0"/>
                        <a:t>Deploym-ent</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solidFill>
                      <a:srgbClr val="00B0F0"/>
                    </a:solidFill>
                  </a:tcPr>
                </a:tc>
                <a:extLst>
                  <a:ext uri="{0D108BD9-81ED-4DB2-BD59-A6C34878D82A}">
                    <a16:rowId xmlns:a16="http://schemas.microsoft.com/office/drawing/2014/main" val="1263282894"/>
                  </a:ext>
                </a:extLst>
              </a:tr>
            </a:tbl>
          </a:graphicData>
        </a:graphic>
      </p:graphicFrame>
      <p:sp>
        <p:nvSpPr>
          <p:cNvPr id="2" name="TextBox 1">
            <a:extLst>
              <a:ext uri="{FF2B5EF4-FFF2-40B4-BE49-F238E27FC236}">
                <a16:creationId xmlns:a16="http://schemas.microsoft.com/office/drawing/2014/main" id="{28F5095F-B458-B647-E4E5-4E17C5046170}"/>
              </a:ext>
            </a:extLst>
          </p:cNvPr>
          <p:cNvSpPr txBox="1"/>
          <p:nvPr/>
        </p:nvSpPr>
        <p:spPr>
          <a:xfrm>
            <a:off x="3778898" y="186612"/>
            <a:ext cx="4702629" cy="523220"/>
          </a:xfrm>
          <a:prstGeom prst="rect">
            <a:avLst/>
          </a:prstGeom>
          <a:noFill/>
        </p:spPr>
        <p:txBody>
          <a:bodyPr wrap="square" rtlCol="0">
            <a:spAutoFit/>
          </a:bodyPr>
          <a:lstStyle/>
          <a:p>
            <a:pPr algn="ctr"/>
            <a:r>
              <a:rPr lang="en-US" sz="2800" dirty="0">
                <a:latin typeface="Bahnschrift SemiLight" panose="020B0502040204020203" pitchFamily="34" charset="0"/>
              </a:rPr>
              <a:t>Timeline Chart</a:t>
            </a:r>
            <a:endParaRPr lang="en-US" dirty="0">
              <a:latin typeface="Bahnschrift SemiLight" panose="020B0502040204020203" pitchFamily="34" charset="0"/>
            </a:endParaRPr>
          </a:p>
        </p:txBody>
      </p:sp>
    </p:spTree>
    <p:extLst>
      <p:ext uri="{BB962C8B-B14F-4D97-AF65-F5344CB8AC3E}">
        <p14:creationId xmlns:p14="http://schemas.microsoft.com/office/powerpoint/2010/main" val="223374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59D3-590C-9B6C-24BD-015CA35CDAFC}"/>
              </a:ext>
            </a:extLst>
          </p:cNvPr>
          <p:cNvSpPr>
            <a:spLocks noGrp="1"/>
          </p:cNvSpPr>
          <p:nvPr>
            <p:ph type="title"/>
          </p:nvPr>
        </p:nvSpPr>
        <p:spPr>
          <a:xfrm>
            <a:off x="838200" y="365126"/>
            <a:ext cx="10515600" cy="651912"/>
          </a:xfrm>
        </p:spPr>
        <p:txBody>
          <a:bodyPr>
            <a:normAutofit/>
          </a:bodyPr>
          <a:lstStyle/>
          <a:p>
            <a:pPr algn="ctr"/>
            <a:r>
              <a:rPr lang="en-US" sz="3600" b="1" dirty="0"/>
              <a:t>Softwares/tools used</a:t>
            </a:r>
            <a:endParaRPr lang="en-US" b="1" dirty="0"/>
          </a:p>
        </p:txBody>
      </p:sp>
      <p:sp>
        <p:nvSpPr>
          <p:cNvPr id="3" name="Content Placeholder 2">
            <a:extLst>
              <a:ext uri="{FF2B5EF4-FFF2-40B4-BE49-F238E27FC236}">
                <a16:creationId xmlns:a16="http://schemas.microsoft.com/office/drawing/2014/main" id="{39C5447B-64D8-B4B7-D379-F4313FB84A6F}"/>
              </a:ext>
            </a:extLst>
          </p:cNvPr>
          <p:cNvSpPr>
            <a:spLocks noGrp="1"/>
          </p:cNvSpPr>
          <p:nvPr>
            <p:ph idx="1"/>
          </p:nvPr>
        </p:nvSpPr>
        <p:spPr>
          <a:xfrm>
            <a:off x="838200" y="1253331"/>
            <a:ext cx="2110273" cy="2329624"/>
          </a:xfrm>
          <a:solidFill>
            <a:schemeClr val="accent6">
              <a:lumMod val="60000"/>
              <a:lumOff val="40000"/>
            </a:schemeClr>
          </a:solidFill>
        </p:spPr>
        <p:txBody>
          <a:bodyPr>
            <a:normAutofit fontScale="92500" lnSpcReduction="10000"/>
          </a:bodyPr>
          <a:lstStyle/>
          <a:p>
            <a:pPr marL="0" indent="0" algn="ctr">
              <a:buNone/>
            </a:pPr>
            <a:r>
              <a:rPr lang="en-US" b="1" dirty="0">
                <a:solidFill>
                  <a:schemeClr val="bg1"/>
                </a:solidFill>
              </a:rPr>
              <a:t>Front-end:</a:t>
            </a:r>
          </a:p>
          <a:p>
            <a:pPr marL="0" indent="0">
              <a:buNone/>
            </a:pPr>
            <a:r>
              <a:rPr lang="en-US" sz="2000" dirty="0">
                <a:solidFill>
                  <a:schemeClr val="bg1"/>
                </a:solidFill>
              </a:rPr>
              <a:t>HTML5</a:t>
            </a:r>
          </a:p>
          <a:p>
            <a:pPr marL="0" indent="0">
              <a:buNone/>
            </a:pPr>
            <a:r>
              <a:rPr lang="en-US" sz="2000" dirty="0">
                <a:solidFill>
                  <a:schemeClr val="bg1"/>
                </a:solidFill>
              </a:rPr>
              <a:t>CSS3</a:t>
            </a:r>
          </a:p>
          <a:p>
            <a:pPr marL="0" indent="0">
              <a:buNone/>
            </a:pPr>
            <a:r>
              <a:rPr lang="en-US" sz="2000" dirty="0">
                <a:solidFill>
                  <a:schemeClr val="bg1"/>
                </a:solidFill>
              </a:rPr>
              <a:t>JavaScript</a:t>
            </a:r>
          </a:p>
          <a:p>
            <a:pPr marL="0" indent="0">
              <a:buNone/>
            </a:pPr>
            <a:r>
              <a:rPr lang="en-US" sz="2000" dirty="0">
                <a:solidFill>
                  <a:schemeClr val="bg1"/>
                </a:solidFill>
              </a:rPr>
              <a:t>Visual studio code</a:t>
            </a:r>
          </a:p>
          <a:p>
            <a:pPr marL="0" indent="0">
              <a:buNone/>
            </a:pPr>
            <a:endParaRPr lang="en-US" dirty="0"/>
          </a:p>
        </p:txBody>
      </p:sp>
      <p:sp>
        <p:nvSpPr>
          <p:cNvPr id="5" name="TextBox 4">
            <a:extLst>
              <a:ext uri="{FF2B5EF4-FFF2-40B4-BE49-F238E27FC236}">
                <a16:creationId xmlns:a16="http://schemas.microsoft.com/office/drawing/2014/main" id="{5910737A-4CAD-ACFE-E38B-6D60545DBCB4}"/>
              </a:ext>
            </a:extLst>
          </p:cNvPr>
          <p:cNvSpPr txBox="1"/>
          <p:nvPr/>
        </p:nvSpPr>
        <p:spPr>
          <a:xfrm>
            <a:off x="8994710" y="1253331"/>
            <a:ext cx="2110273" cy="1908215"/>
          </a:xfrm>
          <a:prstGeom prst="rect">
            <a:avLst/>
          </a:prstGeom>
          <a:solidFill>
            <a:schemeClr val="accent5">
              <a:lumMod val="60000"/>
              <a:lumOff val="40000"/>
            </a:schemeClr>
          </a:solidFill>
        </p:spPr>
        <p:txBody>
          <a:bodyPr wrap="square" rtlCol="0">
            <a:spAutoFit/>
          </a:bodyPr>
          <a:lstStyle/>
          <a:p>
            <a:pPr algn="ctr"/>
            <a:r>
              <a:rPr lang="en-US" sz="2800" b="1" dirty="0">
                <a:solidFill>
                  <a:schemeClr val="bg1"/>
                </a:solidFill>
              </a:rPr>
              <a:t>Back-end:</a:t>
            </a:r>
          </a:p>
          <a:p>
            <a:pPr algn="ctr"/>
            <a:endParaRPr lang="en-US" sz="1000" b="1" dirty="0">
              <a:solidFill>
                <a:schemeClr val="bg1"/>
              </a:solidFill>
            </a:endParaRPr>
          </a:p>
          <a:p>
            <a:r>
              <a:rPr lang="en-US" sz="2000" dirty="0">
                <a:solidFill>
                  <a:schemeClr val="bg1"/>
                </a:solidFill>
              </a:rPr>
              <a:t>MySQL</a:t>
            </a:r>
          </a:p>
          <a:p>
            <a:r>
              <a:rPr lang="en-US" sz="2000" dirty="0">
                <a:solidFill>
                  <a:schemeClr val="bg1"/>
                </a:solidFill>
              </a:rPr>
              <a:t>Java</a:t>
            </a:r>
          </a:p>
          <a:p>
            <a:r>
              <a:rPr lang="en-US" sz="2000" dirty="0">
                <a:solidFill>
                  <a:schemeClr val="bg1"/>
                </a:solidFill>
              </a:rPr>
              <a:t>Php</a:t>
            </a:r>
          </a:p>
          <a:p>
            <a:r>
              <a:rPr lang="en-US" sz="2000" dirty="0">
                <a:solidFill>
                  <a:schemeClr val="bg1"/>
                </a:solidFill>
              </a:rPr>
              <a:t>Eclipse IDE</a:t>
            </a:r>
          </a:p>
        </p:txBody>
      </p:sp>
      <p:sp>
        <p:nvSpPr>
          <p:cNvPr id="6" name="TextBox 5">
            <a:extLst>
              <a:ext uri="{FF2B5EF4-FFF2-40B4-BE49-F238E27FC236}">
                <a16:creationId xmlns:a16="http://schemas.microsoft.com/office/drawing/2014/main" id="{4D8981D9-0E3B-4390-9C88-1CC7DBFCD525}"/>
              </a:ext>
            </a:extLst>
          </p:cNvPr>
          <p:cNvSpPr txBox="1"/>
          <p:nvPr/>
        </p:nvSpPr>
        <p:spPr>
          <a:xfrm>
            <a:off x="838200" y="4026489"/>
            <a:ext cx="1867678" cy="1323439"/>
          </a:xfrm>
          <a:prstGeom prst="rect">
            <a:avLst/>
          </a:prstGeom>
          <a:solidFill>
            <a:schemeClr val="accent2">
              <a:lumMod val="60000"/>
              <a:lumOff val="40000"/>
            </a:schemeClr>
          </a:solidFill>
        </p:spPr>
        <p:txBody>
          <a:bodyPr wrap="square" rtlCol="0">
            <a:spAutoFit/>
          </a:bodyPr>
          <a:lstStyle/>
          <a:p>
            <a:pPr algn="ctr"/>
            <a:r>
              <a:rPr lang="en-US" sz="2800" b="1" dirty="0">
                <a:solidFill>
                  <a:schemeClr val="bg1"/>
                </a:solidFill>
              </a:rPr>
              <a:t>Testing:</a:t>
            </a:r>
          </a:p>
          <a:p>
            <a:pPr algn="ctr"/>
            <a:endParaRPr lang="en-US" sz="1200" dirty="0">
              <a:solidFill>
                <a:schemeClr val="bg1"/>
              </a:solidFill>
            </a:endParaRPr>
          </a:p>
          <a:p>
            <a:r>
              <a:rPr lang="en-US" sz="2000" dirty="0">
                <a:solidFill>
                  <a:schemeClr val="bg1"/>
                </a:solidFill>
              </a:rPr>
              <a:t>Webload</a:t>
            </a:r>
          </a:p>
          <a:p>
            <a:r>
              <a:rPr lang="en-US" sz="2000" dirty="0">
                <a:solidFill>
                  <a:schemeClr val="bg1"/>
                </a:solidFill>
              </a:rPr>
              <a:t>Burp Suite</a:t>
            </a:r>
          </a:p>
        </p:txBody>
      </p:sp>
      <p:sp>
        <p:nvSpPr>
          <p:cNvPr id="7" name="TextBox 6">
            <a:extLst>
              <a:ext uri="{FF2B5EF4-FFF2-40B4-BE49-F238E27FC236}">
                <a16:creationId xmlns:a16="http://schemas.microsoft.com/office/drawing/2014/main" id="{B3FA97FB-7B98-AC97-211D-B362E0F67FBF}"/>
              </a:ext>
            </a:extLst>
          </p:cNvPr>
          <p:cNvSpPr txBox="1"/>
          <p:nvPr/>
        </p:nvSpPr>
        <p:spPr>
          <a:xfrm>
            <a:off x="5054859" y="3069771"/>
            <a:ext cx="2437623" cy="1261884"/>
          </a:xfrm>
          <a:prstGeom prst="rect">
            <a:avLst/>
          </a:prstGeom>
          <a:solidFill>
            <a:schemeClr val="accent4">
              <a:lumMod val="60000"/>
              <a:lumOff val="40000"/>
            </a:schemeClr>
          </a:solidFill>
        </p:spPr>
        <p:txBody>
          <a:bodyPr wrap="square" rtlCol="0">
            <a:spAutoFit/>
          </a:bodyPr>
          <a:lstStyle/>
          <a:p>
            <a:pPr algn="ctr"/>
            <a:r>
              <a:rPr lang="en-US" sz="2800" b="1" dirty="0">
                <a:solidFill>
                  <a:schemeClr val="bg1"/>
                </a:solidFill>
              </a:rPr>
              <a:t>Collaboration:</a:t>
            </a:r>
          </a:p>
          <a:p>
            <a:pPr algn="ctr"/>
            <a:endParaRPr lang="en-US" sz="800" dirty="0">
              <a:solidFill>
                <a:schemeClr val="bg1"/>
              </a:solidFill>
            </a:endParaRPr>
          </a:p>
          <a:p>
            <a:r>
              <a:rPr lang="en-US" sz="2000" dirty="0">
                <a:solidFill>
                  <a:schemeClr val="bg1"/>
                </a:solidFill>
              </a:rPr>
              <a:t>GitHub</a:t>
            </a:r>
          </a:p>
          <a:p>
            <a:r>
              <a:rPr lang="en-US" sz="2000" dirty="0">
                <a:solidFill>
                  <a:schemeClr val="bg1"/>
                </a:solidFill>
              </a:rPr>
              <a:t>Microsoft teams</a:t>
            </a:r>
            <a:endParaRPr lang="en-US" sz="800" dirty="0">
              <a:solidFill>
                <a:schemeClr val="bg1"/>
              </a:solidFill>
            </a:endParaRPr>
          </a:p>
        </p:txBody>
      </p:sp>
      <p:sp>
        <p:nvSpPr>
          <p:cNvPr id="8" name="TextBox 7">
            <a:extLst>
              <a:ext uri="{FF2B5EF4-FFF2-40B4-BE49-F238E27FC236}">
                <a16:creationId xmlns:a16="http://schemas.microsoft.com/office/drawing/2014/main" id="{51E9DAE0-D543-04F6-777F-342AF9E48C40}"/>
              </a:ext>
            </a:extLst>
          </p:cNvPr>
          <p:cNvSpPr txBox="1"/>
          <p:nvPr/>
        </p:nvSpPr>
        <p:spPr>
          <a:xfrm>
            <a:off x="9116007" y="4026489"/>
            <a:ext cx="1988976" cy="1238801"/>
          </a:xfrm>
          <a:prstGeom prst="rect">
            <a:avLst/>
          </a:prstGeom>
          <a:solidFill>
            <a:srgbClr val="FF5050"/>
          </a:solidFill>
        </p:spPr>
        <p:txBody>
          <a:bodyPr wrap="square" rtlCol="0">
            <a:spAutoFit/>
          </a:bodyPr>
          <a:lstStyle/>
          <a:p>
            <a:pPr algn="ctr"/>
            <a:r>
              <a:rPr lang="en-US" sz="2400" b="1" dirty="0">
                <a:solidFill>
                  <a:schemeClr val="bg1"/>
                </a:solidFill>
              </a:rPr>
              <a:t>Web-Hosting</a:t>
            </a:r>
          </a:p>
          <a:p>
            <a:endParaRPr lang="en-US" sz="1050" dirty="0">
              <a:solidFill>
                <a:schemeClr val="bg1"/>
              </a:solidFill>
            </a:endParaRPr>
          </a:p>
          <a:p>
            <a:r>
              <a:rPr lang="en-US" sz="2000" dirty="0">
                <a:solidFill>
                  <a:schemeClr val="bg1"/>
                </a:solidFill>
              </a:rPr>
              <a:t>Amazon Ec2 instances</a:t>
            </a:r>
          </a:p>
        </p:txBody>
      </p:sp>
    </p:spTree>
    <p:extLst>
      <p:ext uri="{BB962C8B-B14F-4D97-AF65-F5344CB8AC3E}">
        <p14:creationId xmlns:p14="http://schemas.microsoft.com/office/powerpoint/2010/main" val="249075724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6.jpeg"/></Relationships>
</file>

<file path=ppt/theme/_rels/theme6.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4.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5.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6.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154</TotalTime>
  <Words>486</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14</vt:i4>
      </vt:variant>
      <vt:variant>
        <vt:lpstr>Theme</vt:lpstr>
      </vt:variant>
      <vt:variant>
        <vt:i4>7</vt:i4>
      </vt:variant>
      <vt:variant>
        <vt:lpstr>Slide Titles</vt:lpstr>
      </vt:variant>
      <vt:variant>
        <vt:i4>8</vt:i4>
      </vt:variant>
    </vt:vector>
  </HeadingPairs>
  <TitlesOfParts>
    <vt:vector size="29" baseType="lpstr">
      <vt:lpstr>Arial</vt:lpstr>
      <vt:lpstr>Bahnschrift Light</vt:lpstr>
      <vt:lpstr>Bahnschrift SemiLight</vt:lpstr>
      <vt:lpstr>Calibri</vt:lpstr>
      <vt:lpstr>Calibri Light</vt:lpstr>
      <vt:lpstr>Century Gothic</vt:lpstr>
      <vt:lpstr>Corbel</vt:lpstr>
      <vt:lpstr>Gill Sans MT</vt:lpstr>
      <vt:lpstr>Roboto</vt:lpstr>
      <vt:lpstr>Times New Roman</vt:lpstr>
      <vt:lpstr>Tw Cen MT</vt:lpstr>
      <vt:lpstr>Wingdings</vt:lpstr>
      <vt:lpstr>Wingdings 2</vt:lpstr>
      <vt:lpstr>Wingdings 3</vt:lpstr>
      <vt:lpstr>Gallery</vt:lpstr>
      <vt:lpstr>Wisp</vt:lpstr>
      <vt:lpstr>Banded</vt:lpstr>
      <vt:lpstr>Celestial</vt:lpstr>
      <vt:lpstr>Quotable</vt:lpstr>
      <vt:lpstr>Circuit</vt:lpstr>
      <vt:lpstr>Office Theme</vt:lpstr>
      <vt:lpstr>Capstone Project report  Review-1</vt:lpstr>
      <vt:lpstr>Team Details</vt:lpstr>
      <vt:lpstr>Contents</vt:lpstr>
      <vt:lpstr>Introduction</vt:lpstr>
      <vt:lpstr>Problem identification</vt:lpstr>
      <vt:lpstr>Project Phases</vt:lpstr>
      <vt:lpstr>PowerPoint Presentation</vt:lpstr>
      <vt:lpstr>Softwares/tools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report  Review-1</dc:title>
  <dc:creator>Rohith Reddy</dc:creator>
  <cp:lastModifiedBy>Rohith Reddy</cp:lastModifiedBy>
  <cp:revision>14</cp:revision>
  <dcterms:created xsi:type="dcterms:W3CDTF">2022-10-17T05:19:17Z</dcterms:created>
  <dcterms:modified xsi:type="dcterms:W3CDTF">2022-10-18T04:41:27Z</dcterms:modified>
</cp:coreProperties>
</file>