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6" r:id="rId6"/>
    <p:sldId id="267" r:id="rId7"/>
    <p:sldId id="261" r:id="rId8"/>
    <p:sldId id="270" r:id="rId9"/>
    <p:sldId id="269" r:id="rId10"/>
    <p:sldId id="262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BA64C3-D299-45DF-8A76-0BC06C2F084A}">
          <p14:sldIdLst>
            <p14:sldId id="256"/>
            <p14:sldId id="257"/>
            <p14:sldId id="258"/>
            <p14:sldId id="260"/>
            <p14:sldId id="266"/>
            <p14:sldId id="267"/>
            <p14:sldId id="261"/>
            <p14:sldId id="270"/>
            <p14:sldId id="269"/>
            <p14:sldId id="262"/>
            <p14:sldId id="268"/>
          </p14:sldIdLst>
        </p14:section>
        <p14:section name="Untitled Section" id="{7143A601-7530-478C-B182-D6F106BAEAE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2090B-836A-46A0-B676-E7945860FF41}" type="datetimeFigureOut">
              <a:rPr lang="en-US" smtClean="0"/>
              <a:pPr/>
              <a:t>5/3/2017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B054A-AF4D-4073-A2CA-0C2477EE76A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B054A-AF4D-4073-A2CA-0C2477EE76A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60C678-C8A0-49D8-A684-60EAFA905B0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81B81A-DCA9-47A9-B35D-D46DB72265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PRESENTATION ON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Searching Restaurant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48768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Mounika Uppala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Rohith Uppala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Creating Authentication for both Admin and Customer</a:t>
            </a:r>
          </a:p>
          <a:p>
            <a:r>
              <a:rPr lang="en-US" dirty="0"/>
              <a:t>Creating </a:t>
            </a:r>
            <a:r>
              <a:rPr lang="en-US"/>
              <a:t>login session.</a:t>
            </a:r>
            <a:endParaRPr lang="en-US" dirty="0"/>
          </a:p>
          <a:p>
            <a:r>
              <a:rPr lang="en-US" dirty="0"/>
              <a:t>Based on access differentiating the operations</a:t>
            </a:r>
          </a:p>
          <a:p>
            <a:r>
              <a:rPr lang="en-US" dirty="0"/>
              <a:t>Adding the food Items</a:t>
            </a:r>
          </a:p>
          <a:p>
            <a:r>
              <a:rPr lang="en-US" dirty="0"/>
              <a:t>Making the User Interface better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590800"/>
            <a:ext cx="8229600" cy="1143000"/>
          </a:xfrm>
        </p:spPr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19228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09800"/>
            <a:ext cx="4419600" cy="22098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US" sz="7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    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04088"/>
            <a:ext cx="7696200" cy="97231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480"/>
            <a:ext cx="7848600" cy="416052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Steps in creating project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Technologies and Tools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is a basic Searching of Restaurant.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can be used by both Administrator and User.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gives information about Restaurants such as Phone Number, Time when the restaurant is open, Available food items etc.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can add new Restaurants using this GUI.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can provide his rating based on his experience.  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888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Steps in creating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the ER diagram and Schema diagram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the database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fxml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 for GUI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Connecting the database through JDBC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a Java FX project using Model – view- Controller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the Business Logic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Debugging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lvl="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991600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935163"/>
            <a:ext cx="8534400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93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13" y="79248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Technologies and Tools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Technologies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JAVA FX (GUI)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My SQL (Database)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Eclipse with JAVA FX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DB Visualizer or My SQL workbench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Scene Builder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862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Inserting a Restaurant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Searching Restaurant by Name or City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Searching all Restaurants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Giving and Updating the Rating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Deleting the Restaurant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  	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64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743200"/>
            <a:ext cx="8229600" cy="1143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908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708</TotalTime>
  <Words>210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Wingdings 2</vt:lpstr>
      <vt:lpstr>Flow</vt:lpstr>
      <vt:lpstr>PRESENTATION ON PROJECT </vt:lpstr>
      <vt:lpstr>Content</vt:lpstr>
      <vt:lpstr>Introduction</vt:lpstr>
      <vt:lpstr>Steps in creating project</vt:lpstr>
      <vt:lpstr>Entity Relationship Model</vt:lpstr>
      <vt:lpstr>Schema Diagram</vt:lpstr>
      <vt:lpstr>  Technologies and Tools </vt:lpstr>
      <vt:lpstr>Operations</vt:lpstr>
      <vt:lpstr>DEMO</vt:lpstr>
      <vt:lpstr>Future Scope</vt:lpstr>
      <vt:lpstr>Any Questions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PROJECT REPORT</dc:title>
  <dc:creator>Dell</dc:creator>
  <cp:lastModifiedBy>Pranika Rachamalla</cp:lastModifiedBy>
  <cp:revision>57</cp:revision>
  <dcterms:created xsi:type="dcterms:W3CDTF">2012-07-25T04:47:58Z</dcterms:created>
  <dcterms:modified xsi:type="dcterms:W3CDTF">2017-05-04T05:36:21Z</dcterms:modified>
</cp:coreProperties>
</file>