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581" y="3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Rohith v</a:t>
            </a:r>
          </a:p>
          <a:p>
            <a:r>
              <a:rPr lang="en-US" sz="2000" b="1" dirty="0">
                <a:solidFill>
                  <a:schemeClr val="accent1">
                    <a:lumMod val="75000"/>
                  </a:schemeClr>
                </a:solidFill>
                <a:latin typeface="Arial"/>
                <a:cs typeface="Arial"/>
              </a:rPr>
              <a:t>Student Name : Rohith V</a:t>
            </a:r>
          </a:p>
          <a:p>
            <a:r>
              <a:rPr lang="en-US" sz="2000" b="1" dirty="0">
                <a:solidFill>
                  <a:schemeClr val="accent1">
                    <a:lumMod val="75000"/>
                  </a:schemeClr>
                </a:solidFill>
                <a:latin typeface="Arial"/>
                <a:cs typeface="Arial"/>
              </a:rPr>
              <a:t>College Name &amp; Department : IHRD,BCA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10000"/>
          </a:bodyPr>
          <a:lstStyle/>
          <a:p>
            <a:r>
              <a:rPr lang="en-US" b="1" dirty="0"/>
              <a:t>1. Integration with Machine Learning:</a:t>
            </a:r>
          </a:p>
          <a:p>
            <a:pPr marL="0" indent="0">
              <a:buNone/>
            </a:pPr>
            <a:r>
              <a:rPr lang="en-US" dirty="0"/>
              <a:t>Machine learning and artificial intelligence can be leveraged to optimize the embedding and extraction processes. AI algorithms can be trained to identify optimal embedding locations within images and improve the detection and retrieval of hidden data.</a:t>
            </a:r>
          </a:p>
          <a:p>
            <a:r>
              <a:rPr lang="en-US" b="1" dirty="0"/>
              <a:t>2. Real-Time Steganography:</a:t>
            </a:r>
          </a:p>
          <a:p>
            <a:pPr marL="0" indent="0">
              <a:buNone/>
            </a:pPr>
            <a:r>
              <a:rPr lang="en-US" dirty="0"/>
              <a:t>Developing real-time steganographic systems for secure live communication, such as video calls or live streaming, can open new avenues for secure data transmission. This requires efficient and fast algorithms that can handle high data rates.</a:t>
            </a:r>
          </a:p>
          <a:p>
            <a:r>
              <a:rPr lang="en-US" b="1" dirty="0"/>
              <a:t>3. Multimodal Steganography:</a:t>
            </a:r>
          </a:p>
          <a:p>
            <a:pPr marL="0" indent="0">
              <a:buNone/>
            </a:pPr>
            <a:r>
              <a:rPr lang="en-US" dirty="0"/>
              <a:t>Expanding steganography beyond images to include other media types, such as audio and video files, can increase the versatility and application of the technology. This involves developing techniques that can embed and retrieve data across different media formats.</a:t>
            </a:r>
          </a:p>
          <a:p>
            <a:r>
              <a:rPr lang="en-US" b="1" dirty="0"/>
              <a:t>4. Advanced Security Measures:</a:t>
            </a:r>
          </a:p>
          <a:p>
            <a:pPr marL="0" indent="0">
              <a:buNone/>
            </a:pPr>
            <a:r>
              <a:rPr lang="en-US" dirty="0"/>
              <a:t>Future advancements can focus on incorporating more sophisticated encryption techniques and security protocols to further protect the hidden data. This includes using hybrid encryption methods and multi-factor authentication for enhanced security.</a:t>
            </a:r>
          </a:p>
          <a:p>
            <a:r>
              <a:rPr lang="en-US" b="1" dirty="0"/>
              <a:t>5. Applications in Digital Watermarking:</a:t>
            </a:r>
          </a:p>
          <a:p>
            <a:pPr marL="0" indent="0">
              <a:buNone/>
            </a:pPr>
            <a:r>
              <a:rPr lang="en-US" dirty="0"/>
              <a:t>Steganography can be used for digital watermarking to protect intellectual property and verify the authenticity of digital content. Future research can explore more robust and imperceptible watermarking techniques for various types of digital media.</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800" dirty="0"/>
              <a:t>In today’s digital era, the need for secure communication and data protection has become paramount. Traditional encryption methods, while effective, can be easily detected, which raises suspicion. Steganography, the art and science of hiding information within another medium, provides an alternative solution by embedding secret data within seemingly innocuous files, such as images.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Libraries Used :cv2</a:t>
            </a:r>
          </a:p>
          <a:p>
            <a:pPr marL="0" indent="0">
              <a:buNone/>
            </a:pPr>
            <a:r>
              <a:rPr lang="en-IN" dirty="0"/>
              <a:t>Platform: IDLE(python 3.13 64 bit)</a:t>
            </a:r>
          </a:p>
          <a:p>
            <a:pPr marL="0" indent="0">
              <a:buNone/>
            </a:pPr>
            <a:r>
              <a:rPr lang="en-IN" dirty="0"/>
              <a:t>Operating System: windows 11</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62500" lnSpcReduction="20000"/>
          </a:bodyPr>
          <a:lstStyle/>
          <a:p>
            <a:pPr marL="0" indent="0">
              <a:buNone/>
            </a:pPr>
            <a:endParaRPr lang="en-US" sz="2000" b="1" dirty="0">
              <a:solidFill>
                <a:srgbClr val="0F0F0F"/>
              </a:solidFill>
            </a:endParaRPr>
          </a:p>
          <a:p>
            <a:pPr marL="0" indent="0">
              <a:buNone/>
            </a:pPr>
            <a:endParaRPr lang="en-IN" sz="1800" b="1" dirty="0">
              <a:solidFill>
                <a:srgbClr val="0F0F0F"/>
              </a:solidFill>
            </a:endParaRPr>
          </a:p>
          <a:p>
            <a:r>
              <a:rPr lang="en-US" sz="2000" b="1" dirty="0"/>
              <a:t>1.Imperceptibility:</a:t>
            </a:r>
          </a:p>
          <a:p>
            <a:pPr marL="0" indent="0">
              <a:buNone/>
            </a:pPr>
            <a:r>
              <a:rPr lang="en-US" sz="2000" dirty="0"/>
              <a:t>Steganography allows you to hide data within an image without noticeably altering its visual appearance. This means the original image looks the same even after data is embedded, making it an excellent method for covert communication.</a:t>
            </a:r>
          </a:p>
          <a:p>
            <a:r>
              <a:rPr lang="en-US" sz="2000" b="1" dirty="0"/>
              <a:t>2. Security:</a:t>
            </a:r>
          </a:p>
          <a:p>
            <a:pPr marL="0" indent="0">
              <a:buNone/>
            </a:pPr>
            <a:r>
              <a:rPr lang="en-US" sz="2000" dirty="0"/>
              <a:t>By combining steganography with encryption, you add an extra layer of security. Even if someone discovers that there is hidden data within the image, they would still need the correct decryption key to access the embedded information.</a:t>
            </a:r>
          </a:p>
          <a:p>
            <a:r>
              <a:rPr lang="en-US" sz="2000" b="1" dirty="0"/>
              <a:t>3. Covert Communication:</a:t>
            </a:r>
          </a:p>
          <a:p>
            <a:pPr marL="0" indent="0">
              <a:buNone/>
            </a:pPr>
            <a:r>
              <a:rPr lang="en-US" sz="2000" dirty="0"/>
              <a:t>Steganography enables covert communication channels, which can be used in situations where traditional encryption methods might draw suspicion. For example, it can be used for secure communication in regions with strict censorship.</a:t>
            </a:r>
          </a:p>
          <a:p>
            <a:r>
              <a:rPr lang="en-US" sz="2000" b="1" dirty="0"/>
              <a:t>4. Robustness:</a:t>
            </a:r>
          </a:p>
          <a:p>
            <a:pPr marL="0" indent="0">
              <a:buNone/>
            </a:pPr>
            <a:r>
              <a:rPr lang="en-US" sz="2000" dirty="0"/>
              <a:t>The project can be designed to ensure that the hidden data remains intact even after common image manipulations such as resizing, cropping, or compression. This adds to the reliability and practicality of the steganographic method.</a:t>
            </a:r>
          </a:p>
          <a:p>
            <a:r>
              <a:rPr lang="en-US" sz="2000" b="1" dirty="0"/>
              <a:t>5. Innovative Applications:</a:t>
            </a:r>
          </a:p>
          <a:p>
            <a:pPr marL="0" indent="0">
              <a:buNone/>
            </a:pPr>
            <a:r>
              <a:rPr lang="en-US" sz="2000" dirty="0"/>
              <a:t>Steganography has potential applications beyond secure communication, such as digital watermarking, copyright protection, and authentication. These applications can add value and innovation to the project.</a:t>
            </a:r>
          </a:p>
          <a:p>
            <a:pPr marL="0" indent="0">
              <a:buNone/>
            </a:pPr>
            <a:endParaRPr lang="en-US" sz="2000" dirty="0"/>
          </a:p>
          <a:p>
            <a:endParaRPr lang="en-US" sz="2000" dirty="0"/>
          </a:p>
          <a:p>
            <a:endParaRPr lang="en-US" sz="2000"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Cyber Security Professionals</a:t>
            </a:r>
          </a:p>
          <a:p>
            <a:r>
              <a:rPr lang="en-IN" dirty="0"/>
              <a:t>Government Agencies</a:t>
            </a:r>
          </a:p>
          <a:p>
            <a:r>
              <a:rPr lang="en-IN" dirty="0"/>
              <a:t>Multinational Companies</a:t>
            </a:r>
          </a:p>
          <a:p>
            <a:r>
              <a:rPr lang="en-IN" dirty="0"/>
              <a:t>Journalists and Whistleblowers</a:t>
            </a:r>
          </a:p>
          <a:p>
            <a:r>
              <a:rPr lang="en-IN" dirty="0"/>
              <a:t>Digital Forensics Experts</a:t>
            </a:r>
          </a:p>
          <a:p>
            <a:r>
              <a:rPr lang="en-IN" dirty="0"/>
              <a:t>Individuals Seeking Privacy</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2B7AA72-B782-DDD1-AB7C-62B94B92123F}"/>
              </a:ext>
            </a:extLst>
          </p:cNvPr>
          <p:cNvPicPr>
            <a:picLocks noGrp="1" noChangeAspect="1"/>
          </p:cNvPicPr>
          <p:nvPr>
            <p:ph idx="1"/>
          </p:nvPr>
        </p:nvPicPr>
        <p:blipFill>
          <a:blip r:embed="rId2"/>
          <a:stretch>
            <a:fillRect/>
          </a:stretch>
        </p:blipFill>
        <p:spPr>
          <a:xfrm>
            <a:off x="6744181" y="1249382"/>
            <a:ext cx="5015697" cy="2289020"/>
          </a:xfrm>
        </p:spPr>
      </p:pic>
      <p:pic>
        <p:nvPicPr>
          <p:cNvPr id="9" name="Picture 8">
            <a:extLst>
              <a:ext uri="{FF2B5EF4-FFF2-40B4-BE49-F238E27FC236}">
                <a16:creationId xmlns:a16="http://schemas.microsoft.com/office/drawing/2014/main" id="{E14F4E00-E1FE-C640-2175-01DAB5002196}"/>
              </a:ext>
            </a:extLst>
          </p:cNvPr>
          <p:cNvPicPr>
            <a:picLocks noChangeAspect="1"/>
          </p:cNvPicPr>
          <p:nvPr/>
        </p:nvPicPr>
        <p:blipFill>
          <a:blip r:embed="rId3"/>
          <a:stretch>
            <a:fillRect/>
          </a:stretch>
        </p:blipFill>
        <p:spPr>
          <a:xfrm>
            <a:off x="6744182" y="3885642"/>
            <a:ext cx="5015696" cy="2520321"/>
          </a:xfrm>
          <a:prstGeom prst="rect">
            <a:avLst/>
          </a:prstGeom>
        </p:spPr>
      </p:pic>
      <p:pic>
        <p:nvPicPr>
          <p:cNvPr id="11" name="Picture 10">
            <a:extLst>
              <a:ext uri="{FF2B5EF4-FFF2-40B4-BE49-F238E27FC236}">
                <a16:creationId xmlns:a16="http://schemas.microsoft.com/office/drawing/2014/main" id="{345C80F5-64DC-0C58-C6D7-14386CA8B2DE}"/>
              </a:ext>
            </a:extLst>
          </p:cNvPr>
          <p:cNvPicPr>
            <a:picLocks noChangeAspect="1"/>
          </p:cNvPicPr>
          <p:nvPr/>
        </p:nvPicPr>
        <p:blipFill>
          <a:blip r:embed="rId4"/>
          <a:stretch>
            <a:fillRect/>
          </a:stretch>
        </p:blipFill>
        <p:spPr>
          <a:xfrm>
            <a:off x="598027" y="1249382"/>
            <a:ext cx="4849792" cy="527252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800" dirty="0"/>
              <a:t>This project on Secure Data Hiding In Images Using Steganography successfully demonstrates the potential of combining steganography and encryption to provide a robust and covert method for protecting sensitive information. By embedding secret data within digital images, this project ensures that the information remains hidden from unauthorized access while maintaining the visual integrity of the host images.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653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rohith vimal</cp:lastModifiedBy>
  <cp:revision>26</cp:revision>
  <dcterms:created xsi:type="dcterms:W3CDTF">2021-05-26T16:50:10Z</dcterms:created>
  <dcterms:modified xsi:type="dcterms:W3CDTF">2025-02-27T10:32:39Z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