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9" r:id="rId3"/>
    <p:sldId id="258" r:id="rId4"/>
    <p:sldId id="261" r:id="rId5"/>
    <p:sldId id="262" r:id="rId6"/>
    <p:sldId id="260" r:id="rId7"/>
    <p:sldId id="264"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9390D-C6C1-4DE5-BC83-810BA07A132F}" v="3" dt="2021-04-28T16:36:18.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reddy24242@gmail.com" userId="2323d29a91f6b76b" providerId="LiveId" clId="{3289390D-C6C1-4DE5-BC83-810BA07A132F}"/>
    <pc:docChg chg="undo custSel addSld modSld sldOrd">
      <pc:chgData name="rohithreddy24242@gmail.com" userId="2323d29a91f6b76b" providerId="LiveId" clId="{3289390D-C6C1-4DE5-BC83-810BA07A132F}" dt="2021-04-28T23:30:38.804" v="1715" actId="20577"/>
      <pc:docMkLst>
        <pc:docMk/>
      </pc:docMkLst>
      <pc:sldChg chg="ord">
        <pc:chgData name="rohithreddy24242@gmail.com" userId="2323d29a91f6b76b" providerId="LiveId" clId="{3289390D-C6C1-4DE5-BC83-810BA07A132F}" dt="2021-04-28T21:10:14.222" v="280"/>
        <pc:sldMkLst>
          <pc:docMk/>
          <pc:sldMk cId="2942961881" sldId="260"/>
        </pc:sldMkLst>
      </pc:sldChg>
      <pc:sldChg chg="addSp delSp modSp new mod ord setBg">
        <pc:chgData name="rohithreddy24242@gmail.com" userId="2323d29a91f6b76b" providerId="LiveId" clId="{3289390D-C6C1-4DE5-BC83-810BA07A132F}" dt="2021-04-28T21:10:08.242" v="278"/>
        <pc:sldMkLst>
          <pc:docMk/>
          <pc:sldMk cId="1998054695" sldId="263"/>
        </pc:sldMkLst>
        <pc:spChg chg="mod">
          <ac:chgData name="rohithreddy24242@gmail.com" userId="2323d29a91f6b76b" providerId="LiveId" clId="{3289390D-C6C1-4DE5-BC83-810BA07A132F}" dt="2021-04-28T16:38:24.612" v="61" actId="20577"/>
          <ac:spMkLst>
            <pc:docMk/>
            <pc:sldMk cId="1998054695" sldId="263"/>
            <ac:spMk id="2" creationId="{67FFDD14-DFBF-4007-A010-61883020828E}"/>
          </ac:spMkLst>
        </pc:spChg>
        <pc:spChg chg="mod ord">
          <ac:chgData name="rohithreddy24242@gmail.com" userId="2323d29a91f6b76b" providerId="LiveId" clId="{3289390D-C6C1-4DE5-BC83-810BA07A132F}" dt="2021-04-28T16:38:19.280" v="58" actId="123"/>
          <ac:spMkLst>
            <pc:docMk/>
            <pc:sldMk cId="1998054695" sldId="263"/>
            <ac:spMk id="3" creationId="{2FEC17A3-746A-428F-8E60-8A80D5EE24B7}"/>
          </ac:spMkLst>
        </pc:spChg>
        <pc:spChg chg="add del">
          <ac:chgData name="rohithreddy24242@gmail.com" userId="2323d29a91f6b76b" providerId="LiveId" clId="{3289390D-C6C1-4DE5-BC83-810BA07A132F}" dt="2021-04-28T16:37:58.944" v="47" actId="26606"/>
          <ac:spMkLst>
            <pc:docMk/>
            <pc:sldMk cId="1998054695" sldId="263"/>
            <ac:spMk id="10" creationId="{5A8AC3CD-ED4E-47B5-A42A-F32B903409CF}"/>
          </ac:spMkLst>
        </pc:spChg>
        <pc:spChg chg="add del">
          <ac:chgData name="rohithreddy24242@gmail.com" userId="2323d29a91f6b76b" providerId="LiveId" clId="{3289390D-C6C1-4DE5-BC83-810BA07A132F}" dt="2021-04-28T16:37:58.944" v="47" actId="26606"/>
          <ac:spMkLst>
            <pc:docMk/>
            <pc:sldMk cId="1998054695" sldId="263"/>
            <ac:spMk id="12" creationId="{AB9DFAC8-424C-49EA-AC8A-002889678FD3}"/>
          </ac:spMkLst>
        </pc:spChg>
        <pc:spChg chg="add">
          <ac:chgData name="rohithreddy24242@gmail.com" userId="2323d29a91f6b76b" providerId="LiveId" clId="{3289390D-C6C1-4DE5-BC83-810BA07A132F}" dt="2021-04-28T16:37:58.953" v="48" actId="26606"/>
          <ac:spMkLst>
            <pc:docMk/>
            <pc:sldMk cId="1998054695" sldId="263"/>
            <ac:spMk id="14" creationId="{C1CA7196-CAF1-4234-8849-E335F0BCA3E8}"/>
          </ac:spMkLst>
        </pc:spChg>
        <pc:spChg chg="add">
          <ac:chgData name="rohithreddy24242@gmail.com" userId="2323d29a91f6b76b" providerId="LiveId" clId="{3289390D-C6C1-4DE5-BC83-810BA07A132F}" dt="2021-04-28T16:37:58.953" v="48" actId="26606"/>
          <ac:spMkLst>
            <pc:docMk/>
            <pc:sldMk cId="1998054695" sldId="263"/>
            <ac:spMk id="15" creationId="{8A7C3535-4FB5-4E5B-BDFE-FA61877AF1A9}"/>
          </ac:spMkLst>
        </pc:spChg>
        <pc:picChg chg="add mod">
          <ac:chgData name="rohithreddy24242@gmail.com" userId="2323d29a91f6b76b" providerId="LiveId" clId="{3289390D-C6C1-4DE5-BC83-810BA07A132F}" dt="2021-04-28T16:38:48.462" v="65" actId="14100"/>
          <ac:picMkLst>
            <pc:docMk/>
            <pc:sldMk cId="1998054695" sldId="263"/>
            <ac:picMk id="5" creationId="{35106F21-0F84-4ADC-ABA7-F418998AB8B2}"/>
          </ac:picMkLst>
        </pc:picChg>
      </pc:sldChg>
      <pc:sldChg chg="addSp delSp modSp new mod setBg">
        <pc:chgData name="rohithreddy24242@gmail.com" userId="2323d29a91f6b76b" providerId="LiveId" clId="{3289390D-C6C1-4DE5-BC83-810BA07A132F}" dt="2021-04-28T21:09:09.274" v="276" actId="26606"/>
        <pc:sldMkLst>
          <pc:docMk/>
          <pc:sldMk cId="1753683165" sldId="264"/>
        </pc:sldMkLst>
        <pc:spChg chg="mod">
          <ac:chgData name="rohithreddy24242@gmail.com" userId="2323d29a91f6b76b" providerId="LiveId" clId="{3289390D-C6C1-4DE5-BC83-810BA07A132F}" dt="2021-04-28T21:09:09.274" v="276" actId="26606"/>
          <ac:spMkLst>
            <pc:docMk/>
            <pc:sldMk cId="1753683165" sldId="264"/>
            <ac:spMk id="2" creationId="{84FCAC44-F880-48F9-B494-00B43DBEE096}"/>
          </ac:spMkLst>
        </pc:spChg>
        <pc:spChg chg="del mod">
          <ac:chgData name="rohithreddy24242@gmail.com" userId="2323d29a91f6b76b" providerId="LiveId" clId="{3289390D-C6C1-4DE5-BC83-810BA07A132F}" dt="2021-04-28T21:09:09.274" v="276" actId="26606"/>
          <ac:spMkLst>
            <pc:docMk/>
            <pc:sldMk cId="1753683165" sldId="264"/>
            <ac:spMk id="3" creationId="{C85F16F7-28AA-49E4-BCBF-E0AC33734E49}"/>
          </ac:spMkLst>
        </pc:spChg>
        <pc:spChg chg="add">
          <ac:chgData name="rohithreddy24242@gmail.com" userId="2323d29a91f6b76b" providerId="LiveId" clId="{3289390D-C6C1-4DE5-BC83-810BA07A132F}" dt="2021-04-28T21:09:09.274" v="276" actId="26606"/>
          <ac:spMkLst>
            <pc:docMk/>
            <pc:sldMk cId="1753683165" sldId="264"/>
            <ac:spMk id="9" creationId="{ECD538B8-489B-407A-A760-436DB4C563CC}"/>
          </ac:spMkLst>
        </pc:spChg>
        <pc:graphicFrameChg chg="add">
          <ac:chgData name="rohithreddy24242@gmail.com" userId="2323d29a91f6b76b" providerId="LiveId" clId="{3289390D-C6C1-4DE5-BC83-810BA07A132F}" dt="2021-04-28T21:09:09.274" v="276" actId="26606"/>
          <ac:graphicFrameMkLst>
            <pc:docMk/>
            <pc:sldMk cId="1753683165" sldId="264"/>
            <ac:graphicFrameMk id="5" creationId="{1D31C301-517A-4785-A9AE-B8421A977108}"/>
          </ac:graphicFrameMkLst>
        </pc:graphicFrameChg>
      </pc:sldChg>
      <pc:sldChg chg="addSp delSp modSp new mod">
        <pc:chgData name="rohithreddy24242@gmail.com" userId="2323d29a91f6b76b" providerId="LiveId" clId="{3289390D-C6C1-4DE5-BC83-810BA07A132F}" dt="2021-04-28T23:23:36.733" v="1643" actId="20577"/>
        <pc:sldMkLst>
          <pc:docMk/>
          <pc:sldMk cId="887571514" sldId="265"/>
        </pc:sldMkLst>
        <pc:spChg chg="mod">
          <ac:chgData name="rohithreddy24242@gmail.com" userId="2323d29a91f6b76b" providerId="LiveId" clId="{3289390D-C6C1-4DE5-BC83-810BA07A132F}" dt="2021-04-28T21:25:48.486" v="423" actId="14100"/>
          <ac:spMkLst>
            <pc:docMk/>
            <pc:sldMk cId="887571514" sldId="265"/>
            <ac:spMk id="2" creationId="{E404D216-B715-4190-B99B-99DBC780717D}"/>
          </ac:spMkLst>
        </pc:spChg>
        <pc:spChg chg="del">
          <ac:chgData name="rohithreddy24242@gmail.com" userId="2323d29a91f6b76b" providerId="LiveId" clId="{3289390D-C6C1-4DE5-BC83-810BA07A132F}" dt="2021-04-28T21:19:22.187" v="305" actId="3680"/>
          <ac:spMkLst>
            <pc:docMk/>
            <pc:sldMk cId="887571514" sldId="265"/>
            <ac:spMk id="3" creationId="{CB2C4CFE-8E35-4D0F-BA5F-7D9B76586368}"/>
          </ac:spMkLst>
        </pc:spChg>
        <pc:graphicFrameChg chg="add mod ord modGraphic">
          <ac:chgData name="rohithreddy24242@gmail.com" userId="2323d29a91f6b76b" providerId="LiveId" clId="{3289390D-C6C1-4DE5-BC83-810BA07A132F}" dt="2021-04-28T23:23:36.733" v="1643" actId="20577"/>
          <ac:graphicFrameMkLst>
            <pc:docMk/>
            <pc:sldMk cId="887571514" sldId="265"/>
            <ac:graphicFrameMk id="4" creationId="{13B621E8-C8D4-4565-8F61-62F3100650B5}"/>
          </ac:graphicFrameMkLst>
        </pc:graphicFrameChg>
      </pc:sldChg>
      <pc:sldChg chg="addSp modSp new mod ord setBg">
        <pc:chgData name="rohithreddy24242@gmail.com" userId="2323d29a91f6b76b" providerId="LiveId" clId="{3289390D-C6C1-4DE5-BC83-810BA07A132F}" dt="2021-04-28T22:53:19.441" v="1149"/>
        <pc:sldMkLst>
          <pc:docMk/>
          <pc:sldMk cId="3548250441" sldId="266"/>
        </pc:sldMkLst>
        <pc:spChg chg="mod">
          <ac:chgData name="rohithreddy24242@gmail.com" userId="2323d29a91f6b76b" providerId="LiveId" clId="{3289390D-C6C1-4DE5-BC83-810BA07A132F}" dt="2021-04-28T22:23:18.888" v="979" actId="26606"/>
          <ac:spMkLst>
            <pc:docMk/>
            <pc:sldMk cId="3548250441" sldId="266"/>
            <ac:spMk id="2" creationId="{4ED017B4-9A6A-406A-BE78-B8E4EB83FC73}"/>
          </ac:spMkLst>
        </pc:spChg>
        <pc:spChg chg="mod">
          <ac:chgData name="rohithreddy24242@gmail.com" userId="2323d29a91f6b76b" providerId="LiveId" clId="{3289390D-C6C1-4DE5-BC83-810BA07A132F}" dt="2021-04-28T22:23:18.888" v="979" actId="26606"/>
          <ac:spMkLst>
            <pc:docMk/>
            <pc:sldMk cId="3548250441" sldId="266"/>
            <ac:spMk id="3" creationId="{A315C98E-1F98-4A5F-BAA3-1953562FDDC7}"/>
          </ac:spMkLst>
        </pc:spChg>
        <pc:spChg chg="add">
          <ac:chgData name="rohithreddy24242@gmail.com" userId="2323d29a91f6b76b" providerId="LiveId" clId="{3289390D-C6C1-4DE5-BC83-810BA07A132F}" dt="2021-04-28T22:23:18.888" v="979" actId="26606"/>
          <ac:spMkLst>
            <pc:docMk/>
            <pc:sldMk cId="3548250441" sldId="266"/>
            <ac:spMk id="8" creationId="{7BB8F75B-C884-4D2B-AE54-13C07B581840}"/>
          </ac:spMkLst>
        </pc:spChg>
        <pc:spChg chg="add">
          <ac:chgData name="rohithreddy24242@gmail.com" userId="2323d29a91f6b76b" providerId="LiveId" clId="{3289390D-C6C1-4DE5-BC83-810BA07A132F}" dt="2021-04-28T22:23:18.888" v="979" actId="26606"/>
          <ac:spMkLst>
            <pc:docMk/>
            <pc:sldMk cId="3548250441" sldId="266"/>
            <ac:spMk id="10" creationId="{5E1FEFA6-7D4F-4746-AE64-D4D52FE76DC2}"/>
          </ac:spMkLst>
        </pc:spChg>
      </pc:sldChg>
      <pc:sldChg chg="addSp delSp modSp new mod setBg">
        <pc:chgData name="rohithreddy24242@gmail.com" userId="2323d29a91f6b76b" providerId="LiveId" clId="{3289390D-C6C1-4DE5-BC83-810BA07A132F}" dt="2021-04-28T22:52:56.940" v="1147" actId="20577"/>
        <pc:sldMkLst>
          <pc:docMk/>
          <pc:sldMk cId="388299870" sldId="267"/>
        </pc:sldMkLst>
        <pc:spChg chg="mod">
          <ac:chgData name="rohithreddy24242@gmail.com" userId="2323d29a91f6b76b" providerId="LiveId" clId="{3289390D-C6C1-4DE5-BC83-810BA07A132F}" dt="2021-04-28T22:50:55.452" v="1124" actId="26606"/>
          <ac:spMkLst>
            <pc:docMk/>
            <pc:sldMk cId="388299870" sldId="267"/>
            <ac:spMk id="2" creationId="{0197A7CD-D0CF-4B1E-9D42-148D9741CE65}"/>
          </ac:spMkLst>
        </pc:spChg>
        <pc:spChg chg="mod ord">
          <ac:chgData name="rohithreddy24242@gmail.com" userId="2323d29a91f6b76b" providerId="LiveId" clId="{3289390D-C6C1-4DE5-BC83-810BA07A132F}" dt="2021-04-28T22:52:56.940" v="1147" actId="20577"/>
          <ac:spMkLst>
            <pc:docMk/>
            <pc:sldMk cId="388299870" sldId="267"/>
            <ac:spMk id="3" creationId="{E84E1BA8-2DC3-414B-AEB7-7FF0F572735F}"/>
          </ac:spMkLst>
        </pc:spChg>
        <pc:spChg chg="add">
          <ac:chgData name="rohithreddy24242@gmail.com" userId="2323d29a91f6b76b" providerId="LiveId" clId="{3289390D-C6C1-4DE5-BC83-810BA07A132F}" dt="2021-04-28T22:50:55.452" v="1124" actId="26606"/>
          <ac:spMkLst>
            <pc:docMk/>
            <pc:sldMk cId="388299870" sldId="267"/>
            <ac:spMk id="77" creationId="{C4D50C41-5487-4C6D-B233-2DC613D05CB1}"/>
          </ac:spMkLst>
        </pc:spChg>
        <pc:spChg chg="add">
          <ac:chgData name="rohithreddy24242@gmail.com" userId="2323d29a91f6b76b" providerId="LiveId" clId="{3289390D-C6C1-4DE5-BC83-810BA07A132F}" dt="2021-04-28T22:50:55.452" v="1124" actId="26606"/>
          <ac:spMkLst>
            <pc:docMk/>
            <pc:sldMk cId="388299870" sldId="267"/>
            <ac:spMk id="79" creationId="{C2794E3E-966D-43D0-B426-D33988B92C6F}"/>
          </ac:spMkLst>
        </pc:spChg>
        <pc:picChg chg="add del mod">
          <ac:chgData name="rohithreddy24242@gmail.com" userId="2323d29a91f6b76b" providerId="LiveId" clId="{3289390D-C6C1-4DE5-BC83-810BA07A132F}" dt="2021-04-28T22:49:22.924" v="1102"/>
          <ac:picMkLst>
            <pc:docMk/>
            <pc:sldMk cId="388299870" sldId="267"/>
            <ac:picMk id="1026" creationId="{685F0E54-0C8A-4DF6-A67D-BB8B88EEFEFB}"/>
          </ac:picMkLst>
        </pc:picChg>
        <pc:picChg chg="add del mod">
          <ac:chgData name="rohithreddy24242@gmail.com" userId="2323d29a91f6b76b" providerId="LiveId" clId="{3289390D-C6C1-4DE5-BC83-810BA07A132F}" dt="2021-04-28T22:50:07.263" v="1117"/>
          <ac:picMkLst>
            <pc:docMk/>
            <pc:sldMk cId="388299870" sldId="267"/>
            <ac:picMk id="1028" creationId="{CA065A71-8A69-48E3-9F87-D7B87A4A501E}"/>
          </ac:picMkLst>
        </pc:picChg>
        <pc:picChg chg="add mod ord">
          <ac:chgData name="rohithreddy24242@gmail.com" userId="2323d29a91f6b76b" providerId="LiveId" clId="{3289390D-C6C1-4DE5-BC83-810BA07A132F}" dt="2021-04-28T22:51:33.840" v="1130" actId="14100"/>
          <ac:picMkLst>
            <pc:docMk/>
            <pc:sldMk cId="388299870" sldId="267"/>
            <ac:picMk id="1030" creationId="{E6FCCAA7-56E6-435C-9336-70F7A4A55D3C}"/>
          </ac:picMkLst>
        </pc:picChg>
        <pc:picChg chg="add mod">
          <ac:chgData name="rohithreddy24242@gmail.com" userId="2323d29a91f6b76b" providerId="LiveId" clId="{3289390D-C6C1-4DE5-BC83-810BA07A132F}" dt="2021-04-28T22:52:09.670" v="1135" actId="14100"/>
          <ac:picMkLst>
            <pc:docMk/>
            <pc:sldMk cId="388299870" sldId="267"/>
            <ac:picMk id="1032" creationId="{3E35D641-7C96-4C1F-902D-E326D8C984C7}"/>
          </ac:picMkLst>
        </pc:picChg>
      </pc:sldChg>
      <pc:sldChg chg="modSp new mod setBg">
        <pc:chgData name="rohithreddy24242@gmail.com" userId="2323d29a91f6b76b" providerId="LiveId" clId="{3289390D-C6C1-4DE5-BC83-810BA07A132F}" dt="2021-04-28T23:04:25.889" v="1345"/>
        <pc:sldMkLst>
          <pc:docMk/>
          <pc:sldMk cId="432331508" sldId="268"/>
        </pc:sldMkLst>
        <pc:spChg chg="mod">
          <ac:chgData name="rohithreddy24242@gmail.com" userId="2323d29a91f6b76b" providerId="LiveId" clId="{3289390D-C6C1-4DE5-BC83-810BA07A132F}" dt="2021-04-28T23:02:41.111" v="1294" actId="14100"/>
          <ac:spMkLst>
            <pc:docMk/>
            <pc:sldMk cId="432331508" sldId="268"/>
            <ac:spMk id="2" creationId="{6569FCD7-E475-4821-A8ED-975313EA1949}"/>
          </ac:spMkLst>
        </pc:spChg>
        <pc:spChg chg="mod">
          <ac:chgData name="rohithreddy24242@gmail.com" userId="2323d29a91f6b76b" providerId="LiveId" clId="{3289390D-C6C1-4DE5-BC83-810BA07A132F}" dt="2021-04-28T23:03:32.272" v="1304" actId="123"/>
          <ac:spMkLst>
            <pc:docMk/>
            <pc:sldMk cId="432331508" sldId="268"/>
            <ac:spMk id="3" creationId="{2C89565C-F292-40B2-8233-0238617690CC}"/>
          </ac:spMkLst>
        </pc:spChg>
      </pc:sldChg>
      <pc:sldChg chg="addSp delSp modSp new mod setBg">
        <pc:chgData name="rohithreddy24242@gmail.com" userId="2323d29a91f6b76b" providerId="LiveId" clId="{3289390D-C6C1-4DE5-BC83-810BA07A132F}" dt="2021-04-28T23:29:15.018" v="1649"/>
        <pc:sldMkLst>
          <pc:docMk/>
          <pc:sldMk cId="576767396" sldId="269"/>
        </pc:sldMkLst>
        <pc:spChg chg="mod">
          <ac:chgData name="rohithreddy24242@gmail.com" userId="2323d29a91f6b76b" providerId="LiveId" clId="{3289390D-C6C1-4DE5-BC83-810BA07A132F}" dt="2021-04-28T23:28:07.888" v="1646" actId="26606"/>
          <ac:spMkLst>
            <pc:docMk/>
            <pc:sldMk cId="576767396" sldId="269"/>
            <ac:spMk id="2" creationId="{5EA3C6B4-6610-4568-A002-B2C110147756}"/>
          </ac:spMkLst>
        </pc:spChg>
        <pc:spChg chg="add del mod">
          <ac:chgData name="rohithreddy24242@gmail.com" userId="2323d29a91f6b76b" providerId="LiveId" clId="{3289390D-C6C1-4DE5-BC83-810BA07A132F}" dt="2021-04-28T23:28:20.408" v="1647" actId="26606"/>
          <ac:spMkLst>
            <pc:docMk/>
            <pc:sldMk cId="576767396" sldId="269"/>
            <ac:spMk id="3" creationId="{6A6C6621-1CE9-424C-AB80-7FE898B04B73}"/>
          </ac:spMkLst>
        </pc:spChg>
        <pc:spChg chg="add del">
          <ac:chgData name="rohithreddy24242@gmail.com" userId="2323d29a91f6b76b" providerId="LiveId" clId="{3289390D-C6C1-4DE5-BC83-810BA07A132F}" dt="2021-04-28T23:28:07.888" v="1646" actId="26606"/>
          <ac:spMkLst>
            <pc:docMk/>
            <pc:sldMk cId="576767396" sldId="269"/>
            <ac:spMk id="9" creationId="{6E00E3E0-07DA-4A53-8D2F-59983E1449A0}"/>
          </ac:spMkLst>
        </pc:spChg>
        <pc:graphicFrameChg chg="add del mod">
          <ac:chgData name="rohithreddy24242@gmail.com" userId="2323d29a91f6b76b" providerId="LiveId" clId="{3289390D-C6C1-4DE5-BC83-810BA07A132F}" dt="2021-04-28T23:28:07.888" v="1646" actId="26606"/>
          <ac:graphicFrameMkLst>
            <pc:docMk/>
            <pc:sldMk cId="576767396" sldId="269"/>
            <ac:graphicFrameMk id="5" creationId="{4C14EC9D-B940-42A8-B8CC-086233FCC0A3}"/>
          </ac:graphicFrameMkLst>
        </pc:graphicFrameChg>
        <pc:graphicFrameChg chg="add mod">
          <ac:chgData name="rohithreddy24242@gmail.com" userId="2323d29a91f6b76b" providerId="LiveId" clId="{3289390D-C6C1-4DE5-BC83-810BA07A132F}" dt="2021-04-28T23:29:15.018" v="1649"/>
          <ac:graphicFrameMkLst>
            <pc:docMk/>
            <pc:sldMk cId="576767396" sldId="269"/>
            <ac:graphicFrameMk id="6" creationId="{0A7D1691-3EF3-4DD9-86F1-974708EFB9F8}"/>
          </ac:graphicFrameMkLst>
        </pc:graphicFrameChg>
      </pc:sldChg>
      <pc:sldChg chg="addSp modSp new mod setBg chgLayout">
        <pc:chgData name="rohithreddy24242@gmail.com" userId="2323d29a91f6b76b" providerId="LiveId" clId="{3289390D-C6C1-4DE5-BC83-810BA07A132F}" dt="2021-04-28T23:30:38.804" v="1715" actId="20577"/>
        <pc:sldMkLst>
          <pc:docMk/>
          <pc:sldMk cId="3211913239" sldId="270"/>
        </pc:sldMkLst>
        <pc:spChg chg="mod ord">
          <ac:chgData name="rohithreddy24242@gmail.com" userId="2323d29a91f6b76b" providerId="LiveId" clId="{3289390D-C6C1-4DE5-BC83-810BA07A132F}" dt="2021-04-28T23:30:38.804" v="1715" actId="20577"/>
          <ac:spMkLst>
            <pc:docMk/>
            <pc:sldMk cId="3211913239" sldId="270"/>
            <ac:spMk id="2" creationId="{D37D217C-EECA-45DC-8EDC-A4AC202E295A}"/>
          </ac:spMkLst>
        </pc:spChg>
        <pc:spChg chg="add">
          <ac:chgData name="rohithreddy24242@gmail.com" userId="2323d29a91f6b76b" providerId="LiveId" clId="{3289390D-C6C1-4DE5-BC83-810BA07A132F}" dt="2021-04-28T23:30:31.026" v="1694" actId="26606"/>
          <ac:spMkLst>
            <pc:docMk/>
            <pc:sldMk cId="3211913239" sldId="270"/>
            <ac:spMk id="7" creationId="{35BAD784-BAAF-4CC0-9F52-682A8E966706}"/>
          </ac:spMkLst>
        </pc:spChg>
        <pc:spChg chg="add">
          <ac:chgData name="rohithreddy24242@gmail.com" userId="2323d29a91f6b76b" providerId="LiveId" clId="{3289390D-C6C1-4DE5-BC83-810BA07A132F}" dt="2021-04-28T23:30:31.026" v="1694" actId="26606"/>
          <ac:spMkLst>
            <pc:docMk/>
            <pc:sldMk cId="3211913239" sldId="270"/>
            <ac:spMk id="9" creationId="{25D401B9-9595-42B7-B197-AB5FB5C653B2}"/>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numpy.org/"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en.wikipedia.org/wiki/Activation_function"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1" Type="http://schemas.openxmlformats.org/officeDocument/2006/relationships/hyperlink" Target="https://numpy.org/"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en.wikipedia.org/wiki/Activation_function"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E2403-F1C0-4EA2-8730-A5FC20AF89FC}"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189A74A9-BC5F-45BF-BDCA-DF92CB4A72D8}">
      <dgm:prSet/>
      <dgm:spPr/>
      <dgm:t>
        <a:bodyPr/>
        <a:lstStyle/>
        <a:p>
          <a:r>
            <a:rPr lang="en-US"/>
            <a:t>RESIZE</a:t>
          </a:r>
        </a:p>
      </dgm:t>
    </dgm:pt>
    <dgm:pt modelId="{B6753E4A-9A34-4635-88EA-F65517CAB9E6}" type="parTrans" cxnId="{84C8D27D-1004-4D2E-9818-1DFD1A85076D}">
      <dgm:prSet/>
      <dgm:spPr/>
      <dgm:t>
        <a:bodyPr/>
        <a:lstStyle/>
        <a:p>
          <a:endParaRPr lang="en-US"/>
        </a:p>
      </dgm:t>
    </dgm:pt>
    <dgm:pt modelId="{AFCEAB95-168B-43F6-8910-80BDCF26224F}" type="sibTrans" cxnId="{84C8D27D-1004-4D2E-9818-1DFD1A85076D}">
      <dgm:prSet/>
      <dgm:spPr/>
      <dgm:t>
        <a:bodyPr/>
        <a:lstStyle/>
        <a:p>
          <a:endParaRPr lang="en-US"/>
        </a:p>
      </dgm:t>
    </dgm:pt>
    <dgm:pt modelId="{B54F4989-5F69-4A86-97DD-296D7331A226}">
      <dgm:prSet/>
      <dgm:spPr/>
      <dgm:t>
        <a:bodyPr/>
        <a:lstStyle/>
        <a:p>
          <a:r>
            <a:rPr lang="en-US" dirty="0"/>
            <a:t>To resize an image, you call the resize() method on it, passing in a two-integer tuple argument representing the width and height of the resized image.</a:t>
          </a:r>
        </a:p>
      </dgm:t>
    </dgm:pt>
    <dgm:pt modelId="{8C2D6EBF-1F29-4DC5-A54F-02912421C0E4}" type="parTrans" cxnId="{02DBF1A4-F9F6-4F05-B0F4-3E87227159BD}">
      <dgm:prSet/>
      <dgm:spPr/>
      <dgm:t>
        <a:bodyPr/>
        <a:lstStyle/>
        <a:p>
          <a:endParaRPr lang="en-US"/>
        </a:p>
      </dgm:t>
    </dgm:pt>
    <dgm:pt modelId="{2BB3A03F-1E49-4610-A854-6DEC2EC695AB}" type="sibTrans" cxnId="{02DBF1A4-F9F6-4F05-B0F4-3E87227159BD}">
      <dgm:prSet/>
      <dgm:spPr/>
      <dgm:t>
        <a:bodyPr/>
        <a:lstStyle/>
        <a:p>
          <a:endParaRPr lang="en-US"/>
        </a:p>
      </dgm:t>
    </dgm:pt>
    <dgm:pt modelId="{A2C2EB7D-EC33-447C-8C7B-97AED6C1A5F0}">
      <dgm:prSet/>
      <dgm:spPr/>
      <dgm:t>
        <a:bodyPr/>
        <a:lstStyle/>
        <a:p>
          <a:r>
            <a:rPr lang="en-US"/>
            <a:t>TO TENSOR</a:t>
          </a:r>
        </a:p>
      </dgm:t>
    </dgm:pt>
    <dgm:pt modelId="{22D98839-C9C4-4536-A984-B2E416746558}" type="parTrans" cxnId="{D45DEF6B-B3F6-4307-802D-E82C87F15595}">
      <dgm:prSet/>
      <dgm:spPr/>
      <dgm:t>
        <a:bodyPr/>
        <a:lstStyle/>
        <a:p>
          <a:endParaRPr lang="en-US"/>
        </a:p>
      </dgm:t>
    </dgm:pt>
    <dgm:pt modelId="{337025A6-495B-4D9F-9D11-4BEF95E8DA33}" type="sibTrans" cxnId="{D45DEF6B-B3F6-4307-802D-E82C87F15595}">
      <dgm:prSet/>
      <dgm:spPr/>
      <dgm:t>
        <a:bodyPr/>
        <a:lstStyle/>
        <a:p>
          <a:endParaRPr lang="en-US"/>
        </a:p>
      </dgm:t>
    </dgm:pt>
    <dgm:pt modelId="{C2A581BC-7474-406A-A7DA-1C7E6AAFDEEE}">
      <dgm:prSet/>
      <dgm:spPr/>
      <dgm:t>
        <a:bodyPr/>
        <a:lstStyle/>
        <a:p>
          <a:r>
            <a:rPr lang="en-US" b="0" i="0"/>
            <a:t>Tensors are a specialized data structure that are very similar to arrays and matrices. In PyTorch, we use tensors to encode the inputs and outputs of a model, as well as the model’s parameters. Tensors are similar to </a:t>
          </a:r>
          <a:r>
            <a:rPr lang="en-US" b="0" i="0">
              <a:hlinkClick xmlns:r="http://schemas.openxmlformats.org/officeDocument/2006/relationships" r:id="rId1"/>
            </a:rPr>
            <a:t>NumPy’s</a:t>
          </a:r>
          <a:r>
            <a:rPr lang="en-US" b="0" i="0"/>
            <a:t> ndarrays, except that tensors can run on GPUs or other hardware accelerators.</a:t>
          </a:r>
          <a:endParaRPr lang="en-US"/>
        </a:p>
      </dgm:t>
    </dgm:pt>
    <dgm:pt modelId="{464C3688-2CED-4800-9B40-13F324280825}" type="parTrans" cxnId="{91C2ABFD-91AF-4526-B5FB-7CD45B202A23}">
      <dgm:prSet/>
      <dgm:spPr/>
      <dgm:t>
        <a:bodyPr/>
        <a:lstStyle/>
        <a:p>
          <a:endParaRPr lang="en-US"/>
        </a:p>
      </dgm:t>
    </dgm:pt>
    <dgm:pt modelId="{F884A885-4E57-47B3-820A-46D29FCFD022}" type="sibTrans" cxnId="{91C2ABFD-91AF-4526-B5FB-7CD45B202A23}">
      <dgm:prSet/>
      <dgm:spPr/>
      <dgm:t>
        <a:bodyPr/>
        <a:lstStyle/>
        <a:p>
          <a:endParaRPr lang="en-US"/>
        </a:p>
      </dgm:t>
    </dgm:pt>
    <dgm:pt modelId="{CFBAAFB8-FFB7-4589-B9F8-528763754EC3}">
      <dgm:prSet/>
      <dgm:spPr/>
      <dgm:t>
        <a:bodyPr/>
        <a:lstStyle/>
        <a:p>
          <a:r>
            <a:rPr lang="en-US"/>
            <a:t>NORMALIZATION</a:t>
          </a:r>
        </a:p>
      </dgm:t>
    </dgm:pt>
    <dgm:pt modelId="{0FF3FACF-D45C-4FA1-955A-48F835F49C26}" type="parTrans" cxnId="{AEFEE5F3-177A-4DED-8F1D-BE536377C225}">
      <dgm:prSet/>
      <dgm:spPr/>
      <dgm:t>
        <a:bodyPr/>
        <a:lstStyle/>
        <a:p>
          <a:endParaRPr lang="en-US"/>
        </a:p>
      </dgm:t>
    </dgm:pt>
    <dgm:pt modelId="{1A2BB201-E501-4630-B3B1-D4A66F317580}" type="sibTrans" cxnId="{AEFEE5F3-177A-4DED-8F1D-BE536377C225}">
      <dgm:prSet/>
      <dgm:spPr/>
      <dgm:t>
        <a:bodyPr/>
        <a:lstStyle/>
        <a:p>
          <a:endParaRPr lang="en-US"/>
        </a:p>
      </dgm:t>
    </dgm:pt>
    <dgm:pt modelId="{2452B43A-93DD-42C3-8013-30F1769B775E}">
      <dgm:prSet/>
      <dgm:spPr/>
      <dgm:t>
        <a:bodyPr/>
        <a:lstStyle/>
        <a:p>
          <a:r>
            <a:rPr lang="en-US"/>
            <a:t>The goal of normalization is to  change the values of numeric  columns in the dataset to use a  common scale, without distorting  differences in the ranges of values  or losing information.</a:t>
          </a:r>
        </a:p>
      </dgm:t>
    </dgm:pt>
    <dgm:pt modelId="{D5C09276-8C65-4DEB-B101-E1599BBBBAF5}" type="parTrans" cxnId="{A1730A76-8F80-46CA-921E-93B31B4AD3CE}">
      <dgm:prSet/>
      <dgm:spPr/>
      <dgm:t>
        <a:bodyPr/>
        <a:lstStyle/>
        <a:p>
          <a:endParaRPr lang="en-US"/>
        </a:p>
      </dgm:t>
    </dgm:pt>
    <dgm:pt modelId="{91AF86C9-8E0C-4F9F-9878-2087E4F5AAAF}" type="sibTrans" cxnId="{A1730A76-8F80-46CA-921E-93B31B4AD3CE}">
      <dgm:prSet/>
      <dgm:spPr/>
      <dgm:t>
        <a:bodyPr/>
        <a:lstStyle/>
        <a:p>
          <a:endParaRPr lang="en-US"/>
        </a:p>
      </dgm:t>
    </dgm:pt>
    <dgm:pt modelId="{2D386481-41A6-4661-BFD3-057B03B60385}" type="pres">
      <dgm:prSet presAssocID="{DF9E2403-F1C0-4EA2-8730-A5FC20AF89FC}" presName="Name0" presStyleCnt="0">
        <dgm:presLayoutVars>
          <dgm:dir/>
          <dgm:animLvl val="lvl"/>
          <dgm:resizeHandles val="exact"/>
        </dgm:presLayoutVars>
      </dgm:prSet>
      <dgm:spPr/>
    </dgm:pt>
    <dgm:pt modelId="{A65C1BA0-92D8-44BF-AA1D-002F446BBEF9}" type="pres">
      <dgm:prSet presAssocID="{189A74A9-BC5F-45BF-BDCA-DF92CB4A72D8}" presName="composite" presStyleCnt="0"/>
      <dgm:spPr/>
    </dgm:pt>
    <dgm:pt modelId="{416D3217-66B3-47D4-B102-FD73658AD421}" type="pres">
      <dgm:prSet presAssocID="{189A74A9-BC5F-45BF-BDCA-DF92CB4A72D8}" presName="parTx" presStyleLbl="alignNode1" presStyleIdx="0" presStyleCnt="3">
        <dgm:presLayoutVars>
          <dgm:chMax val="0"/>
          <dgm:chPref val="0"/>
          <dgm:bulletEnabled val="1"/>
        </dgm:presLayoutVars>
      </dgm:prSet>
      <dgm:spPr/>
    </dgm:pt>
    <dgm:pt modelId="{4B87DBEE-B54A-4873-89A1-F16AFF8CFA23}" type="pres">
      <dgm:prSet presAssocID="{189A74A9-BC5F-45BF-BDCA-DF92CB4A72D8}" presName="desTx" presStyleLbl="alignAccFollowNode1" presStyleIdx="0" presStyleCnt="3">
        <dgm:presLayoutVars>
          <dgm:bulletEnabled val="1"/>
        </dgm:presLayoutVars>
      </dgm:prSet>
      <dgm:spPr/>
    </dgm:pt>
    <dgm:pt modelId="{F287F3FE-C22A-41E5-BC77-F0C5D5A05206}" type="pres">
      <dgm:prSet presAssocID="{AFCEAB95-168B-43F6-8910-80BDCF26224F}" presName="space" presStyleCnt="0"/>
      <dgm:spPr/>
    </dgm:pt>
    <dgm:pt modelId="{9681E556-D337-4C79-AFED-5D14FF1B77B3}" type="pres">
      <dgm:prSet presAssocID="{A2C2EB7D-EC33-447C-8C7B-97AED6C1A5F0}" presName="composite" presStyleCnt="0"/>
      <dgm:spPr/>
    </dgm:pt>
    <dgm:pt modelId="{BBD10A8C-F885-4F12-B2C8-83B87B44A70A}" type="pres">
      <dgm:prSet presAssocID="{A2C2EB7D-EC33-447C-8C7B-97AED6C1A5F0}" presName="parTx" presStyleLbl="alignNode1" presStyleIdx="1" presStyleCnt="3">
        <dgm:presLayoutVars>
          <dgm:chMax val="0"/>
          <dgm:chPref val="0"/>
          <dgm:bulletEnabled val="1"/>
        </dgm:presLayoutVars>
      </dgm:prSet>
      <dgm:spPr/>
    </dgm:pt>
    <dgm:pt modelId="{C47333D8-085D-455C-9E1B-32BCCEEDAD89}" type="pres">
      <dgm:prSet presAssocID="{A2C2EB7D-EC33-447C-8C7B-97AED6C1A5F0}" presName="desTx" presStyleLbl="alignAccFollowNode1" presStyleIdx="1" presStyleCnt="3">
        <dgm:presLayoutVars>
          <dgm:bulletEnabled val="1"/>
        </dgm:presLayoutVars>
      </dgm:prSet>
      <dgm:spPr/>
    </dgm:pt>
    <dgm:pt modelId="{1C73726E-FFA4-46E5-BEEB-731D65DCE6DB}" type="pres">
      <dgm:prSet presAssocID="{337025A6-495B-4D9F-9D11-4BEF95E8DA33}" presName="space" presStyleCnt="0"/>
      <dgm:spPr/>
    </dgm:pt>
    <dgm:pt modelId="{2622641F-49FD-4AFC-BA67-6F760867DB23}" type="pres">
      <dgm:prSet presAssocID="{CFBAAFB8-FFB7-4589-B9F8-528763754EC3}" presName="composite" presStyleCnt="0"/>
      <dgm:spPr/>
    </dgm:pt>
    <dgm:pt modelId="{825B45EA-C1E5-4DB7-9D54-946E67E7C75C}" type="pres">
      <dgm:prSet presAssocID="{CFBAAFB8-FFB7-4589-B9F8-528763754EC3}" presName="parTx" presStyleLbl="alignNode1" presStyleIdx="2" presStyleCnt="3">
        <dgm:presLayoutVars>
          <dgm:chMax val="0"/>
          <dgm:chPref val="0"/>
          <dgm:bulletEnabled val="1"/>
        </dgm:presLayoutVars>
      </dgm:prSet>
      <dgm:spPr/>
    </dgm:pt>
    <dgm:pt modelId="{397D1BFF-BFAF-429B-9A4B-F9C90A6C7E61}" type="pres">
      <dgm:prSet presAssocID="{CFBAAFB8-FFB7-4589-B9F8-528763754EC3}" presName="desTx" presStyleLbl="alignAccFollowNode1" presStyleIdx="2" presStyleCnt="3">
        <dgm:presLayoutVars>
          <dgm:bulletEnabled val="1"/>
        </dgm:presLayoutVars>
      </dgm:prSet>
      <dgm:spPr/>
    </dgm:pt>
  </dgm:ptLst>
  <dgm:cxnLst>
    <dgm:cxn modelId="{0DC47733-CFFA-4011-AD51-AEB4E3BD7FEE}" type="presOf" srcId="{189A74A9-BC5F-45BF-BDCA-DF92CB4A72D8}" destId="{416D3217-66B3-47D4-B102-FD73658AD421}" srcOrd="0" destOrd="0" presId="urn:microsoft.com/office/officeart/2005/8/layout/hList1"/>
    <dgm:cxn modelId="{B17A0C63-EFD0-4730-B605-0CADE09C6909}" type="presOf" srcId="{CFBAAFB8-FFB7-4589-B9F8-528763754EC3}" destId="{825B45EA-C1E5-4DB7-9D54-946E67E7C75C}" srcOrd="0" destOrd="0" presId="urn:microsoft.com/office/officeart/2005/8/layout/hList1"/>
    <dgm:cxn modelId="{24C75A43-6EDF-421E-8033-93E6BFE1A135}" type="presOf" srcId="{B54F4989-5F69-4A86-97DD-296D7331A226}" destId="{4B87DBEE-B54A-4873-89A1-F16AFF8CFA23}" srcOrd="0" destOrd="0" presId="urn:microsoft.com/office/officeart/2005/8/layout/hList1"/>
    <dgm:cxn modelId="{D45DEF6B-B3F6-4307-802D-E82C87F15595}" srcId="{DF9E2403-F1C0-4EA2-8730-A5FC20AF89FC}" destId="{A2C2EB7D-EC33-447C-8C7B-97AED6C1A5F0}" srcOrd="1" destOrd="0" parTransId="{22D98839-C9C4-4536-A984-B2E416746558}" sibTransId="{337025A6-495B-4D9F-9D11-4BEF95E8DA33}"/>
    <dgm:cxn modelId="{53CC6552-6D9F-4193-BF54-A1194C03E948}" type="presOf" srcId="{2452B43A-93DD-42C3-8013-30F1769B775E}" destId="{397D1BFF-BFAF-429B-9A4B-F9C90A6C7E61}" srcOrd="0" destOrd="0" presId="urn:microsoft.com/office/officeart/2005/8/layout/hList1"/>
    <dgm:cxn modelId="{A1730A76-8F80-46CA-921E-93B31B4AD3CE}" srcId="{CFBAAFB8-FFB7-4589-B9F8-528763754EC3}" destId="{2452B43A-93DD-42C3-8013-30F1769B775E}" srcOrd="0" destOrd="0" parTransId="{D5C09276-8C65-4DEB-B101-E1599BBBBAF5}" sibTransId="{91AF86C9-8E0C-4F9F-9878-2087E4F5AAAF}"/>
    <dgm:cxn modelId="{9AC6E076-1FC0-446B-971D-79C1300CB4C5}" type="presOf" srcId="{DF9E2403-F1C0-4EA2-8730-A5FC20AF89FC}" destId="{2D386481-41A6-4661-BFD3-057B03B60385}" srcOrd="0" destOrd="0" presId="urn:microsoft.com/office/officeart/2005/8/layout/hList1"/>
    <dgm:cxn modelId="{B6321E5A-39A4-4541-A401-6BE7C86C77DF}" type="presOf" srcId="{C2A581BC-7474-406A-A7DA-1C7E6AAFDEEE}" destId="{C47333D8-085D-455C-9E1B-32BCCEEDAD89}" srcOrd="0" destOrd="0" presId="urn:microsoft.com/office/officeart/2005/8/layout/hList1"/>
    <dgm:cxn modelId="{84C8D27D-1004-4D2E-9818-1DFD1A85076D}" srcId="{DF9E2403-F1C0-4EA2-8730-A5FC20AF89FC}" destId="{189A74A9-BC5F-45BF-BDCA-DF92CB4A72D8}" srcOrd="0" destOrd="0" parTransId="{B6753E4A-9A34-4635-88EA-F65517CAB9E6}" sibTransId="{AFCEAB95-168B-43F6-8910-80BDCF26224F}"/>
    <dgm:cxn modelId="{02DBF1A4-F9F6-4F05-B0F4-3E87227159BD}" srcId="{189A74A9-BC5F-45BF-BDCA-DF92CB4A72D8}" destId="{B54F4989-5F69-4A86-97DD-296D7331A226}" srcOrd="0" destOrd="0" parTransId="{8C2D6EBF-1F29-4DC5-A54F-02912421C0E4}" sibTransId="{2BB3A03F-1E49-4610-A854-6DEC2EC695AB}"/>
    <dgm:cxn modelId="{A69F69B7-1602-480A-B96D-DC9322DDBF64}" type="presOf" srcId="{A2C2EB7D-EC33-447C-8C7B-97AED6C1A5F0}" destId="{BBD10A8C-F885-4F12-B2C8-83B87B44A70A}" srcOrd="0" destOrd="0" presId="urn:microsoft.com/office/officeart/2005/8/layout/hList1"/>
    <dgm:cxn modelId="{AEFEE5F3-177A-4DED-8F1D-BE536377C225}" srcId="{DF9E2403-F1C0-4EA2-8730-A5FC20AF89FC}" destId="{CFBAAFB8-FFB7-4589-B9F8-528763754EC3}" srcOrd="2" destOrd="0" parTransId="{0FF3FACF-D45C-4FA1-955A-48F835F49C26}" sibTransId="{1A2BB201-E501-4630-B3B1-D4A66F317580}"/>
    <dgm:cxn modelId="{91C2ABFD-91AF-4526-B5FB-7CD45B202A23}" srcId="{A2C2EB7D-EC33-447C-8C7B-97AED6C1A5F0}" destId="{C2A581BC-7474-406A-A7DA-1C7E6AAFDEEE}" srcOrd="0" destOrd="0" parTransId="{464C3688-2CED-4800-9B40-13F324280825}" sibTransId="{F884A885-4E57-47B3-820A-46D29FCFD022}"/>
    <dgm:cxn modelId="{C4B49515-5021-49E9-A511-EFC5D3ABE832}" type="presParOf" srcId="{2D386481-41A6-4661-BFD3-057B03B60385}" destId="{A65C1BA0-92D8-44BF-AA1D-002F446BBEF9}" srcOrd="0" destOrd="0" presId="urn:microsoft.com/office/officeart/2005/8/layout/hList1"/>
    <dgm:cxn modelId="{694A1466-A2B2-411C-82E5-9DA4235027ED}" type="presParOf" srcId="{A65C1BA0-92D8-44BF-AA1D-002F446BBEF9}" destId="{416D3217-66B3-47D4-B102-FD73658AD421}" srcOrd="0" destOrd="0" presId="urn:microsoft.com/office/officeart/2005/8/layout/hList1"/>
    <dgm:cxn modelId="{80ACB0B1-CE10-43E9-856D-F79D8A6DB901}" type="presParOf" srcId="{A65C1BA0-92D8-44BF-AA1D-002F446BBEF9}" destId="{4B87DBEE-B54A-4873-89A1-F16AFF8CFA23}" srcOrd="1" destOrd="0" presId="urn:microsoft.com/office/officeart/2005/8/layout/hList1"/>
    <dgm:cxn modelId="{158E1FBD-0FA3-44E8-911D-E0F0E32F7581}" type="presParOf" srcId="{2D386481-41A6-4661-BFD3-057B03B60385}" destId="{F287F3FE-C22A-41E5-BC77-F0C5D5A05206}" srcOrd="1" destOrd="0" presId="urn:microsoft.com/office/officeart/2005/8/layout/hList1"/>
    <dgm:cxn modelId="{47CCA8F7-4AC1-4608-A690-6200FCE3EB5E}" type="presParOf" srcId="{2D386481-41A6-4661-BFD3-057B03B60385}" destId="{9681E556-D337-4C79-AFED-5D14FF1B77B3}" srcOrd="2" destOrd="0" presId="urn:microsoft.com/office/officeart/2005/8/layout/hList1"/>
    <dgm:cxn modelId="{24289F5E-A5A2-44E8-A418-D082C69BDDB9}" type="presParOf" srcId="{9681E556-D337-4C79-AFED-5D14FF1B77B3}" destId="{BBD10A8C-F885-4F12-B2C8-83B87B44A70A}" srcOrd="0" destOrd="0" presId="urn:microsoft.com/office/officeart/2005/8/layout/hList1"/>
    <dgm:cxn modelId="{34CDAA54-0551-42DE-8EF0-74AA7EA95914}" type="presParOf" srcId="{9681E556-D337-4C79-AFED-5D14FF1B77B3}" destId="{C47333D8-085D-455C-9E1B-32BCCEEDAD89}" srcOrd="1" destOrd="0" presId="urn:microsoft.com/office/officeart/2005/8/layout/hList1"/>
    <dgm:cxn modelId="{7A15B181-53D1-4E34-B32C-111884F90586}" type="presParOf" srcId="{2D386481-41A6-4661-BFD3-057B03B60385}" destId="{1C73726E-FFA4-46E5-BEEB-731D65DCE6DB}" srcOrd="3" destOrd="0" presId="urn:microsoft.com/office/officeart/2005/8/layout/hList1"/>
    <dgm:cxn modelId="{146196C9-D90F-4E2A-A137-1259E2CAAD39}" type="presParOf" srcId="{2D386481-41A6-4661-BFD3-057B03B60385}" destId="{2622641F-49FD-4AFC-BA67-6F760867DB23}" srcOrd="4" destOrd="0" presId="urn:microsoft.com/office/officeart/2005/8/layout/hList1"/>
    <dgm:cxn modelId="{14E10CF5-0B67-409D-8A0C-2331C747290B}" type="presParOf" srcId="{2622641F-49FD-4AFC-BA67-6F760867DB23}" destId="{825B45EA-C1E5-4DB7-9D54-946E67E7C75C}" srcOrd="0" destOrd="0" presId="urn:microsoft.com/office/officeart/2005/8/layout/hList1"/>
    <dgm:cxn modelId="{38D5241F-D60B-481B-91B6-672F740D78CE}" type="presParOf" srcId="{2622641F-49FD-4AFC-BA67-6F760867DB23}" destId="{397D1BFF-BFAF-429B-9A4B-F9C90A6C7E6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2975F7-08D2-42D3-810D-2B35FE7A3EC5}"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6092D840-5BE1-447E-B753-D47D9DF77BEC}">
      <dgm:prSet/>
      <dgm:spPr/>
      <dgm:t>
        <a:bodyPr/>
        <a:lstStyle/>
        <a:p>
          <a:r>
            <a:rPr lang="en-US"/>
            <a:t>Convolutional Layer</a:t>
          </a:r>
        </a:p>
      </dgm:t>
    </dgm:pt>
    <dgm:pt modelId="{C92125ED-A6EA-4725-A9F5-6EA37C0BC635}" type="parTrans" cxnId="{15B5509F-0223-48EA-9907-8B2A0601C272}">
      <dgm:prSet/>
      <dgm:spPr/>
      <dgm:t>
        <a:bodyPr/>
        <a:lstStyle/>
        <a:p>
          <a:endParaRPr lang="en-US"/>
        </a:p>
      </dgm:t>
    </dgm:pt>
    <dgm:pt modelId="{B9798A8E-1802-43C8-AD50-DF9E4DCB289E}" type="sibTrans" cxnId="{15B5509F-0223-48EA-9907-8B2A0601C272}">
      <dgm:prSet/>
      <dgm:spPr/>
      <dgm:t>
        <a:bodyPr/>
        <a:lstStyle/>
        <a:p>
          <a:endParaRPr lang="en-US"/>
        </a:p>
      </dgm:t>
    </dgm:pt>
    <dgm:pt modelId="{DFED8D9C-D688-46BB-A64C-F4690A5F7670}">
      <dgm:prSet/>
      <dgm:spPr/>
      <dgm:t>
        <a:bodyPr/>
        <a:lstStyle/>
        <a:p>
          <a:r>
            <a:rPr lang="en-US" b="0"/>
            <a:t>Convolutional layers are the major building blocks used in convolutional neural networks.</a:t>
          </a:r>
          <a:endParaRPr lang="en-US"/>
        </a:p>
      </dgm:t>
    </dgm:pt>
    <dgm:pt modelId="{EE0B4054-E7D3-4ABE-8CD2-AF04880A3DD4}" type="parTrans" cxnId="{7A1AFE4D-1B0F-4D81-B7B4-11CB8EFE1A81}">
      <dgm:prSet/>
      <dgm:spPr/>
      <dgm:t>
        <a:bodyPr/>
        <a:lstStyle/>
        <a:p>
          <a:endParaRPr lang="en-US"/>
        </a:p>
      </dgm:t>
    </dgm:pt>
    <dgm:pt modelId="{3CC5AC32-BCD6-4FA7-82B8-3390CA89E446}" type="sibTrans" cxnId="{7A1AFE4D-1B0F-4D81-B7B4-11CB8EFE1A81}">
      <dgm:prSet/>
      <dgm:spPr/>
      <dgm:t>
        <a:bodyPr/>
        <a:lstStyle/>
        <a:p>
          <a:endParaRPr lang="en-US"/>
        </a:p>
      </dgm:t>
    </dgm:pt>
    <dgm:pt modelId="{C54401B6-35E2-4E29-8946-EFB51A87CE7E}">
      <dgm:prSet/>
      <dgm:spPr/>
      <dgm:t>
        <a:bodyPr/>
        <a:lstStyle/>
        <a:p>
          <a:r>
            <a:rPr lang="en-US" b="0"/>
            <a:t>A convolution is the simple application of a filter to an input that results in an activation. Repeated application of the same filter to an input results in a map of activations called a feature map, indicating the locations and strength of a detected feature in an input, such as an image.</a:t>
          </a:r>
          <a:endParaRPr lang="en-US"/>
        </a:p>
      </dgm:t>
    </dgm:pt>
    <dgm:pt modelId="{45D16B4E-B61A-406A-9DA6-A9F300D7EB68}" type="parTrans" cxnId="{BEC02C75-223E-4BCF-9C2B-15DB84DEDF7B}">
      <dgm:prSet/>
      <dgm:spPr/>
      <dgm:t>
        <a:bodyPr/>
        <a:lstStyle/>
        <a:p>
          <a:endParaRPr lang="en-US"/>
        </a:p>
      </dgm:t>
    </dgm:pt>
    <dgm:pt modelId="{9D270B57-D797-4294-818A-00AC1E5A5C7B}" type="sibTrans" cxnId="{BEC02C75-223E-4BCF-9C2B-15DB84DEDF7B}">
      <dgm:prSet/>
      <dgm:spPr/>
      <dgm:t>
        <a:bodyPr/>
        <a:lstStyle/>
        <a:p>
          <a:endParaRPr lang="en-US"/>
        </a:p>
      </dgm:t>
    </dgm:pt>
    <dgm:pt modelId="{3315DB65-9A7B-4CA6-9F2A-6B2F220D50E6}">
      <dgm:prSet/>
      <dgm:spPr/>
      <dgm:t>
        <a:bodyPr/>
        <a:lstStyle/>
        <a:p>
          <a:r>
            <a:rPr lang="en-US"/>
            <a:t>Pooling Layer</a:t>
          </a:r>
        </a:p>
      </dgm:t>
    </dgm:pt>
    <dgm:pt modelId="{C0779887-C70A-47B2-A051-FF0B9FE808E5}" type="parTrans" cxnId="{54FB791E-A61A-44B7-8894-D725F0474787}">
      <dgm:prSet/>
      <dgm:spPr/>
      <dgm:t>
        <a:bodyPr/>
        <a:lstStyle/>
        <a:p>
          <a:endParaRPr lang="en-US"/>
        </a:p>
      </dgm:t>
    </dgm:pt>
    <dgm:pt modelId="{C247D35A-BC91-4EE7-B938-A3ECB3E778C7}" type="sibTrans" cxnId="{54FB791E-A61A-44B7-8894-D725F0474787}">
      <dgm:prSet/>
      <dgm:spPr/>
      <dgm:t>
        <a:bodyPr/>
        <a:lstStyle/>
        <a:p>
          <a:endParaRPr lang="en-US"/>
        </a:p>
      </dgm:t>
    </dgm:pt>
    <dgm:pt modelId="{9E8E3C8D-30E9-4293-AE36-6C6A4AF3A0EC}">
      <dgm:prSet/>
      <dgm:spPr/>
      <dgm:t>
        <a:bodyPr/>
        <a:lstStyle/>
        <a:p>
          <a:r>
            <a:rPr lang="en-US" b="0" i="0"/>
            <a:t>Pooling layers provide an approach to down sampling feature maps by summarizing the presence of features in patches of the feature map. Two common pooling methods are average pooling and max pooling that summarize the average presence of a feature and the most activated presence of a feature respectively.</a:t>
          </a:r>
          <a:endParaRPr lang="en-US"/>
        </a:p>
      </dgm:t>
    </dgm:pt>
    <dgm:pt modelId="{11926E47-84C8-4ECB-9269-743BE4388963}" type="parTrans" cxnId="{297E5B71-37B2-4F1E-B8F1-98156000FE63}">
      <dgm:prSet/>
      <dgm:spPr/>
      <dgm:t>
        <a:bodyPr/>
        <a:lstStyle/>
        <a:p>
          <a:endParaRPr lang="en-US"/>
        </a:p>
      </dgm:t>
    </dgm:pt>
    <dgm:pt modelId="{1E9285CC-E218-4555-9F73-28A3F28E224F}" type="sibTrans" cxnId="{297E5B71-37B2-4F1E-B8F1-98156000FE63}">
      <dgm:prSet/>
      <dgm:spPr/>
      <dgm:t>
        <a:bodyPr/>
        <a:lstStyle/>
        <a:p>
          <a:endParaRPr lang="en-US"/>
        </a:p>
      </dgm:t>
    </dgm:pt>
    <dgm:pt modelId="{24E91FE6-8A2D-4E5E-B1B7-FBA741981AF8}">
      <dgm:prSet/>
      <dgm:spPr/>
      <dgm:t>
        <a:bodyPr/>
        <a:lstStyle/>
        <a:p>
          <a:r>
            <a:rPr lang="en-US" b="0"/>
            <a:t>A</a:t>
          </a:r>
          <a:r>
            <a:rPr lang="en-US"/>
            <a:t>ctivation Function</a:t>
          </a:r>
        </a:p>
      </dgm:t>
    </dgm:pt>
    <dgm:pt modelId="{2321BCD3-D1CC-473E-A175-8119702A9C4D}" type="parTrans" cxnId="{469264FF-C653-44E7-83AD-9D5A6111FCE7}">
      <dgm:prSet/>
      <dgm:spPr/>
      <dgm:t>
        <a:bodyPr/>
        <a:lstStyle/>
        <a:p>
          <a:endParaRPr lang="en-US"/>
        </a:p>
      </dgm:t>
    </dgm:pt>
    <dgm:pt modelId="{A38A09FD-7504-4AFF-AE79-5F09B1D87128}" type="sibTrans" cxnId="{469264FF-C653-44E7-83AD-9D5A6111FCE7}">
      <dgm:prSet/>
      <dgm:spPr/>
      <dgm:t>
        <a:bodyPr/>
        <a:lstStyle/>
        <a:p>
          <a:endParaRPr lang="en-US"/>
        </a:p>
      </dgm:t>
    </dgm:pt>
    <dgm:pt modelId="{C3EB579B-017F-495D-8727-19B3C29D70B9}">
      <dgm:prSet/>
      <dgm:spPr/>
      <dgm:t>
        <a:bodyPr/>
        <a:lstStyle/>
        <a:p>
          <a:r>
            <a:rPr lang="en-US" b="0"/>
            <a:t>An </a:t>
          </a:r>
          <a:r>
            <a:rPr lang="en-US" b="0">
              <a:hlinkClick xmlns:r="http://schemas.openxmlformats.org/officeDocument/2006/relationships" r:id="rId1"/>
            </a:rPr>
            <a:t>activation function</a:t>
          </a:r>
          <a:r>
            <a:rPr lang="en-US" b="0"/>
            <a:t> in a neural network defines how the weighted sum of the input is transformed into an output from a node or nodes in a layer of the network.</a:t>
          </a:r>
          <a:endParaRPr lang="en-US"/>
        </a:p>
      </dgm:t>
    </dgm:pt>
    <dgm:pt modelId="{E529DA45-1D91-46C5-9574-3DFB68299974}" type="parTrans" cxnId="{2AC216F7-7013-4C9C-BCDC-A50CCD829DC7}">
      <dgm:prSet/>
      <dgm:spPr/>
      <dgm:t>
        <a:bodyPr/>
        <a:lstStyle/>
        <a:p>
          <a:endParaRPr lang="en-US"/>
        </a:p>
      </dgm:t>
    </dgm:pt>
    <dgm:pt modelId="{2AAA3A82-9F31-493E-881C-3B977D4E814B}" type="sibTrans" cxnId="{2AC216F7-7013-4C9C-BCDC-A50CCD829DC7}">
      <dgm:prSet/>
      <dgm:spPr/>
      <dgm:t>
        <a:bodyPr/>
        <a:lstStyle/>
        <a:p>
          <a:endParaRPr lang="en-US"/>
        </a:p>
      </dgm:t>
    </dgm:pt>
    <dgm:pt modelId="{7A2A89A8-A2CB-4D05-B891-E40B6CA709D2}">
      <dgm:prSet/>
      <dgm:spPr/>
      <dgm:t>
        <a:bodyPr/>
        <a:lstStyle/>
        <a:p>
          <a:r>
            <a:rPr lang="en-US" b="0"/>
            <a:t>Sometimes the activation function is called a “</a:t>
          </a:r>
          <a:r>
            <a:rPr lang="en-US" b="0" i="1"/>
            <a:t>transfer function</a:t>
          </a:r>
          <a:r>
            <a:rPr lang="en-US" b="0"/>
            <a:t>.” If the output range of the activation function is limited, then it may be called a “</a:t>
          </a:r>
          <a:r>
            <a:rPr lang="en-US" b="0" i="1"/>
            <a:t>squashing function</a:t>
          </a:r>
          <a:r>
            <a:rPr lang="en-US" b="0"/>
            <a:t>.” Many activation functions are nonlinear and may be referred to as the “</a:t>
          </a:r>
          <a:r>
            <a:rPr lang="en-US" b="0" i="1"/>
            <a:t>nonlinearity</a:t>
          </a:r>
          <a:r>
            <a:rPr lang="en-US" b="0"/>
            <a:t>” in the layer or the network design.</a:t>
          </a:r>
          <a:endParaRPr lang="en-US"/>
        </a:p>
      </dgm:t>
    </dgm:pt>
    <dgm:pt modelId="{7240CB88-2BF3-4CF5-B780-97A5B71179DE}" type="parTrans" cxnId="{89E92FB5-AEC1-442C-9C5D-743C54233EB6}">
      <dgm:prSet/>
      <dgm:spPr/>
      <dgm:t>
        <a:bodyPr/>
        <a:lstStyle/>
        <a:p>
          <a:endParaRPr lang="en-US"/>
        </a:p>
      </dgm:t>
    </dgm:pt>
    <dgm:pt modelId="{96D94958-3154-426B-994C-BC7AD26897AC}" type="sibTrans" cxnId="{89E92FB5-AEC1-442C-9C5D-743C54233EB6}">
      <dgm:prSet/>
      <dgm:spPr/>
      <dgm:t>
        <a:bodyPr/>
        <a:lstStyle/>
        <a:p>
          <a:endParaRPr lang="en-US"/>
        </a:p>
      </dgm:t>
    </dgm:pt>
    <dgm:pt modelId="{FCFF2C6C-3498-4AA6-B244-2554D2BF5A64}">
      <dgm:prSet/>
      <dgm:spPr/>
      <dgm:t>
        <a:bodyPr/>
        <a:lstStyle/>
        <a:p>
          <a:r>
            <a:rPr lang="en-US" b="0" i="0"/>
            <a:t>Fully Connected Layer</a:t>
          </a:r>
          <a:endParaRPr lang="en-US"/>
        </a:p>
      </dgm:t>
    </dgm:pt>
    <dgm:pt modelId="{A79280E0-80C9-484E-8604-49949B6733E3}" type="parTrans" cxnId="{D2721276-5C23-4100-89A8-8F468D0CCA33}">
      <dgm:prSet/>
      <dgm:spPr/>
      <dgm:t>
        <a:bodyPr/>
        <a:lstStyle/>
        <a:p>
          <a:endParaRPr lang="en-US"/>
        </a:p>
      </dgm:t>
    </dgm:pt>
    <dgm:pt modelId="{190903CA-9793-4CB2-B139-0D33CE6BBD66}" type="sibTrans" cxnId="{D2721276-5C23-4100-89A8-8F468D0CCA33}">
      <dgm:prSet/>
      <dgm:spPr/>
      <dgm:t>
        <a:bodyPr/>
        <a:lstStyle/>
        <a:p>
          <a:endParaRPr lang="en-US"/>
        </a:p>
      </dgm:t>
    </dgm:pt>
    <dgm:pt modelId="{1BCE5E3F-2CC9-4743-8B94-08EEB8117D63}">
      <dgm:prSet/>
      <dgm:spPr/>
      <dgm:t>
        <a:bodyPr/>
        <a:lstStyle/>
        <a:p>
          <a:r>
            <a:rPr lang="en-US" i="0"/>
            <a:t>Fully connected layers connect </a:t>
          </a:r>
          <a:r>
            <a:rPr lang="en-US" b="0" i="0"/>
            <a:t>every neuron in one</a:t>
          </a:r>
          <a:r>
            <a:rPr lang="en-US" b="1" i="0"/>
            <a:t> </a:t>
          </a:r>
          <a:r>
            <a:rPr lang="en-US"/>
            <a:t>layer</a:t>
          </a:r>
          <a:r>
            <a:rPr lang="en-US" b="1" i="0"/>
            <a:t>  </a:t>
          </a:r>
          <a:r>
            <a:rPr lang="en-US" b="0" i="0"/>
            <a:t>to every neuron in another </a:t>
          </a:r>
          <a:r>
            <a:rPr lang="en-US" i="0"/>
            <a:t>layer</a:t>
          </a:r>
          <a:r>
            <a:rPr lang="en-US" b="0" i="0"/>
            <a:t>. The flattened matrix goes through a </a:t>
          </a:r>
          <a:r>
            <a:rPr lang="en-US" i="0"/>
            <a:t>fully connected layer </a:t>
          </a:r>
          <a:r>
            <a:rPr lang="en-US" b="0" i="0"/>
            <a:t>to classify the images.</a:t>
          </a:r>
          <a:endParaRPr lang="en-US"/>
        </a:p>
      </dgm:t>
    </dgm:pt>
    <dgm:pt modelId="{89EF3419-A0F7-4458-82FF-E732838177D3}" type="parTrans" cxnId="{B06F2D91-DE69-4F2F-9B21-1EB84F275533}">
      <dgm:prSet/>
      <dgm:spPr/>
      <dgm:t>
        <a:bodyPr/>
        <a:lstStyle/>
        <a:p>
          <a:endParaRPr lang="en-US"/>
        </a:p>
      </dgm:t>
    </dgm:pt>
    <dgm:pt modelId="{6E6BB288-0966-4494-8655-A878E539BB28}" type="sibTrans" cxnId="{B06F2D91-DE69-4F2F-9B21-1EB84F275533}">
      <dgm:prSet/>
      <dgm:spPr/>
      <dgm:t>
        <a:bodyPr/>
        <a:lstStyle/>
        <a:p>
          <a:endParaRPr lang="en-US"/>
        </a:p>
      </dgm:t>
    </dgm:pt>
    <dgm:pt modelId="{849BF255-3572-4259-AF15-05585272ECD5}">
      <dgm:prSet/>
      <dgm:spPr/>
      <dgm:t>
        <a:bodyPr/>
        <a:lstStyle/>
        <a:p>
          <a:r>
            <a:rPr lang="en-US" b="0" i="0"/>
            <a:t>The output from the convolutional layers represents high-level features in the data. While that output could be flattened and connected to the output layer, adding a fully-connected layer is a (usually) cheap way of learning non-linear combinations of these features.</a:t>
          </a:r>
          <a:endParaRPr lang="en-US"/>
        </a:p>
      </dgm:t>
    </dgm:pt>
    <dgm:pt modelId="{00EE6366-D15B-4552-A186-F7837D69FB6F}" type="parTrans" cxnId="{4F2E7B50-F740-4FE7-8494-C8CC1968EF92}">
      <dgm:prSet/>
      <dgm:spPr/>
      <dgm:t>
        <a:bodyPr/>
        <a:lstStyle/>
        <a:p>
          <a:endParaRPr lang="en-US"/>
        </a:p>
      </dgm:t>
    </dgm:pt>
    <dgm:pt modelId="{E259ECAA-4356-4A6F-BA66-E909D436EB05}" type="sibTrans" cxnId="{4F2E7B50-F740-4FE7-8494-C8CC1968EF92}">
      <dgm:prSet/>
      <dgm:spPr/>
      <dgm:t>
        <a:bodyPr/>
        <a:lstStyle/>
        <a:p>
          <a:endParaRPr lang="en-US"/>
        </a:p>
      </dgm:t>
    </dgm:pt>
    <dgm:pt modelId="{70C607D0-E770-44B1-A2E6-1EC33851DC88}" type="pres">
      <dgm:prSet presAssocID="{0C2975F7-08D2-42D3-810D-2B35FE7A3EC5}" presName="linear" presStyleCnt="0">
        <dgm:presLayoutVars>
          <dgm:dir/>
          <dgm:animLvl val="lvl"/>
          <dgm:resizeHandles val="exact"/>
        </dgm:presLayoutVars>
      </dgm:prSet>
      <dgm:spPr/>
    </dgm:pt>
    <dgm:pt modelId="{9AEC7AAD-614E-4732-9002-1E0F89AEA450}" type="pres">
      <dgm:prSet presAssocID="{6092D840-5BE1-447E-B753-D47D9DF77BEC}" presName="parentLin" presStyleCnt="0"/>
      <dgm:spPr/>
    </dgm:pt>
    <dgm:pt modelId="{B888B3C2-B3A8-40F8-ACA5-9142A1AB9140}" type="pres">
      <dgm:prSet presAssocID="{6092D840-5BE1-447E-B753-D47D9DF77BEC}" presName="parentLeftMargin" presStyleLbl="node1" presStyleIdx="0" presStyleCnt="4"/>
      <dgm:spPr/>
    </dgm:pt>
    <dgm:pt modelId="{AA79D5FD-8C99-44A2-887A-2782C113FFFE}" type="pres">
      <dgm:prSet presAssocID="{6092D840-5BE1-447E-B753-D47D9DF77BEC}" presName="parentText" presStyleLbl="node1" presStyleIdx="0" presStyleCnt="4">
        <dgm:presLayoutVars>
          <dgm:chMax val="0"/>
          <dgm:bulletEnabled val="1"/>
        </dgm:presLayoutVars>
      </dgm:prSet>
      <dgm:spPr/>
    </dgm:pt>
    <dgm:pt modelId="{32C51012-3D08-4DEF-93D4-8EC251FF3BDB}" type="pres">
      <dgm:prSet presAssocID="{6092D840-5BE1-447E-B753-D47D9DF77BEC}" presName="negativeSpace" presStyleCnt="0"/>
      <dgm:spPr/>
    </dgm:pt>
    <dgm:pt modelId="{DA1701E6-5794-4095-B938-30FA44EBCBB5}" type="pres">
      <dgm:prSet presAssocID="{6092D840-5BE1-447E-B753-D47D9DF77BEC}" presName="childText" presStyleLbl="conFgAcc1" presStyleIdx="0" presStyleCnt="4">
        <dgm:presLayoutVars>
          <dgm:bulletEnabled val="1"/>
        </dgm:presLayoutVars>
      </dgm:prSet>
      <dgm:spPr/>
    </dgm:pt>
    <dgm:pt modelId="{698199E9-B3BC-4BF4-9D6C-66769DA7DFA4}" type="pres">
      <dgm:prSet presAssocID="{B9798A8E-1802-43C8-AD50-DF9E4DCB289E}" presName="spaceBetweenRectangles" presStyleCnt="0"/>
      <dgm:spPr/>
    </dgm:pt>
    <dgm:pt modelId="{76301C61-87B9-4C5A-8EEE-D14CB98CD65D}" type="pres">
      <dgm:prSet presAssocID="{3315DB65-9A7B-4CA6-9F2A-6B2F220D50E6}" presName="parentLin" presStyleCnt="0"/>
      <dgm:spPr/>
    </dgm:pt>
    <dgm:pt modelId="{78FA4C3E-1801-49A0-8443-543254B87B2F}" type="pres">
      <dgm:prSet presAssocID="{3315DB65-9A7B-4CA6-9F2A-6B2F220D50E6}" presName="parentLeftMargin" presStyleLbl="node1" presStyleIdx="0" presStyleCnt="4"/>
      <dgm:spPr/>
    </dgm:pt>
    <dgm:pt modelId="{A1BC8C7D-4952-4C7C-8D1F-B5346771BB0F}" type="pres">
      <dgm:prSet presAssocID="{3315DB65-9A7B-4CA6-9F2A-6B2F220D50E6}" presName="parentText" presStyleLbl="node1" presStyleIdx="1" presStyleCnt="4">
        <dgm:presLayoutVars>
          <dgm:chMax val="0"/>
          <dgm:bulletEnabled val="1"/>
        </dgm:presLayoutVars>
      </dgm:prSet>
      <dgm:spPr/>
    </dgm:pt>
    <dgm:pt modelId="{4E175660-F856-408B-A248-B26A724EA869}" type="pres">
      <dgm:prSet presAssocID="{3315DB65-9A7B-4CA6-9F2A-6B2F220D50E6}" presName="negativeSpace" presStyleCnt="0"/>
      <dgm:spPr/>
    </dgm:pt>
    <dgm:pt modelId="{1AD9D650-3FD3-4D7A-8717-C3487EC6CA8D}" type="pres">
      <dgm:prSet presAssocID="{3315DB65-9A7B-4CA6-9F2A-6B2F220D50E6}" presName="childText" presStyleLbl="conFgAcc1" presStyleIdx="1" presStyleCnt="4">
        <dgm:presLayoutVars>
          <dgm:bulletEnabled val="1"/>
        </dgm:presLayoutVars>
      </dgm:prSet>
      <dgm:spPr/>
    </dgm:pt>
    <dgm:pt modelId="{522D2E6C-DDDB-41F0-BF27-8911B8A3202B}" type="pres">
      <dgm:prSet presAssocID="{C247D35A-BC91-4EE7-B938-A3ECB3E778C7}" presName="spaceBetweenRectangles" presStyleCnt="0"/>
      <dgm:spPr/>
    </dgm:pt>
    <dgm:pt modelId="{FE9D4F38-8805-495C-8D63-D216FFFBA153}" type="pres">
      <dgm:prSet presAssocID="{24E91FE6-8A2D-4E5E-B1B7-FBA741981AF8}" presName="parentLin" presStyleCnt="0"/>
      <dgm:spPr/>
    </dgm:pt>
    <dgm:pt modelId="{A5C177D3-95FA-4682-BB08-F5FCDB3421CA}" type="pres">
      <dgm:prSet presAssocID="{24E91FE6-8A2D-4E5E-B1B7-FBA741981AF8}" presName="parentLeftMargin" presStyleLbl="node1" presStyleIdx="1" presStyleCnt="4"/>
      <dgm:spPr/>
    </dgm:pt>
    <dgm:pt modelId="{882C2409-CAC5-4DF1-8261-30C625616620}" type="pres">
      <dgm:prSet presAssocID="{24E91FE6-8A2D-4E5E-B1B7-FBA741981AF8}" presName="parentText" presStyleLbl="node1" presStyleIdx="2" presStyleCnt="4">
        <dgm:presLayoutVars>
          <dgm:chMax val="0"/>
          <dgm:bulletEnabled val="1"/>
        </dgm:presLayoutVars>
      </dgm:prSet>
      <dgm:spPr/>
    </dgm:pt>
    <dgm:pt modelId="{17ABD8B9-6A76-4498-ADF9-790422678C4E}" type="pres">
      <dgm:prSet presAssocID="{24E91FE6-8A2D-4E5E-B1B7-FBA741981AF8}" presName="negativeSpace" presStyleCnt="0"/>
      <dgm:spPr/>
    </dgm:pt>
    <dgm:pt modelId="{20B6BBC7-B993-4722-8701-0AC5FC4AB81A}" type="pres">
      <dgm:prSet presAssocID="{24E91FE6-8A2D-4E5E-B1B7-FBA741981AF8}" presName="childText" presStyleLbl="conFgAcc1" presStyleIdx="2" presStyleCnt="4">
        <dgm:presLayoutVars>
          <dgm:bulletEnabled val="1"/>
        </dgm:presLayoutVars>
      </dgm:prSet>
      <dgm:spPr/>
    </dgm:pt>
    <dgm:pt modelId="{FCA9F49B-2E5C-461C-8EE0-D2A2BBB5E04F}" type="pres">
      <dgm:prSet presAssocID="{A38A09FD-7504-4AFF-AE79-5F09B1D87128}" presName="spaceBetweenRectangles" presStyleCnt="0"/>
      <dgm:spPr/>
    </dgm:pt>
    <dgm:pt modelId="{528787BF-9385-4BA7-9AAC-4CEB7F954966}" type="pres">
      <dgm:prSet presAssocID="{FCFF2C6C-3498-4AA6-B244-2554D2BF5A64}" presName="parentLin" presStyleCnt="0"/>
      <dgm:spPr/>
    </dgm:pt>
    <dgm:pt modelId="{8D099CEB-AFD9-40CA-A4CC-045D3C2CDFBF}" type="pres">
      <dgm:prSet presAssocID="{FCFF2C6C-3498-4AA6-B244-2554D2BF5A64}" presName="parentLeftMargin" presStyleLbl="node1" presStyleIdx="2" presStyleCnt="4"/>
      <dgm:spPr/>
    </dgm:pt>
    <dgm:pt modelId="{B4449ECC-C89C-4926-ACBA-6EC19025F123}" type="pres">
      <dgm:prSet presAssocID="{FCFF2C6C-3498-4AA6-B244-2554D2BF5A64}" presName="parentText" presStyleLbl="node1" presStyleIdx="3" presStyleCnt="4">
        <dgm:presLayoutVars>
          <dgm:chMax val="0"/>
          <dgm:bulletEnabled val="1"/>
        </dgm:presLayoutVars>
      </dgm:prSet>
      <dgm:spPr/>
    </dgm:pt>
    <dgm:pt modelId="{296AE0FE-F0D8-4F10-A143-58E4265FEA4F}" type="pres">
      <dgm:prSet presAssocID="{FCFF2C6C-3498-4AA6-B244-2554D2BF5A64}" presName="negativeSpace" presStyleCnt="0"/>
      <dgm:spPr/>
    </dgm:pt>
    <dgm:pt modelId="{2A921DBF-52BA-4BB8-A11E-21EF6428F9B3}" type="pres">
      <dgm:prSet presAssocID="{FCFF2C6C-3498-4AA6-B244-2554D2BF5A64}" presName="childText" presStyleLbl="conFgAcc1" presStyleIdx="3" presStyleCnt="4">
        <dgm:presLayoutVars>
          <dgm:bulletEnabled val="1"/>
        </dgm:presLayoutVars>
      </dgm:prSet>
      <dgm:spPr/>
    </dgm:pt>
  </dgm:ptLst>
  <dgm:cxnLst>
    <dgm:cxn modelId="{506C5E0D-73F1-46ED-BD59-B4A87347C27E}" type="presOf" srcId="{6092D840-5BE1-447E-B753-D47D9DF77BEC}" destId="{AA79D5FD-8C99-44A2-887A-2782C113FFFE}" srcOrd="1" destOrd="0" presId="urn:microsoft.com/office/officeart/2005/8/layout/list1"/>
    <dgm:cxn modelId="{57E6EB0F-CE85-438B-BB31-FCB11EEFD32A}" type="presOf" srcId="{9E8E3C8D-30E9-4293-AE36-6C6A4AF3A0EC}" destId="{1AD9D650-3FD3-4D7A-8717-C3487EC6CA8D}" srcOrd="0" destOrd="0" presId="urn:microsoft.com/office/officeart/2005/8/layout/list1"/>
    <dgm:cxn modelId="{54FB791E-A61A-44B7-8894-D725F0474787}" srcId="{0C2975F7-08D2-42D3-810D-2B35FE7A3EC5}" destId="{3315DB65-9A7B-4CA6-9F2A-6B2F220D50E6}" srcOrd="1" destOrd="0" parTransId="{C0779887-C70A-47B2-A051-FF0B9FE808E5}" sibTransId="{C247D35A-BC91-4EE7-B938-A3ECB3E778C7}"/>
    <dgm:cxn modelId="{BE6AAB29-CBA9-413D-BA18-28E0ABA33BBB}" type="presOf" srcId="{0C2975F7-08D2-42D3-810D-2B35FE7A3EC5}" destId="{70C607D0-E770-44B1-A2E6-1EC33851DC88}" srcOrd="0" destOrd="0" presId="urn:microsoft.com/office/officeart/2005/8/layout/list1"/>
    <dgm:cxn modelId="{6B4CD169-2796-4B2F-848A-1C76E24B2F8C}" type="presOf" srcId="{7A2A89A8-A2CB-4D05-B891-E40B6CA709D2}" destId="{20B6BBC7-B993-4722-8701-0AC5FC4AB81A}" srcOrd="0" destOrd="1" presId="urn:microsoft.com/office/officeart/2005/8/layout/list1"/>
    <dgm:cxn modelId="{7A1AFE4D-1B0F-4D81-B7B4-11CB8EFE1A81}" srcId="{6092D840-5BE1-447E-B753-D47D9DF77BEC}" destId="{DFED8D9C-D688-46BB-A64C-F4690A5F7670}" srcOrd="0" destOrd="0" parTransId="{EE0B4054-E7D3-4ABE-8CD2-AF04880A3DD4}" sibTransId="{3CC5AC32-BCD6-4FA7-82B8-3390CA89E446}"/>
    <dgm:cxn modelId="{4F2E7B50-F740-4FE7-8494-C8CC1968EF92}" srcId="{FCFF2C6C-3498-4AA6-B244-2554D2BF5A64}" destId="{849BF255-3572-4259-AF15-05585272ECD5}" srcOrd="1" destOrd="0" parTransId="{00EE6366-D15B-4552-A186-F7837D69FB6F}" sibTransId="{E259ECAA-4356-4A6F-BA66-E909D436EB05}"/>
    <dgm:cxn modelId="{297E5B71-37B2-4F1E-B8F1-98156000FE63}" srcId="{3315DB65-9A7B-4CA6-9F2A-6B2F220D50E6}" destId="{9E8E3C8D-30E9-4293-AE36-6C6A4AF3A0EC}" srcOrd="0" destOrd="0" parTransId="{11926E47-84C8-4ECB-9269-743BE4388963}" sibTransId="{1E9285CC-E218-4555-9F73-28A3F28E224F}"/>
    <dgm:cxn modelId="{BEC02C75-223E-4BCF-9C2B-15DB84DEDF7B}" srcId="{6092D840-5BE1-447E-B753-D47D9DF77BEC}" destId="{C54401B6-35E2-4E29-8946-EFB51A87CE7E}" srcOrd="1" destOrd="0" parTransId="{45D16B4E-B61A-406A-9DA6-A9F300D7EB68}" sibTransId="{9D270B57-D797-4294-818A-00AC1E5A5C7B}"/>
    <dgm:cxn modelId="{D2721276-5C23-4100-89A8-8F468D0CCA33}" srcId="{0C2975F7-08D2-42D3-810D-2B35FE7A3EC5}" destId="{FCFF2C6C-3498-4AA6-B244-2554D2BF5A64}" srcOrd="3" destOrd="0" parTransId="{A79280E0-80C9-484E-8604-49949B6733E3}" sibTransId="{190903CA-9793-4CB2-B139-0D33CE6BBD66}"/>
    <dgm:cxn modelId="{A398007B-D6AE-4969-A78B-2232223E6B28}" type="presOf" srcId="{1BCE5E3F-2CC9-4743-8B94-08EEB8117D63}" destId="{2A921DBF-52BA-4BB8-A11E-21EF6428F9B3}" srcOrd="0" destOrd="0" presId="urn:microsoft.com/office/officeart/2005/8/layout/list1"/>
    <dgm:cxn modelId="{3B61EB8A-C2D7-453D-B4BE-94CB616312FF}" type="presOf" srcId="{FCFF2C6C-3498-4AA6-B244-2554D2BF5A64}" destId="{B4449ECC-C89C-4926-ACBA-6EC19025F123}" srcOrd="1" destOrd="0" presId="urn:microsoft.com/office/officeart/2005/8/layout/list1"/>
    <dgm:cxn modelId="{B06F2D91-DE69-4F2F-9B21-1EB84F275533}" srcId="{FCFF2C6C-3498-4AA6-B244-2554D2BF5A64}" destId="{1BCE5E3F-2CC9-4743-8B94-08EEB8117D63}" srcOrd="0" destOrd="0" parTransId="{89EF3419-A0F7-4458-82FF-E732838177D3}" sibTransId="{6E6BB288-0966-4494-8655-A878E539BB28}"/>
    <dgm:cxn modelId="{15B5509F-0223-48EA-9907-8B2A0601C272}" srcId="{0C2975F7-08D2-42D3-810D-2B35FE7A3EC5}" destId="{6092D840-5BE1-447E-B753-D47D9DF77BEC}" srcOrd="0" destOrd="0" parTransId="{C92125ED-A6EA-4725-A9F5-6EA37C0BC635}" sibTransId="{B9798A8E-1802-43C8-AD50-DF9E4DCB289E}"/>
    <dgm:cxn modelId="{28FACFA3-0478-40A0-B190-3464C416B65D}" type="presOf" srcId="{24E91FE6-8A2D-4E5E-B1B7-FBA741981AF8}" destId="{882C2409-CAC5-4DF1-8261-30C625616620}" srcOrd="1" destOrd="0" presId="urn:microsoft.com/office/officeart/2005/8/layout/list1"/>
    <dgm:cxn modelId="{89E92FB5-AEC1-442C-9C5D-743C54233EB6}" srcId="{24E91FE6-8A2D-4E5E-B1B7-FBA741981AF8}" destId="{7A2A89A8-A2CB-4D05-B891-E40B6CA709D2}" srcOrd="1" destOrd="0" parTransId="{7240CB88-2BF3-4CF5-B780-97A5B71179DE}" sibTransId="{96D94958-3154-426B-994C-BC7AD26897AC}"/>
    <dgm:cxn modelId="{758406CE-2A02-45EE-8626-4A93E71E54C2}" type="presOf" srcId="{DFED8D9C-D688-46BB-A64C-F4690A5F7670}" destId="{DA1701E6-5794-4095-B938-30FA44EBCBB5}" srcOrd="0" destOrd="0" presId="urn:microsoft.com/office/officeart/2005/8/layout/list1"/>
    <dgm:cxn modelId="{356921CE-1F64-4FB8-AAA2-86322DA4801F}" type="presOf" srcId="{C3EB579B-017F-495D-8727-19B3C29D70B9}" destId="{20B6BBC7-B993-4722-8701-0AC5FC4AB81A}" srcOrd="0" destOrd="0" presId="urn:microsoft.com/office/officeart/2005/8/layout/list1"/>
    <dgm:cxn modelId="{5E7952DA-E2B7-484C-A256-E8FE6BED6CCF}" type="presOf" srcId="{849BF255-3572-4259-AF15-05585272ECD5}" destId="{2A921DBF-52BA-4BB8-A11E-21EF6428F9B3}" srcOrd="0" destOrd="1" presId="urn:microsoft.com/office/officeart/2005/8/layout/list1"/>
    <dgm:cxn modelId="{E087E1E5-C5D0-41B0-BDED-07BF6B49E641}" type="presOf" srcId="{24E91FE6-8A2D-4E5E-B1B7-FBA741981AF8}" destId="{A5C177D3-95FA-4682-BB08-F5FCDB3421CA}" srcOrd="0" destOrd="0" presId="urn:microsoft.com/office/officeart/2005/8/layout/list1"/>
    <dgm:cxn modelId="{A5CC8EF1-0AC9-46E5-973A-6DA4696F2C8F}" type="presOf" srcId="{6092D840-5BE1-447E-B753-D47D9DF77BEC}" destId="{B888B3C2-B3A8-40F8-ACA5-9142A1AB9140}" srcOrd="0" destOrd="0" presId="urn:microsoft.com/office/officeart/2005/8/layout/list1"/>
    <dgm:cxn modelId="{2AECE5F2-3E46-4D94-BE7A-74A003956EA3}" type="presOf" srcId="{3315DB65-9A7B-4CA6-9F2A-6B2F220D50E6}" destId="{A1BC8C7D-4952-4C7C-8D1F-B5346771BB0F}" srcOrd="1" destOrd="0" presId="urn:microsoft.com/office/officeart/2005/8/layout/list1"/>
    <dgm:cxn modelId="{E9DA24F5-F917-406C-8B95-EB3FC49E1E12}" type="presOf" srcId="{3315DB65-9A7B-4CA6-9F2A-6B2F220D50E6}" destId="{78FA4C3E-1801-49A0-8443-543254B87B2F}" srcOrd="0" destOrd="0" presId="urn:microsoft.com/office/officeart/2005/8/layout/list1"/>
    <dgm:cxn modelId="{D8F9AFF5-D300-4925-8E2E-ED05A710FF86}" type="presOf" srcId="{C54401B6-35E2-4E29-8946-EFB51A87CE7E}" destId="{DA1701E6-5794-4095-B938-30FA44EBCBB5}" srcOrd="0" destOrd="1" presId="urn:microsoft.com/office/officeart/2005/8/layout/list1"/>
    <dgm:cxn modelId="{2AC216F7-7013-4C9C-BCDC-A50CCD829DC7}" srcId="{24E91FE6-8A2D-4E5E-B1B7-FBA741981AF8}" destId="{C3EB579B-017F-495D-8727-19B3C29D70B9}" srcOrd="0" destOrd="0" parTransId="{E529DA45-1D91-46C5-9574-3DFB68299974}" sibTransId="{2AAA3A82-9F31-493E-881C-3B977D4E814B}"/>
    <dgm:cxn modelId="{49894DFE-4DE3-4B30-8428-EBB2337DFB7D}" type="presOf" srcId="{FCFF2C6C-3498-4AA6-B244-2554D2BF5A64}" destId="{8D099CEB-AFD9-40CA-A4CC-045D3C2CDFBF}" srcOrd="0" destOrd="0" presId="urn:microsoft.com/office/officeart/2005/8/layout/list1"/>
    <dgm:cxn modelId="{469264FF-C653-44E7-83AD-9D5A6111FCE7}" srcId="{0C2975F7-08D2-42D3-810D-2B35FE7A3EC5}" destId="{24E91FE6-8A2D-4E5E-B1B7-FBA741981AF8}" srcOrd="2" destOrd="0" parTransId="{2321BCD3-D1CC-473E-A175-8119702A9C4D}" sibTransId="{A38A09FD-7504-4AFF-AE79-5F09B1D87128}"/>
    <dgm:cxn modelId="{53024110-3F85-4C2B-82CA-66D664869C15}" type="presParOf" srcId="{70C607D0-E770-44B1-A2E6-1EC33851DC88}" destId="{9AEC7AAD-614E-4732-9002-1E0F89AEA450}" srcOrd="0" destOrd="0" presId="urn:microsoft.com/office/officeart/2005/8/layout/list1"/>
    <dgm:cxn modelId="{6FA64633-3B7D-41E3-83E8-357A2B3DAEC6}" type="presParOf" srcId="{9AEC7AAD-614E-4732-9002-1E0F89AEA450}" destId="{B888B3C2-B3A8-40F8-ACA5-9142A1AB9140}" srcOrd="0" destOrd="0" presId="urn:microsoft.com/office/officeart/2005/8/layout/list1"/>
    <dgm:cxn modelId="{7EBE649E-A258-45CE-8372-CF6E4C955C7A}" type="presParOf" srcId="{9AEC7AAD-614E-4732-9002-1E0F89AEA450}" destId="{AA79D5FD-8C99-44A2-887A-2782C113FFFE}" srcOrd="1" destOrd="0" presId="urn:microsoft.com/office/officeart/2005/8/layout/list1"/>
    <dgm:cxn modelId="{BE8B26CB-1BE7-42E6-A20E-B7659B331013}" type="presParOf" srcId="{70C607D0-E770-44B1-A2E6-1EC33851DC88}" destId="{32C51012-3D08-4DEF-93D4-8EC251FF3BDB}" srcOrd="1" destOrd="0" presId="urn:microsoft.com/office/officeart/2005/8/layout/list1"/>
    <dgm:cxn modelId="{3964FA11-ED37-4366-873E-1668393857EC}" type="presParOf" srcId="{70C607D0-E770-44B1-A2E6-1EC33851DC88}" destId="{DA1701E6-5794-4095-B938-30FA44EBCBB5}" srcOrd="2" destOrd="0" presId="urn:microsoft.com/office/officeart/2005/8/layout/list1"/>
    <dgm:cxn modelId="{D77EC85C-FAB8-4AE2-9335-76C5D6B88B31}" type="presParOf" srcId="{70C607D0-E770-44B1-A2E6-1EC33851DC88}" destId="{698199E9-B3BC-4BF4-9D6C-66769DA7DFA4}" srcOrd="3" destOrd="0" presId="urn:microsoft.com/office/officeart/2005/8/layout/list1"/>
    <dgm:cxn modelId="{75E46AA2-3CCA-4953-9857-8942D54C96ED}" type="presParOf" srcId="{70C607D0-E770-44B1-A2E6-1EC33851DC88}" destId="{76301C61-87B9-4C5A-8EEE-D14CB98CD65D}" srcOrd="4" destOrd="0" presId="urn:microsoft.com/office/officeart/2005/8/layout/list1"/>
    <dgm:cxn modelId="{758574B0-9F1E-4CA3-B548-CF98C27FA617}" type="presParOf" srcId="{76301C61-87B9-4C5A-8EEE-D14CB98CD65D}" destId="{78FA4C3E-1801-49A0-8443-543254B87B2F}" srcOrd="0" destOrd="0" presId="urn:microsoft.com/office/officeart/2005/8/layout/list1"/>
    <dgm:cxn modelId="{11B87551-C06E-4A67-8208-FD7C87042C8F}" type="presParOf" srcId="{76301C61-87B9-4C5A-8EEE-D14CB98CD65D}" destId="{A1BC8C7D-4952-4C7C-8D1F-B5346771BB0F}" srcOrd="1" destOrd="0" presId="urn:microsoft.com/office/officeart/2005/8/layout/list1"/>
    <dgm:cxn modelId="{EDFBF217-ACA4-441C-9BEA-1FD37BF44BDB}" type="presParOf" srcId="{70C607D0-E770-44B1-A2E6-1EC33851DC88}" destId="{4E175660-F856-408B-A248-B26A724EA869}" srcOrd="5" destOrd="0" presId="urn:microsoft.com/office/officeart/2005/8/layout/list1"/>
    <dgm:cxn modelId="{98EE2ED7-4CCC-4127-ABE1-1A5FA3483A37}" type="presParOf" srcId="{70C607D0-E770-44B1-A2E6-1EC33851DC88}" destId="{1AD9D650-3FD3-4D7A-8717-C3487EC6CA8D}" srcOrd="6" destOrd="0" presId="urn:microsoft.com/office/officeart/2005/8/layout/list1"/>
    <dgm:cxn modelId="{C0203357-3AB1-43CB-83DE-41BC500CA794}" type="presParOf" srcId="{70C607D0-E770-44B1-A2E6-1EC33851DC88}" destId="{522D2E6C-DDDB-41F0-BF27-8911B8A3202B}" srcOrd="7" destOrd="0" presId="urn:microsoft.com/office/officeart/2005/8/layout/list1"/>
    <dgm:cxn modelId="{94486F7C-8F53-4AE4-A691-95AB4166DAD8}" type="presParOf" srcId="{70C607D0-E770-44B1-A2E6-1EC33851DC88}" destId="{FE9D4F38-8805-495C-8D63-D216FFFBA153}" srcOrd="8" destOrd="0" presId="urn:microsoft.com/office/officeart/2005/8/layout/list1"/>
    <dgm:cxn modelId="{14E56B61-384B-4C17-AF68-EEE008C4CCB5}" type="presParOf" srcId="{FE9D4F38-8805-495C-8D63-D216FFFBA153}" destId="{A5C177D3-95FA-4682-BB08-F5FCDB3421CA}" srcOrd="0" destOrd="0" presId="urn:microsoft.com/office/officeart/2005/8/layout/list1"/>
    <dgm:cxn modelId="{5833BA7D-92E7-4383-8D2E-D664FFA788B6}" type="presParOf" srcId="{FE9D4F38-8805-495C-8D63-D216FFFBA153}" destId="{882C2409-CAC5-4DF1-8261-30C625616620}" srcOrd="1" destOrd="0" presId="urn:microsoft.com/office/officeart/2005/8/layout/list1"/>
    <dgm:cxn modelId="{35E6B773-C440-4D39-8431-46CA020F091C}" type="presParOf" srcId="{70C607D0-E770-44B1-A2E6-1EC33851DC88}" destId="{17ABD8B9-6A76-4498-ADF9-790422678C4E}" srcOrd="9" destOrd="0" presId="urn:microsoft.com/office/officeart/2005/8/layout/list1"/>
    <dgm:cxn modelId="{5091961B-EB6E-4DE6-99D9-6966D39199E3}" type="presParOf" srcId="{70C607D0-E770-44B1-A2E6-1EC33851DC88}" destId="{20B6BBC7-B993-4722-8701-0AC5FC4AB81A}" srcOrd="10" destOrd="0" presId="urn:microsoft.com/office/officeart/2005/8/layout/list1"/>
    <dgm:cxn modelId="{9311FFF0-34CA-4F70-9BB8-14D0A3FC8737}" type="presParOf" srcId="{70C607D0-E770-44B1-A2E6-1EC33851DC88}" destId="{FCA9F49B-2E5C-461C-8EE0-D2A2BBB5E04F}" srcOrd="11" destOrd="0" presId="urn:microsoft.com/office/officeart/2005/8/layout/list1"/>
    <dgm:cxn modelId="{E33F915B-C534-4137-AAB7-4DC804706D99}" type="presParOf" srcId="{70C607D0-E770-44B1-A2E6-1EC33851DC88}" destId="{528787BF-9385-4BA7-9AAC-4CEB7F954966}" srcOrd="12" destOrd="0" presId="urn:microsoft.com/office/officeart/2005/8/layout/list1"/>
    <dgm:cxn modelId="{892672F8-9CFA-4989-B7B2-60A9E5E0D94F}" type="presParOf" srcId="{528787BF-9385-4BA7-9AAC-4CEB7F954966}" destId="{8D099CEB-AFD9-40CA-A4CC-045D3C2CDFBF}" srcOrd="0" destOrd="0" presId="urn:microsoft.com/office/officeart/2005/8/layout/list1"/>
    <dgm:cxn modelId="{8877879C-CD81-4D8A-94F0-DE9FCF2CECB3}" type="presParOf" srcId="{528787BF-9385-4BA7-9AAC-4CEB7F954966}" destId="{B4449ECC-C89C-4926-ACBA-6EC19025F123}" srcOrd="1" destOrd="0" presId="urn:microsoft.com/office/officeart/2005/8/layout/list1"/>
    <dgm:cxn modelId="{6E488CC2-E723-45F3-B27C-651ABD15B1AE}" type="presParOf" srcId="{70C607D0-E770-44B1-A2E6-1EC33851DC88}" destId="{296AE0FE-F0D8-4F10-A143-58E4265FEA4F}" srcOrd="13" destOrd="0" presId="urn:microsoft.com/office/officeart/2005/8/layout/list1"/>
    <dgm:cxn modelId="{72A33901-F548-4A59-B21B-1D4C061AD55D}" type="presParOf" srcId="{70C607D0-E770-44B1-A2E6-1EC33851DC88}" destId="{2A921DBF-52BA-4BB8-A11E-21EF6428F9B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A0525D-4E11-4BCD-BAC4-06C8EAAEE3B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D59A40D-3F25-4346-98F8-7F04357ED64D}">
      <dgm:prSet/>
      <dgm:spPr/>
      <dgm:t>
        <a:bodyPr/>
        <a:lstStyle/>
        <a:p>
          <a:pPr>
            <a:lnSpc>
              <a:spcPct val="100000"/>
            </a:lnSpc>
          </a:pPr>
          <a:r>
            <a:rPr lang="en-US"/>
            <a:t>Improve the Data Set</a:t>
          </a:r>
        </a:p>
      </dgm:t>
    </dgm:pt>
    <dgm:pt modelId="{288C94BD-0FE6-4958-9F93-F834757AEF18}" type="parTrans" cxnId="{A778479A-E244-4E7A-8578-563B391F3B43}">
      <dgm:prSet/>
      <dgm:spPr/>
      <dgm:t>
        <a:bodyPr/>
        <a:lstStyle/>
        <a:p>
          <a:endParaRPr lang="en-US"/>
        </a:p>
      </dgm:t>
    </dgm:pt>
    <dgm:pt modelId="{67952392-4AC4-431E-897C-9AE9CEB94C6B}" type="sibTrans" cxnId="{A778479A-E244-4E7A-8578-563B391F3B43}">
      <dgm:prSet/>
      <dgm:spPr/>
      <dgm:t>
        <a:bodyPr/>
        <a:lstStyle/>
        <a:p>
          <a:endParaRPr lang="en-US"/>
        </a:p>
      </dgm:t>
    </dgm:pt>
    <dgm:pt modelId="{8D5B3DD9-4A9A-4ED9-AFDF-8DAA0DDD0ACF}">
      <dgm:prSet/>
      <dgm:spPr/>
      <dgm:t>
        <a:bodyPr/>
        <a:lstStyle/>
        <a:p>
          <a:pPr>
            <a:lnSpc>
              <a:spcPct val="100000"/>
            </a:lnSpc>
          </a:pPr>
          <a:r>
            <a:rPr lang="en-US"/>
            <a:t>Try Changing the model architecture</a:t>
          </a:r>
        </a:p>
      </dgm:t>
    </dgm:pt>
    <dgm:pt modelId="{1EEE025C-9884-4A56-93CB-1532D28A1922}" type="parTrans" cxnId="{D2D2A05E-BD85-42A6-ADBA-5944B72DDC80}">
      <dgm:prSet/>
      <dgm:spPr/>
      <dgm:t>
        <a:bodyPr/>
        <a:lstStyle/>
        <a:p>
          <a:endParaRPr lang="en-US"/>
        </a:p>
      </dgm:t>
    </dgm:pt>
    <dgm:pt modelId="{B790BF90-C318-4AF6-8932-A2A1166FE547}" type="sibTrans" cxnId="{D2D2A05E-BD85-42A6-ADBA-5944B72DDC80}">
      <dgm:prSet/>
      <dgm:spPr/>
      <dgm:t>
        <a:bodyPr/>
        <a:lstStyle/>
        <a:p>
          <a:endParaRPr lang="en-US"/>
        </a:p>
      </dgm:t>
    </dgm:pt>
    <dgm:pt modelId="{85D6B99E-52EB-477C-8CB9-12FE62454A47}">
      <dgm:prSet/>
      <dgm:spPr/>
      <dgm:t>
        <a:bodyPr/>
        <a:lstStyle/>
        <a:p>
          <a:pPr>
            <a:lnSpc>
              <a:spcPct val="100000"/>
            </a:lnSpc>
          </a:pPr>
          <a:r>
            <a:rPr lang="en-US"/>
            <a:t>Try Changing the hyper parameters</a:t>
          </a:r>
        </a:p>
      </dgm:t>
    </dgm:pt>
    <dgm:pt modelId="{B5CF513F-D34D-445C-B70D-74112B9ADC3C}" type="parTrans" cxnId="{EC6F9D9B-3099-4672-A0B6-22CFDED96DF5}">
      <dgm:prSet/>
      <dgm:spPr/>
      <dgm:t>
        <a:bodyPr/>
        <a:lstStyle/>
        <a:p>
          <a:endParaRPr lang="en-US"/>
        </a:p>
      </dgm:t>
    </dgm:pt>
    <dgm:pt modelId="{EB839323-FC71-4FDD-930F-55E4B1610B8D}" type="sibTrans" cxnId="{EC6F9D9B-3099-4672-A0B6-22CFDED96DF5}">
      <dgm:prSet/>
      <dgm:spPr/>
      <dgm:t>
        <a:bodyPr/>
        <a:lstStyle/>
        <a:p>
          <a:endParaRPr lang="en-US"/>
        </a:p>
      </dgm:t>
    </dgm:pt>
    <dgm:pt modelId="{20F204E5-318F-4A30-80FE-E191C2552F3F}">
      <dgm:prSet/>
      <dgm:spPr/>
      <dgm:t>
        <a:bodyPr/>
        <a:lstStyle/>
        <a:p>
          <a:pPr>
            <a:lnSpc>
              <a:spcPct val="100000"/>
            </a:lnSpc>
          </a:pPr>
          <a:r>
            <a:rPr lang="en-US"/>
            <a:t>Try Using Data Augmentation and Dropout</a:t>
          </a:r>
        </a:p>
      </dgm:t>
    </dgm:pt>
    <dgm:pt modelId="{24ED9CB6-955A-46D7-9EE5-29FD9AD64D88}" type="parTrans" cxnId="{5B518FC4-CC6D-48C6-9B1A-2170CD39DC66}">
      <dgm:prSet/>
      <dgm:spPr/>
      <dgm:t>
        <a:bodyPr/>
        <a:lstStyle/>
        <a:p>
          <a:endParaRPr lang="en-US"/>
        </a:p>
      </dgm:t>
    </dgm:pt>
    <dgm:pt modelId="{AB3CA830-6B8F-4C27-B634-6F8C0B639288}" type="sibTrans" cxnId="{5B518FC4-CC6D-48C6-9B1A-2170CD39DC66}">
      <dgm:prSet/>
      <dgm:spPr/>
      <dgm:t>
        <a:bodyPr/>
        <a:lstStyle/>
        <a:p>
          <a:endParaRPr lang="en-US"/>
        </a:p>
      </dgm:t>
    </dgm:pt>
    <dgm:pt modelId="{34315868-D15E-412C-9275-B0309C35B590}">
      <dgm:prSet/>
      <dgm:spPr/>
      <dgm:t>
        <a:bodyPr/>
        <a:lstStyle/>
        <a:p>
          <a:pPr>
            <a:lnSpc>
              <a:spcPct val="100000"/>
            </a:lnSpc>
          </a:pPr>
          <a:r>
            <a:rPr lang="en-US"/>
            <a:t>Try Transfer Learning</a:t>
          </a:r>
        </a:p>
      </dgm:t>
    </dgm:pt>
    <dgm:pt modelId="{AEEDB4C0-3798-44E4-9E82-CF19C1645667}" type="parTrans" cxnId="{B1F08EE2-D8B5-404D-A02D-A438A27B4F64}">
      <dgm:prSet/>
      <dgm:spPr/>
      <dgm:t>
        <a:bodyPr/>
        <a:lstStyle/>
        <a:p>
          <a:endParaRPr lang="en-US"/>
        </a:p>
      </dgm:t>
    </dgm:pt>
    <dgm:pt modelId="{0D671E37-2BBE-43E7-B3C6-E0DE5C7905D3}" type="sibTrans" cxnId="{B1F08EE2-D8B5-404D-A02D-A438A27B4F64}">
      <dgm:prSet/>
      <dgm:spPr/>
      <dgm:t>
        <a:bodyPr/>
        <a:lstStyle/>
        <a:p>
          <a:endParaRPr lang="en-US"/>
        </a:p>
      </dgm:t>
    </dgm:pt>
    <dgm:pt modelId="{1591D276-B285-4636-9D0D-CB63D3DB6CA3}" type="pres">
      <dgm:prSet presAssocID="{DFA0525D-4E11-4BCD-BAC4-06C8EAAEE3B4}" presName="root" presStyleCnt="0">
        <dgm:presLayoutVars>
          <dgm:dir/>
          <dgm:resizeHandles val="exact"/>
        </dgm:presLayoutVars>
      </dgm:prSet>
      <dgm:spPr/>
    </dgm:pt>
    <dgm:pt modelId="{51E7BCB2-6D58-43C0-9446-CBD1A11EB148}" type="pres">
      <dgm:prSet presAssocID="{BD59A40D-3F25-4346-98F8-7F04357ED64D}" presName="compNode" presStyleCnt="0"/>
      <dgm:spPr/>
    </dgm:pt>
    <dgm:pt modelId="{7EF2809D-8F64-45EF-9189-3D5654E4F70E}" type="pres">
      <dgm:prSet presAssocID="{BD59A40D-3F25-4346-98F8-7F04357ED64D}" presName="bgRect" presStyleLbl="bgShp" presStyleIdx="0" presStyleCnt="5"/>
      <dgm:spPr/>
    </dgm:pt>
    <dgm:pt modelId="{BB61B39D-A520-482E-85B8-AEC215ADB8C1}" type="pres">
      <dgm:prSet presAssocID="{BD59A40D-3F25-4346-98F8-7F04357ED6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B8203ABE-81D9-4BEB-8620-AD7305B9613D}" type="pres">
      <dgm:prSet presAssocID="{BD59A40D-3F25-4346-98F8-7F04357ED64D}" presName="spaceRect" presStyleCnt="0"/>
      <dgm:spPr/>
    </dgm:pt>
    <dgm:pt modelId="{4B2E36C0-FD80-4702-A024-37FD95F3EC29}" type="pres">
      <dgm:prSet presAssocID="{BD59A40D-3F25-4346-98F8-7F04357ED64D}" presName="parTx" presStyleLbl="revTx" presStyleIdx="0" presStyleCnt="5">
        <dgm:presLayoutVars>
          <dgm:chMax val="0"/>
          <dgm:chPref val="0"/>
        </dgm:presLayoutVars>
      </dgm:prSet>
      <dgm:spPr/>
    </dgm:pt>
    <dgm:pt modelId="{0BE95D65-1FAE-4D88-9677-69F867029B9F}" type="pres">
      <dgm:prSet presAssocID="{67952392-4AC4-431E-897C-9AE9CEB94C6B}" presName="sibTrans" presStyleCnt="0"/>
      <dgm:spPr/>
    </dgm:pt>
    <dgm:pt modelId="{B5369568-2E09-4CBD-8F27-D2C28DC70EA2}" type="pres">
      <dgm:prSet presAssocID="{8D5B3DD9-4A9A-4ED9-AFDF-8DAA0DDD0ACF}" presName="compNode" presStyleCnt="0"/>
      <dgm:spPr/>
    </dgm:pt>
    <dgm:pt modelId="{3C92104F-F820-4FF8-83F3-5182A5AC4894}" type="pres">
      <dgm:prSet presAssocID="{8D5B3DD9-4A9A-4ED9-AFDF-8DAA0DDD0ACF}" presName="bgRect" presStyleLbl="bgShp" presStyleIdx="1" presStyleCnt="5"/>
      <dgm:spPr/>
    </dgm:pt>
    <dgm:pt modelId="{A09189E8-6722-4FAD-BE93-496E04348710}" type="pres">
      <dgm:prSet presAssocID="{8D5B3DD9-4A9A-4ED9-AFDF-8DAA0DDD0AC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A1249603-7BCA-443E-A8C4-44DCFD6CC364}" type="pres">
      <dgm:prSet presAssocID="{8D5B3DD9-4A9A-4ED9-AFDF-8DAA0DDD0ACF}" presName="spaceRect" presStyleCnt="0"/>
      <dgm:spPr/>
    </dgm:pt>
    <dgm:pt modelId="{EDDFBA54-6B7A-49AC-AC28-7DC576E4F049}" type="pres">
      <dgm:prSet presAssocID="{8D5B3DD9-4A9A-4ED9-AFDF-8DAA0DDD0ACF}" presName="parTx" presStyleLbl="revTx" presStyleIdx="1" presStyleCnt="5">
        <dgm:presLayoutVars>
          <dgm:chMax val="0"/>
          <dgm:chPref val="0"/>
        </dgm:presLayoutVars>
      </dgm:prSet>
      <dgm:spPr/>
    </dgm:pt>
    <dgm:pt modelId="{7A7AE8E0-12FA-4F14-BB7E-C115B9CDFD52}" type="pres">
      <dgm:prSet presAssocID="{B790BF90-C318-4AF6-8932-A2A1166FE547}" presName="sibTrans" presStyleCnt="0"/>
      <dgm:spPr/>
    </dgm:pt>
    <dgm:pt modelId="{3042F5A3-AE49-4104-9BCE-9556ADB71D48}" type="pres">
      <dgm:prSet presAssocID="{85D6B99E-52EB-477C-8CB9-12FE62454A47}" presName="compNode" presStyleCnt="0"/>
      <dgm:spPr/>
    </dgm:pt>
    <dgm:pt modelId="{87B5080A-99D5-4FA4-975C-75DE09109EC3}" type="pres">
      <dgm:prSet presAssocID="{85D6B99E-52EB-477C-8CB9-12FE62454A47}" presName="bgRect" presStyleLbl="bgShp" presStyleIdx="2" presStyleCnt="5"/>
      <dgm:spPr/>
    </dgm:pt>
    <dgm:pt modelId="{1553A46D-B470-4BE8-98BB-656EEFC79266}" type="pres">
      <dgm:prSet presAssocID="{85D6B99E-52EB-477C-8CB9-12FE62454A4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se"/>
        </a:ext>
      </dgm:extLst>
    </dgm:pt>
    <dgm:pt modelId="{D4371924-6303-419D-8749-DA393577388A}" type="pres">
      <dgm:prSet presAssocID="{85D6B99E-52EB-477C-8CB9-12FE62454A47}" presName="spaceRect" presStyleCnt="0"/>
      <dgm:spPr/>
    </dgm:pt>
    <dgm:pt modelId="{12BA1BBA-9B78-47B0-B1AC-FBFE0D0713B7}" type="pres">
      <dgm:prSet presAssocID="{85D6B99E-52EB-477C-8CB9-12FE62454A47}" presName="parTx" presStyleLbl="revTx" presStyleIdx="2" presStyleCnt="5">
        <dgm:presLayoutVars>
          <dgm:chMax val="0"/>
          <dgm:chPref val="0"/>
        </dgm:presLayoutVars>
      </dgm:prSet>
      <dgm:spPr/>
    </dgm:pt>
    <dgm:pt modelId="{5C93A2BD-F7CB-49C0-8A36-C8A7E488B626}" type="pres">
      <dgm:prSet presAssocID="{EB839323-FC71-4FDD-930F-55E4B1610B8D}" presName="sibTrans" presStyleCnt="0"/>
      <dgm:spPr/>
    </dgm:pt>
    <dgm:pt modelId="{E9C71849-A579-4BC5-AB62-5AF3DA364925}" type="pres">
      <dgm:prSet presAssocID="{20F204E5-318F-4A30-80FE-E191C2552F3F}" presName="compNode" presStyleCnt="0"/>
      <dgm:spPr/>
    </dgm:pt>
    <dgm:pt modelId="{9050E7B5-8329-4875-8D22-31E71BC04406}" type="pres">
      <dgm:prSet presAssocID="{20F204E5-318F-4A30-80FE-E191C2552F3F}" presName="bgRect" presStyleLbl="bgShp" presStyleIdx="3" presStyleCnt="5"/>
      <dgm:spPr/>
    </dgm:pt>
    <dgm:pt modelId="{348B8610-E2EC-4E34-A011-2B788BC54CA2}" type="pres">
      <dgm:prSet presAssocID="{20F204E5-318F-4A30-80FE-E191C2552F3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A2F720F-7C11-47F5-9997-2C457A5A2B83}" type="pres">
      <dgm:prSet presAssocID="{20F204E5-318F-4A30-80FE-E191C2552F3F}" presName="spaceRect" presStyleCnt="0"/>
      <dgm:spPr/>
    </dgm:pt>
    <dgm:pt modelId="{FB3D2339-352A-49AA-BDBF-CF9849CAF184}" type="pres">
      <dgm:prSet presAssocID="{20F204E5-318F-4A30-80FE-E191C2552F3F}" presName="parTx" presStyleLbl="revTx" presStyleIdx="3" presStyleCnt="5">
        <dgm:presLayoutVars>
          <dgm:chMax val="0"/>
          <dgm:chPref val="0"/>
        </dgm:presLayoutVars>
      </dgm:prSet>
      <dgm:spPr/>
    </dgm:pt>
    <dgm:pt modelId="{D5C94A5B-E54B-428D-9B7D-42D64BC59ACA}" type="pres">
      <dgm:prSet presAssocID="{AB3CA830-6B8F-4C27-B634-6F8C0B639288}" presName="sibTrans" presStyleCnt="0"/>
      <dgm:spPr/>
    </dgm:pt>
    <dgm:pt modelId="{A01D19EF-5D61-4212-8D3C-36F442EC3682}" type="pres">
      <dgm:prSet presAssocID="{34315868-D15E-412C-9275-B0309C35B590}" presName="compNode" presStyleCnt="0"/>
      <dgm:spPr/>
    </dgm:pt>
    <dgm:pt modelId="{B7A77F21-DF6B-4E90-9311-E63BFF597F33}" type="pres">
      <dgm:prSet presAssocID="{34315868-D15E-412C-9275-B0309C35B590}" presName="bgRect" presStyleLbl="bgShp" presStyleIdx="4" presStyleCnt="5"/>
      <dgm:spPr/>
    </dgm:pt>
    <dgm:pt modelId="{E2019D28-DDC7-40D0-84BB-DE8E930C2F05}" type="pres">
      <dgm:prSet presAssocID="{34315868-D15E-412C-9275-B0309C35B59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F3024534-9636-4EEA-B05C-1F271A23D55D}" type="pres">
      <dgm:prSet presAssocID="{34315868-D15E-412C-9275-B0309C35B590}" presName="spaceRect" presStyleCnt="0"/>
      <dgm:spPr/>
    </dgm:pt>
    <dgm:pt modelId="{F4D9F453-3831-42F5-A9EE-749FC03A9935}" type="pres">
      <dgm:prSet presAssocID="{34315868-D15E-412C-9275-B0309C35B590}" presName="parTx" presStyleLbl="revTx" presStyleIdx="4" presStyleCnt="5">
        <dgm:presLayoutVars>
          <dgm:chMax val="0"/>
          <dgm:chPref val="0"/>
        </dgm:presLayoutVars>
      </dgm:prSet>
      <dgm:spPr/>
    </dgm:pt>
  </dgm:ptLst>
  <dgm:cxnLst>
    <dgm:cxn modelId="{75F29C01-1092-4165-8DEF-56760A016860}" type="presOf" srcId="{BD59A40D-3F25-4346-98F8-7F04357ED64D}" destId="{4B2E36C0-FD80-4702-A024-37FD95F3EC29}" srcOrd="0" destOrd="0" presId="urn:microsoft.com/office/officeart/2018/2/layout/IconVerticalSolidList"/>
    <dgm:cxn modelId="{B2CF1B20-FBD5-4C82-AF0F-03025F76B013}" type="presOf" srcId="{8D5B3DD9-4A9A-4ED9-AFDF-8DAA0DDD0ACF}" destId="{EDDFBA54-6B7A-49AC-AC28-7DC576E4F049}" srcOrd="0" destOrd="0" presId="urn:microsoft.com/office/officeart/2018/2/layout/IconVerticalSolidList"/>
    <dgm:cxn modelId="{D2D2A05E-BD85-42A6-ADBA-5944B72DDC80}" srcId="{DFA0525D-4E11-4BCD-BAC4-06C8EAAEE3B4}" destId="{8D5B3DD9-4A9A-4ED9-AFDF-8DAA0DDD0ACF}" srcOrd="1" destOrd="0" parTransId="{1EEE025C-9884-4A56-93CB-1532D28A1922}" sibTransId="{B790BF90-C318-4AF6-8932-A2A1166FE547}"/>
    <dgm:cxn modelId="{AB8C227B-98A5-444F-9A2B-093AF87C0121}" type="presOf" srcId="{DFA0525D-4E11-4BCD-BAC4-06C8EAAEE3B4}" destId="{1591D276-B285-4636-9D0D-CB63D3DB6CA3}" srcOrd="0" destOrd="0" presId="urn:microsoft.com/office/officeart/2018/2/layout/IconVerticalSolidList"/>
    <dgm:cxn modelId="{A778479A-E244-4E7A-8578-563B391F3B43}" srcId="{DFA0525D-4E11-4BCD-BAC4-06C8EAAEE3B4}" destId="{BD59A40D-3F25-4346-98F8-7F04357ED64D}" srcOrd="0" destOrd="0" parTransId="{288C94BD-0FE6-4958-9F93-F834757AEF18}" sibTransId="{67952392-4AC4-431E-897C-9AE9CEB94C6B}"/>
    <dgm:cxn modelId="{EC6F9D9B-3099-4672-A0B6-22CFDED96DF5}" srcId="{DFA0525D-4E11-4BCD-BAC4-06C8EAAEE3B4}" destId="{85D6B99E-52EB-477C-8CB9-12FE62454A47}" srcOrd="2" destOrd="0" parTransId="{B5CF513F-D34D-445C-B70D-74112B9ADC3C}" sibTransId="{EB839323-FC71-4FDD-930F-55E4B1610B8D}"/>
    <dgm:cxn modelId="{5B518FC4-CC6D-48C6-9B1A-2170CD39DC66}" srcId="{DFA0525D-4E11-4BCD-BAC4-06C8EAAEE3B4}" destId="{20F204E5-318F-4A30-80FE-E191C2552F3F}" srcOrd="3" destOrd="0" parTransId="{24ED9CB6-955A-46D7-9EE5-29FD9AD64D88}" sibTransId="{AB3CA830-6B8F-4C27-B634-6F8C0B639288}"/>
    <dgm:cxn modelId="{904A61C7-88F8-40F7-9BC5-CC0813B40A07}" type="presOf" srcId="{34315868-D15E-412C-9275-B0309C35B590}" destId="{F4D9F453-3831-42F5-A9EE-749FC03A9935}" srcOrd="0" destOrd="0" presId="urn:microsoft.com/office/officeart/2018/2/layout/IconVerticalSolidList"/>
    <dgm:cxn modelId="{B1F08EE2-D8B5-404D-A02D-A438A27B4F64}" srcId="{DFA0525D-4E11-4BCD-BAC4-06C8EAAEE3B4}" destId="{34315868-D15E-412C-9275-B0309C35B590}" srcOrd="4" destOrd="0" parTransId="{AEEDB4C0-3798-44E4-9E82-CF19C1645667}" sibTransId="{0D671E37-2BBE-43E7-B3C6-E0DE5C7905D3}"/>
    <dgm:cxn modelId="{D62111E6-2940-449B-B823-E3C0CC50C24A}" type="presOf" srcId="{85D6B99E-52EB-477C-8CB9-12FE62454A47}" destId="{12BA1BBA-9B78-47B0-B1AC-FBFE0D0713B7}" srcOrd="0" destOrd="0" presId="urn:microsoft.com/office/officeart/2018/2/layout/IconVerticalSolidList"/>
    <dgm:cxn modelId="{71C87BF0-060C-4D35-9407-88EB29A81EB8}" type="presOf" srcId="{20F204E5-318F-4A30-80FE-E191C2552F3F}" destId="{FB3D2339-352A-49AA-BDBF-CF9849CAF184}" srcOrd="0" destOrd="0" presId="urn:microsoft.com/office/officeart/2018/2/layout/IconVerticalSolidList"/>
    <dgm:cxn modelId="{572CAD34-DEFF-4E69-9EAF-B23495411445}" type="presParOf" srcId="{1591D276-B285-4636-9D0D-CB63D3DB6CA3}" destId="{51E7BCB2-6D58-43C0-9446-CBD1A11EB148}" srcOrd="0" destOrd="0" presId="urn:microsoft.com/office/officeart/2018/2/layout/IconVerticalSolidList"/>
    <dgm:cxn modelId="{72A9DC9C-DF52-4DDF-B570-C7082FBEFF32}" type="presParOf" srcId="{51E7BCB2-6D58-43C0-9446-CBD1A11EB148}" destId="{7EF2809D-8F64-45EF-9189-3D5654E4F70E}" srcOrd="0" destOrd="0" presId="urn:microsoft.com/office/officeart/2018/2/layout/IconVerticalSolidList"/>
    <dgm:cxn modelId="{4A243A54-915A-4DF2-BE07-571399A5C5CE}" type="presParOf" srcId="{51E7BCB2-6D58-43C0-9446-CBD1A11EB148}" destId="{BB61B39D-A520-482E-85B8-AEC215ADB8C1}" srcOrd="1" destOrd="0" presId="urn:microsoft.com/office/officeart/2018/2/layout/IconVerticalSolidList"/>
    <dgm:cxn modelId="{6A81FFD1-52E3-4C28-AAB3-3FF5EB2AE8DB}" type="presParOf" srcId="{51E7BCB2-6D58-43C0-9446-CBD1A11EB148}" destId="{B8203ABE-81D9-4BEB-8620-AD7305B9613D}" srcOrd="2" destOrd="0" presId="urn:microsoft.com/office/officeart/2018/2/layout/IconVerticalSolidList"/>
    <dgm:cxn modelId="{BFE58926-CA70-4DCE-9B88-BF13DC911604}" type="presParOf" srcId="{51E7BCB2-6D58-43C0-9446-CBD1A11EB148}" destId="{4B2E36C0-FD80-4702-A024-37FD95F3EC29}" srcOrd="3" destOrd="0" presId="urn:microsoft.com/office/officeart/2018/2/layout/IconVerticalSolidList"/>
    <dgm:cxn modelId="{9F1059FB-54E7-42CC-A878-C0213CAADD5D}" type="presParOf" srcId="{1591D276-B285-4636-9D0D-CB63D3DB6CA3}" destId="{0BE95D65-1FAE-4D88-9677-69F867029B9F}" srcOrd="1" destOrd="0" presId="urn:microsoft.com/office/officeart/2018/2/layout/IconVerticalSolidList"/>
    <dgm:cxn modelId="{5CAF8FBE-BC3D-4A6B-A03D-5166B8716B52}" type="presParOf" srcId="{1591D276-B285-4636-9D0D-CB63D3DB6CA3}" destId="{B5369568-2E09-4CBD-8F27-D2C28DC70EA2}" srcOrd="2" destOrd="0" presId="urn:microsoft.com/office/officeart/2018/2/layout/IconVerticalSolidList"/>
    <dgm:cxn modelId="{E242B056-5E7B-4A62-87BF-125FEFCC2C56}" type="presParOf" srcId="{B5369568-2E09-4CBD-8F27-D2C28DC70EA2}" destId="{3C92104F-F820-4FF8-83F3-5182A5AC4894}" srcOrd="0" destOrd="0" presId="urn:microsoft.com/office/officeart/2018/2/layout/IconVerticalSolidList"/>
    <dgm:cxn modelId="{9F7FA777-1BEB-4D94-A25B-8130F2BFEECB}" type="presParOf" srcId="{B5369568-2E09-4CBD-8F27-D2C28DC70EA2}" destId="{A09189E8-6722-4FAD-BE93-496E04348710}" srcOrd="1" destOrd="0" presId="urn:microsoft.com/office/officeart/2018/2/layout/IconVerticalSolidList"/>
    <dgm:cxn modelId="{076C7E79-6E98-45A0-BEC9-93AA5F8B0C27}" type="presParOf" srcId="{B5369568-2E09-4CBD-8F27-D2C28DC70EA2}" destId="{A1249603-7BCA-443E-A8C4-44DCFD6CC364}" srcOrd="2" destOrd="0" presId="urn:microsoft.com/office/officeart/2018/2/layout/IconVerticalSolidList"/>
    <dgm:cxn modelId="{FEDF0EC9-22E7-4D95-A77F-6AA40E9DB1E2}" type="presParOf" srcId="{B5369568-2E09-4CBD-8F27-D2C28DC70EA2}" destId="{EDDFBA54-6B7A-49AC-AC28-7DC576E4F049}" srcOrd="3" destOrd="0" presId="urn:microsoft.com/office/officeart/2018/2/layout/IconVerticalSolidList"/>
    <dgm:cxn modelId="{CC467968-69A7-4FAC-A3A7-0B13004493D8}" type="presParOf" srcId="{1591D276-B285-4636-9D0D-CB63D3DB6CA3}" destId="{7A7AE8E0-12FA-4F14-BB7E-C115B9CDFD52}" srcOrd="3" destOrd="0" presId="urn:microsoft.com/office/officeart/2018/2/layout/IconVerticalSolidList"/>
    <dgm:cxn modelId="{14F3C7B7-0E5F-495D-9B81-7248C155B4F9}" type="presParOf" srcId="{1591D276-B285-4636-9D0D-CB63D3DB6CA3}" destId="{3042F5A3-AE49-4104-9BCE-9556ADB71D48}" srcOrd="4" destOrd="0" presId="urn:microsoft.com/office/officeart/2018/2/layout/IconVerticalSolidList"/>
    <dgm:cxn modelId="{CF195D47-9E50-4F19-AF68-4DC2343C13C4}" type="presParOf" srcId="{3042F5A3-AE49-4104-9BCE-9556ADB71D48}" destId="{87B5080A-99D5-4FA4-975C-75DE09109EC3}" srcOrd="0" destOrd="0" presId="urn:microsoft.com/office/officeart/2018/2/layout/IconVerticalSolidList"/>
    <dgm:cxn modelId="{C24209CB-0F7A-4552-A059-0EF35BF62582}" type="presParOf" srcId="{3042F5A3-AE49-4104-9BCE-9556ADB71D48}" destId="{1553A46D-B470-4BE8-98BB-656EEFC79266}" srcOrd="1" destOrd="0" presId="urn:microsoft.com/office/officeart/2018/2/layout/IconVerticalSolidList"/>
    <dgm:cxn modelId="{135FEA45-AA1B-4743-91FB-CA236479DC6B}" type="presParOf" srcId="{3042F5A3-AE49-4104-9BCE-9556ADB71D48}" destId="{D4371924-6303-419D-8749-DA393577388A}" srcOrd="2" destOrd="0" presId="urn:microsoft.com/office/officeart/2018/2/layout/IconVerticalSolidList"/>
    <dgm:cxn modelId="{966E9B5A-812C-46A0-8D36-91DEF45F738B}" type="presParOf" srcId="{3042F5A3-AE49-4104-9BCE-9556ADB71D48}" destId="{12BA1BBA-9B78-47B0-B1AC-FBFE0D0713B7}" srcOrd="3" destOrd="0" presId="urn:microsoft.com/office/officeart/2018/2/layout/IconVerticalSolidList"/>
    <dgm:cxn modelId="{F0C83EE6-D31E-476E-9437-52315A86625C}" type="presParOf" srcId="{1591D276-B285-4636-9D0D-CB63D3DB6CA3}" destId="{5C93A2BD-F7CB-49C0-8A36-C8A7E488B626}" srcOrd="5" destOrd="0" presId="urn:microsoft.com/office/officeart/2018/2/layout/IconVerticalSolidList"/>
    <dgm:cxn modelId="{750DCF5C-1765-433F-AA0D-85544FA49808}" type="presParOf" srcId="{1591D276-B285-4636-9D0D-CB63D3DB6CA3}" destId="{E9C71849-A579-4BC5-AB62-5AF3DA364925}" srcOrd="6" destOrd="0" presId="urn:microsoft.com/office/officeart/2018/2/layout/IconVerticalSolidList"/>
    <dgm:cxn modelId="{3D5B3BA4-9726-4A74-9A72-CD3C166F3E6F}" type="presParOf" srcId="{E9C71849-A579-4BC5-AB62-5AF3DA364925}" destId="{9050E7B5-8329-4875-8D22-31E71BC04406}" srcOrd="0" destOrd="0" presId="urn:microsoft.com/office/officeart/2018/2/layout/IconVerticalSolidList"/>
    <dgm:cxn modelId="{F67342E6-8720-431C-B611-047A575E8A86}" type="presParOf" srcId="{E9C71849-A579-4BC5-AB62-5AF3DA364925}" destId="{348B8610-E2EC-4E34-A011-2B788BC54CA2}" srcOrd="1" destOrd="0" presId="urn:microsoft.com/office/officeart/2018/2/layout/IconVerticalSolidList"/>
    <dgm:cxn modelId="{74D85D3F-7ADA-4F9E-BDF8-125CAB0D2042}" type="presParOf" srcId="{E9C71849-A579-4BC5-AB62-5AF3DA364925}" destId="{EA2F720F-7C11-47F5-9997-2C457A5A2B83}" srcOrd="2" destOrd="0" presId="urn:microsoft.com/office/officeart/2018/2/layout/IconVerticalSolidList"/>
    <dgm:cxn modelId="{C2EE604F-0788-4F2C-A1D6-D1E9BB9DE4DB}" type="presParOf" srcId="{E9C71849-A579-4BC5-AB62-5AF3DA364925}" destId="{FB3D2339-352A-49AA-BDBF-CF9849CAF184}" srcOrd="3" destOrd="0" presId="urn:microsoft.com/office/officeart/2018/2/layout/IconVerticalSolidList"/>
    <dgm:cxn modelId="{4D60B930-8A02-462D-BD8E-E7A0A9062803}" type="presParOf" srcId="{1591D276-B285-4636-9D0D-CB63D3DB6CA3}" destId="{D5C94A5B-E54B-428D-9B7D-42D64BC59ACA}" srcOrd="7" destOrd="0" presId="urn:microsoft.com/office/officeart/2018/2/layout/IconVerticalSolidList"/>
    <dgm:cxn modelId="{C9FEB297-1266-4E1B-8ACE-C51EE4BFD0B2}" type="presParOf" srcId="{1591D276-B285-4636-9D0D-CB63D3DB6CA3}" destId="{A01D19EF-5D61-4212-8D3C-36F442EC3682}" srcOrd="8" destOrd="0" presId="urn:microsoft.com/office/officeart/2018/2/layout/IconVerticalSolidList"/>
    <dgm:cxn modelId="{55FFDD59-5199-4BC0-884E-E6FC68A5A37A}" type="presParOf" srcId="{A01D19EF-5D61-4212-8D3C-36F442EC3682}" destId="{B7A77F21-DF6B-4E90-9311-E63BFF597F33}" srcOrd="0" destOrd="0" presId="urn:microsoft.com/office/officeart/2018/2/layout/IconVerticalSolidList"/>
    <dgm:cxn modelId="{DF35C9D1-FBE5-45EE-83A4-3CD7EFE71383}" type="presParOf" srcId="{A01D19EF-5D61-4212-8D3C-36F442EC3682}" destId="{E2019D28-DDC7-40D0-84BB-DE8E930C2F05}" srcOrd="1" destOrd="0" presId="urn:microsoft.com/office/officeart/2018/2/layout/IconVerticalSolidList"/>
    <dgm:cxn modelId="{B772F8D1-90C8-45D7-ABA5-BE69C9F78CE1}" type="presParOf" srcId="{A01D19EF-5D61-4212-8D3C-36F442EC3682}" destId="{F3024534-9636-4EEA-B05C-1F271A23D55D}" srcOrd="2" destOrd="0" presId="urn:microsoft.com/office/officeart/2018/2/layout/IconVerticalSolidList"/>
    <dgm:cxn modelId="{3CBFDF11-200F-4025-8660-2CD836CFE954}" type="presParOf" srcId="{A01D19EF-5D61-4212-8D3C-36F442EC3682}" destId="{F4D9F453-3831-42F5-A9EE-749FC03A99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D3217-66B3-47D4-B102-FD73658AD421}">
      <dsp:nvSpPr>
        <dsp:cNvPr id="0" name=""/>
        <dsp:cNvSpPr/>
      </dsp:nvSpPr>
      <dsp:spPr>
        <a:xfrm>
          <a:off x="3381" y="245586"/>
          <a:ext cx="3296840" cy="4896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RESIZE</a:t>
          </a:r>
        </a:p>
      </dsp:txBody>
      <dsp:txXfrm>
        <a:off x="3381" y="245586"/>
        <a:ext cx="3296840" cy="489600"/>
      </dsp:txXfrm>
    </dsp:sp>
    <dsp:sp modelId="{4B87DBEE-B54A-4873-89A1-F16AFF8CFA23}">
      <dsp:nvSpPr>
        <dsp:cNvPr id="0" name=""/>
        <dsp:cNvSpPr/>
      </dsp:nvSpPr>
      <dsp:spPr>
        <a:xfrm>
          <a:off x="3381" y="735186"/>
          <a:ext cx="3296840" cy="249511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To resize an image, you call the resize() method on it, passing in a two-integer tuple argument representing the width and height of the resized image.</a:t>
          </a:r>
        </a:p>
      </dsp:txBody>
      <dsp:txXfrm>
        <a:off x="3381" y="735186"/>
        <a:ext cx="3296840" cy="2495119"/>
      </dsp:txXfrm>
    </dsp:sp>
    <dsp:sp modelId="{BBD10A8C-F885-4F12-B2C8-83B87B44A70A}">
      <dsp:nvSpPr>
        <dsp:cNvPr id="0" name=""/>
        <dsp:cNvSpPr/>
      </dsp:nvSpPr>
      <dsp:spPr>
        <a:xfrm>
          <a:off x="3761779" y="245586"/>
          <a:ext cx="3296840" cy="489600"/>
        </a:xfrm>
        <a:prstGeom prst="rect">
          <a:avLst/>
        </a:prstGeom>
        <a:solidFill>
          <a:schemeClr val="accent5">
            <a:hueOff val="-1192233"/>
            <a:satOff val="4123"/>
            <a:lumOff val="-8137"/>
            <a:alphaOff val="0"/>
          </a:schemeClr>
        </a:solidFill>
        <a:ln w="12700" cap="flat" cmpd="sng" algn="ctr">
          <a:solidFill>
            <a:schemeClr val="accent5">
              <a:hueOff val="-1192233"/>
              <a:satOff val="4123"/>
              <a:lumOff val="-8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TO TENSOR</a:t>
          </a:r>
        </a:p>
      </dsp:txBody>
      <dsp:txXfrm>
        <a:off x="3761779" y="245586"/>
        <a:ext cx="3296840" cy="489600"/>
      </dsp:txXfrm>
    </dsp:sp>
    <dsp:sp modelId="{C47333D8-085D-455C-9E1B-32BCCEEDAD89}">
      <dsp:nvSpPr>
        <dsp:cNvPr id="0" name=""/>
        <dsp:cNvSpPr/>
      </dsp:nvSpPr>
      <dsp:spPr>
        <a:xfrm>
          <a:off x="3761779" y="735186"/>
          <a:ext cx="3296840" cy="2495119"/>
        </a:xfrm>
        <a:prstGeom prst="rect">
          <a:avLst/>
        </a:prstGeom>
        <a:solidFill>
          <a:schemeClr val="accent5">
            <a:tint val="40000"/>
            <a:alpha val="90000"/>
            <a:hueOff val="-1271328"/>
            <a:satOff val="1489"/>
            <a:lumOff val="-1775"/>
            <a:alphaOff val="0"/>
          </a:schemeClr>
        </a:solidFill>
        <a:ln w="12700" cap="flat" cmpd="sng" algn="ctr">
          <a:solidFill>
            <a:schemeClr val="accent5">
              <a:tint val="40000"/>
              <a:alpha val="90000"/>
              <a:hueOff val="-1271328"/>
              <a:satOff val="1489"/>
              <a:lumOff val="-17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a:t>Tensors are a specialized data structure that are very similar to arrays and matrices. In PyTorch, we use tensors to encode the inputs and outputs of a model, as well as the model’s parameters. Tensors are similar to </a:t>
          </a:r>
          <a:r>
            <a:rPr lang="en-US" sz="1700" b="0" i="0" kern="1200">
              <a:hlinkClick xmlns:r="http://schemas.openxmlformats.org/officeDocument/2006/relationships" r:id="rId1"/>
            </a:rPr>
            <a:t>NumPy’s</a:t>
          </a:r>
          <a:r>
            <a:rPr lang="en-US" sz="1700" b="0" i="0" kern="1200"/>
            <a:t> ndarrays, except that tensors can run on GPUs or other hardware accelerators.</a:t>
          </a:r>
          <a:endParaRPr lang="en-US" sz="1700" kern="1200"/>
        </a:p>
      </dsp:txBody>
      <dsp:txXfrm>
        <a:off x="3761779" y="735186"/>
        <a:ext cx="3296840" cy="2495119"/>
      </dsp:txXfrm>
    </dsp:sp>
    <dsp:sp modelId="{825B45EA-C1E5-4DB7-9D54-946E67E7C75C}">
      <dsp:nvSpPr>
        <dsp:cNvPr id="0" name=""/>
        <dsp:cNvSpPr/>
      </dsp:nvSpPr>
      <dsp:spPr>
        <a:xfrm>
          <a:off x="7520178" y="245586"/>
          <a:ext cx="3296840" cy="489600"/>
        </a:xfrm>
        <a:prstGeom prst="rect">
          <a:avLst/>
        </a:prstGeom>
        <a:solidFill>
          <a:schemeClr val="accent5">
            <a:hueOff val="-2384466"/>
            <a:satOff val="8247"/>
            <a:lumOff val="-16274"/>
            <a:alphaOff val="0"/>
          </a:schemeClr>
        </a:solidFill>
        <a:ln w="12700" cap="flat" cmpd="sng" algn="ctr">
          <a:solidFill>
            <a:schemeClr val="accent5">
              <a:hueOff val="-2384466"/>
              <a:satOff val="8247"/>
              <a:lumOff val="-162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NORMALIZATION</a:t>
          </a:r>
        </a:p>
      </dsp:txBody>
      <dsp:txXfrm>
        <a:off x="7520178" y="245586"/>
        <a:ext cx="3296840" cy="489600"/>
      </dsp:txXfrm>
    </dsp:sp>
    <dsp:sp modelId="{397D1BFF-BFAF-429B-9A4B-F9C90A6C7E61}">
      <dsp:nvSpPr>
        <dsp:cNvPr id="0" name=""/>
        <dsp:cNvSpPr/>
      </dsp:nvSpPr>
      <dsp:spPr>
        <a:xfrm>
          <a:off x="7520178" y="735186"/>
          <a:ext cx="3296840" cy="2495119"/>
        </a:xfrm>
        <a:prstGeom prst="rect">
          <a:avLst/>
        </a:prstGeom>
        <a:solidFill>
          <a:schemeClr val="accent5">
            <a:tint val="40000"/>
            <a:alpha val="90000"/>
            <a:hueOff val="-2542656"/>
            <a:satOff val="2978"/>
            <a:lumOff val="-3550"/>
            <a:alphaOff val="0"/>
          </a:schemeClr>
        </a:solidFill>
        <a:ln w="12700" cap="flat" cmpd="sng" algn="ctr">
          <a:solidFill>
            <a:schemeClr val="accent5">
              <a:tint val="40000"/>
              <a:alpha val="90000"/>
              <a:hueOff val="-2542656"/>
              <a:satOff val="2978"/>
              <a:lumOff val="-35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The goal of normalization is to  change the values of numeric  columns in the dataset to use a  common scale, without distorting  differences in the ranges of values  or losing information.</a:t>
          </a:r>
        </a:p>
      </dsp:txBody>
      <dsp:txXfrm>
        <a:off x="7520178" y="735186"/>
        <a:ext cx="3296840" cy="2495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701E6-5794-4095-B938-30FA44EBCBB5}">
      <dsp:nvSpPr>
        <dsp:cNvPr id="0" name=""/>
        <dsp:cNvSpPr/>
      </dsp:nvSpPr>
      <dsp:spPr>
        <a:xfrm>
          <a:off x="0" y="204839"/>
          <a:ext cx="6096000" cy="10741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29108" rIns="473117"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a:t>Convolutional layers are the major building blocks used in convolutional neural networks.</a:t>
          </a:r>
          <a:endParaRPr lang="en-US" sz="1100" kern="1200"/>
        </a:p>
        <a:p>
          <a:pPr marL="57150" lvl="1" indent="-57150" algn="l" defTabSz="488950">
            <a:lnSpc>
              <a:spcPct val="90000"/>
            </a:lnSpc>
            <a:spcBef>
              <a:spcPct val="0"/>
            </a:spcBef>
            <a:spcAft>
              <a:spcPct val="15000"/>
            </a:spcAft>
            <a:buChar char="•"/>
          </a:pPr>
          <a:r>
            <a:rPr lang="en-US" sz="1100" b="0" kern="1200"/>
            <a:t>A convolution is the simple application of a filter to an input that results in an activation. Repeated application of the same filter to an input results in a map of activations called a feature map, indicating the locations and strength of a detected feature in an input, such as an image.</a:t>
          </a:r>
          <a:endParaRPr lang="en-US" sz="1100" kern="1200"/>
        </a:p>
      </dsp:txBody>
      <dsp:txXfrm>
        <a:off x="0" y="204839"/>
        <a:ext cx="6096000" cy="1074150"/>
      </dsp:txXfrm>
    </dsp:sp>
    <dsp:sp modelId="{AA79D5FD-8C99-44A2-887A-2782C113FFFE}">
      <dsp:nvSpPr>
        <dsp:cNvPr id="0" name=""/>
        <dsp:cNvSpPr/>
      </dsp:nvSpPr>
      <dsp:spPr>
        <a:xfrm>
          <a:off x="304800" y="42479"/>
          <a:ext cx="4267200" cy="324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88950">
            <a:lnSpc>
              <a:spcPct val="90000"/>
            </a:lnSpc>
            <a:spcBef>
              <a:spcPct val="0"/>
            </a:spcBef>
            <a:spcAft>
              <a:spcPct val="35000"/>
            </a:spcAft>
            <a:buNone/>
          </a:pPr>
          <a:r>
            <a:rPr lang="en-US" sz="1100" kern="1200"/>
            <a:t>Convolutional Layer</a:t>
          </a:r>
        </a:p>
      </dsp:txBody>
      <dsp:txXfrm>
        <a:off x="320652" y="58331"/>
        <a:ext cx="4235496" cy="293016"/>
      </dsp:txXfrm>
    </dsp:sp>
    <dsp:sp modelId="{1AD9D650-3FD3-4D7A-8717-C3487EC6CA8D}">
      <dsp:nvSpPr>
        <dsp:cNvPr id="0" name=""/>
        <dsp:cNvSpPr/>
      </dsp:nvSpPr>
      <dsp:spPr>
        <a:xfrm>
          <a:off x="0" y="1500750"/>
          <a:ext cx="6096000" cy="900900"/>
        </a:xfrm>
        <a:prstGeom prst="rect">
          <a:avLst/>
        </a:prstGeom>
        <a:solidFill>
          <a:schemeClr val="lt1">
            <a:alpha val="90000"/>
            <a:hueOff val="0"/>
            <a:satOff val="0"/>
            <a:lumOff val="0"/>
            <a:alphaOff val="0"/>
          </a:schemeClr>
        </a:solidFill>
        <a:ln w="12700" cap="flat" cmpd="sng" algn="ctr">
          <a:solidFill>
            <a:schemeClr val="accent5">
              <a:hueOff val="-794822"/>
              <a:satOff val="2749"/>
              <a:lumOff val="-54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29108" rIns="473117"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Pooling layers provide an approach to down sampling feature maps by summarizing the presence of features in patches of the feature map. Two common pooling methods are average pooling and max pooling that summarize the average presence of a feature and the most activated presence of a feature respectively.</a:t>
          </a:r>
          <a:endParaRPr lang="en-US" sz="1100" kern="1200"/>
        </a:p>
      </dsp:txBody>
      <dsp:txXfrm>
        <a:off x="0" y="1500750"/>
        <a:ext cx="6096000" cy="900900"/>
      </dsp:txXfrm>
    </dsp:sp>
    <dsp:sp modelId="{A1BC8C7D-4952-4C7C-8D1F-B5346771BB0F}">
      <dsp:nvSpPr>
        <dsp:cNvPr id="0" name=""/>
        <dsp:cNvSpPr/>
      </dsp:nvSpPr>
      <dsp:spPr>
        <a:xfrm>
          <a:off x="304800" y="1338389"/>
          <a:ext cx="4267200" cy="324720"/>
        </a:xfrm>
        <a:prstGeom prst="roundRect">
          <a:avLst/>
        </a:prstGeom>
        <a:solidFill>
          <a:schemeClr val="accent5">
            <a:hueOff val="-794822"/>
            <a:satOff val="2749"/>
            <a:lumOff val="-5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88950">
            <a:lnSpc>
              <a:spcPct val="90000"/>
            </a:lnSpc>
            <a:spcBef>
              <a:spcPct val="0"/>
            </a:spcBef>
            <a:spcAft>
              <a:spcPct val="35000"/>
            </a:spcAft>
            <a:buNone/>
          </a:pPr>
          <a:r>
            <a:rPr lang="en-US" sz="1100" kern="1200"/>
            <a:t>Pooling Layer</a:t>
          </a:r>
        </a:p>
      </dsp:txBody>
      <dsp:txXfrm>
        <a:off x="320652" y="1354241"/>
        <a:ext cx="4235496" cy="293016"/>
      </dsp:txXfrm>
    </dsp:sp>
    <dsp:sp modelId="{20B6BBC7-B993-4722-8701-0AC5FC4AB81A}">
      <dsp:nvSpPr>
        <dsp:cNvPr id="0" name=""/>
        <dsp:cNvSpPr/>
      </dsp:nvSpPr>
      <dsp:spPr>
        <a:xfrm>
          <a:off x="0" y="2623410"/>
          <a:ext cx="6096000" cy="1212750"/>
        </a:xfrm>
        <a:prstGeom prst="rect">
          <a:avLst/>
        </a:prstGeom>
        <a:solidFill>
          <a:schemeClr val="lt1">
            <a:alpha val="90000"/>
            <a:hueOff val="0"/>
            <a:satOff val="0"/>
            <a:lumOff val="0"/>
            <a:alphaOff val="0"/>
          </a:schemeClr>
        </a:solidFill>
        <a:ln w="12700" cap="flat" cmpd="sng" algn="ctr">
          <a:solidFill>
            <a:schemeClr val="accent5">
              <a:hueOff val="-1589644"/>
              <a:satOff val="5498"/>
              <a:lumOff val="-108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29108" rIns="473117"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a:t>An </a:t>
          </a:r>
          <a:r>
            <a:rPr lang="en-US" sz="1100" b="0" kern="1200">
              <a:hlinkClick xmlns:r="http://schemas.openxmlformats.org/officeDocument/2006/relationships" r:id="rId1"/>
            </a:rPr>
            <a:t>activation function</a:t>
          </a:r>
          <a:r>
            <a:rPr lang="en-US" sz="1100" b="0" kern="1200"/>
            <a:t> in a neural network defines how the weighted sum of the input is transformed into an output from a node or nodes in a layer of the network.</a:t>
          </a:r>
          <a:endParaRPr lang="en-US" sz="1100" kern="1200"/>
        </a:p>
        <a:p>
          <a:pPr marL="57150" lvl="1" indent="-57150" algn="l" defTabSz="488950">
            <a:lnSpc>
              <a:spcPct val="90000"/>
            </a:lnSpc>
            <a:spcBef>
              <a:spcPct val="0"/>
            </a:spcBef>
            <a:spcAft>
              <a:spcPct val="15000"/>
            </a:spcAft>
            <a:buChar char="•"/>
          </a:pPr>
          <a:r>
            <a:rPr lang="en-US" sz="1100" b="0" kern="1200"/>
            <a:t>Sometimes the activation function is called a “</a:t>
          </a:r>
          <a:r>
            <a:rPr lang="en-US" sz="1100" b="0" i="1" kern="1200"/>
            <a:t>transfer function</a:t>
          </a:r>
          <a:r>
            <a:rPr lang="en-US" sz="1100" b="0" kern="1200"/>
            <a:t>.” If the output range of the activation function is limited, then it may be called a “</a:t>
          </a:r>
          <a:r>
            <a:rPr lang="en-US" sz="1100" b="0" i="1" kern="1200"/>
            <a:t>squashing function</a:t>
          </a:r>
          <a:r>
            <a:rPr lang="en-US" sz="1100" b="0" kern="1200"/>
            <a:t>.” Many activation functions are nonlinear and may be referred to as the “</a:t>
          </a:r>
          <a:r>
            <a:rPr lang="en-US" sz="1100" b="0" i="1" kern="1200"/>
            <a:t>nonlinearity</a:t>
          </a:r>
          <a:r>
            <a:rPr lang="en-US" sz="1100" b="0" kern="1200"/>
            <a:t>” in the layer or the network design.</a:t>
          </a:r>
          <a:endParaRPr lang="en-US" sz="1100" kern="1200"/>
        </a:p>
      </dsp:txBody>
      <dsp:txXfrm>
        <a:off x="0" y="2623410"/>
        <a:ext cx="6096000" cy="1212750"/>
      </dsp:txXfrm>
    </dsp:sp>
    <dsp:sp modelId="{882C2409-CAC5-4DF1-8261-30C625616620}">
      <dsp:nvSpPr>
        <dsp:cNvPr id="0" name=""/>
        <dsp:cNvSpPr/>
      </dsp:nvSpPr>
      <dsp:spPr>
        <a:xfrm>
          <a:off x="304800" y="2461050"/>
          <a:ext cx="4267200" cy="324720"/>
        </a:xfrm>
        <a:prstGeom prst="roundRect">
          <a:avLst/>
        </a:prstGeom>
        <a:solidFill>
          <a:schemeClr val="accent5">
            <a:hueOff val="-1589644"/>
            <a:satOff val="5498"/>
            <a:lumOff val="-10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88950">
            <a:lnSpc>
              <a:spcPct val="90000"/>
            </a:lnSpc>
            <a:spcBef>
              <a:spcPct val="0"/>
            </a:spcBef>
            <a:spcAft>
              <a:spcPct val="35000"/>
            </a:spcAft>
            <a:buNone/>
          </a:pPr>
          <a:r>
            <a:rPr lang="en-US" sz="1100" b="0" kern="1200"/>
            <a:t>A</a:t>
          </a:r>
          <a:r>
            <a:rPr lang="en-US" sz="1100" kern="1200"/>
            <a:t>ctivation Function</a:t>
          </a:r>
        </a:p>
      </dsp:txBody>
      <dsp:txXfrm>
        <a:off x="320652" y="2476902"/>
        <a:ext cx="4235496" cy="293016"/>
      </dsp:txXfrm>
    </dsp:sp>
    <dsp:sp modelId="{2A921DBF-52BA-4BB8-A11E-21EF6428F9B3}">
      <dsp:nvSpPr>
        <dsp:cNvPr id="0" name=""/>
        <dsp:cNvSpPr/>
      </dsp:nvSpPr>
      <dsp:spPr>
        <a:xfrm>
          <a:off x="0" y="4057920"/>
          <a:ext cx="6096000" cy="1386000"/>
        </a:xfrm>
        <a:prstGeom prst="rect">
          <a:avLst/>
        </a:prstGeom>
        <a:solidFill>
          <a:schemeClr val="lt1">
            <a:alpha val="90000"/>
            <a:hueOff val="0"/>
            <a:satOff val="0"/>
            <a:lumOff val="0"/>
            <a:alphaOff val="0"/>
          </a:schemeClr>
        </a:solidFill>
        <a:ln w="12700" cap="flat" cmpd="sng" algn="ctr">
          <a:solidFill>
            <a:schemeClr val="accent5">
              <a:hueOff val="-2384466"/>
              <a:satOff val="8247"/>
              <a:lumOff val="-1627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29108" rIns="473117" bIns="78232" numCol="1" spcCol="1270" anchor="t" anchorCtr="0">
          <a:noAutofit/>
        </a:bodyPr>
        <a:lstStyle/>
        <a:p>
          <a:pPr marL="57150" lvl="1" indent="-57150" algn="l" defTabSz="488950">
            <a:lnSpc>
              <a:spcPct val="90000"/>
            </a:lnSpc>
            <a:spcBef>
              <a:spcPct val="0"/>
            </a:spcBef>
            <a:spcAft>
              <a:spcPct val="15000"/>
            </a:spcAft>
            <a:buChar char="•"/>
          </a:pPr>
          <a:r>
            <a:rPr lang="en-US" sz="1100" i="0" kern="1200"/>
            <a:t>Fully connected layers connect </a:t>
          </a:r>
          <a:r>
            <a:rPr lang="en-US" sz="1100" b="0" i="0" kern="1200"/>
            <a:t>every neuron in one</a:t>
          </a:r>
          <a:r>
            <a:rPr lang="en-US" sz="1100" b="1" i="0" kern="1200"/>
            <a:t> </a:t>
          </a:r>
          <a:r>
            <a:rPr lang="en-US" sz="1100" kern="1200"/>
            <a:t>layer</a:t>
          </a:r>
          <a:r>
            <a:rPr lang="en-US" sz="1100" b="1" i="0" kern="1200"/>
            <a:t>  </a:t>
          </a:r>
          <a:r>
            <a:rPr lang="en-US" sz="1100" b="0" i="0" kern="1200"/>
            <a:t>to every neuron in another </a:t>
          </a:r>
          <a:r>
            <a:rPr lang="en-US" sz="1100" i="0" kern="1200"/>
            <a:t>layer</a:t>
          </a:r>
          <a:r>
            <a:rPr lang="en-US" sz="1100" b="0" i="0" kern="1200"/>
            <a:t>. The flattened matrix goes through a </a:t>
          </a:r>
          <a:r>
            <a:rPr lang="en-US" sz="1100" i="0" kern="1200"/>
            <a:t>fully connected layer </a:t>
          </a:r>
          <a:r>
            <a:rPr lang="en-US" sz="1100" b="0" i="0" kern="1200"/>
            <a:t>to classify the images.</a:t>
          </a:r>
          <a:endParaRPr lang="en-US" sz="1100" kern="1200"/>
        </a:p>
        <a:p>
          <a:pPr marL="57150" lvl="1" indent="-57150" algn="l" defTabSz="488950">
            <a:lnSpc>
              <a:spcPct val="90000"/>
            </a:lnSpc>
            <a:spcBef>
              <a:spcPct val="0"/>
            </a:spcBef>
            <a:spcAft>
              <a:spcPct val="15000"/>
            </a:spcAft>
            <a:buChar char="•"/>
          </a:pPr>
          <a:r>
            <a:rPr lang="en-US" sz="1100" b="0" i="0" kern="1200"/>
            <a:t>The output from the convolutional layers represents high-level features in the data. While that output could be flattened and connected to the output layer, adding a fully-connected layer is a (usually) cheap way of learning non-linear combinations of these features.</a:t>
          </a:r>
          <a:endParaRPr lang="en-US" sz="1100" kern="1200"/>
        </a:p>
      </dsp:txBody>
      <dsp:txXfrm>
        <a:off x="0" y="4057920"/>
        <a:ext cx="6096000" cy="1386000"/>
      </dsp:txXfrm>
    </dsp:sp>
    <dsp:sp modelId="{B4449ECC-C89C-4926-ACBA-6EC19025F123}">
      <dsp:nvSpPr>
        <dsp:cNvPr id="0" name=""/>
        <dsp:cNvSpPr/>
      </dsp:nvSpPr>
      <dsp:spPr>
        <a:xfrm>
          <a:off x="304800" y="3895560"/>
          <a:ext cx="4267200" cy="324720"/>
        </a:xfrm>
        <a:prstGeom prst="roundRect">
          <a:avLst/>
        </a:prstGeom>
        <a:solidFill>
          <a:schemeClr val="accent5">
            <a:hueOff val="-2384466"/>
            <a:satOff val="8247"/>
            <a:lumOff val="-1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88950">
            <a:lnSpc>
              <a:spcPct val="90000"/>
            </a:lnSpc>
            <a:spcBef>
              <a:spcPct val="0"/>
            </a:spcBef>
            <a:spcAft>
              <a:spcPct val="35000"/>
            </a:spcAft>
            <a:buNone/>
          </a:pPr>
          <a:r>
            <a:rPr lang="en-US" sz="1100" b="0" i="0" kern="1200"/>
            <a:t>Fully Connected Layer</a:t>
          </a:r>
          <a:endParaRPr lang="en-US" sz="1100" kern="1200"/>
        </a:p>
      </dsp:txBody>
      <dsp:txXfrm>
        <a:off x="320652" y="3911412"/>
        <a:ext cx="4235496"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2809D-8F64-45EF-9189-3D5654E4F70E}">
      <dsp:nvSpPr>
        <dsp:cNvPr id="0" name=""/>
        <dsp:cNvSpPr/>
      </dsp:nvSpPr>
      <dsp:spPr>
        <a:xfrm>
          <a:off x="0" y="3061"/>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1B39D-A520-482E-85B8-AEC215ADB8C1}">
      <dsp:nvSpPr>
        <dsp:cNvPr id="0" name=""/>
        <dsp:cNvSpPr/>
      </dsp:nvSpPr>
      <dsp:spPr>
        <a:xfrm>
          <a:off x="197228" y="149760"/>
          <a:ext cx="358597" cy="3585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2E36C0-FD80-4702-A024-37FD95F3EC29}">
      <dsp:nvSpPr>
        <dsp:cNvPr id="0" name=""/>
        <dsp:cNvSpPr/>
      </dsp:nvSpPr>
      <dsp:spPr>
        <a:xfrm>
          <a:off x="753055" y="3061"/>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44550">
            <a:lnSpc>
              <a:spcPct val="100000"/>
            </a:lnSpc>
            <a:spcBef>
              <a:spcPct val="0"/>
            </a:spcBef>
            <a:spcAft>
              <a:spcPct val="35000"/>
            </a:spcAft>
            <a:buNone/>
          </a:pPr>
          <a:r>
            <a:rPr lang="en-US" sz="1900" kern="1200"/>
            <a:t>Improve the Data Set</a:t>
          </a:r>
        </a:p>
      </dsp:txBody>
      <dsp:txXfrm>
        <a:off x="753055" y="3061"/>
        <a:ext cx="8733845" cy="651995"/>
      </dsp:txXfrm>
    </dsp:sp>
    <dsp:sp modelId="{3C92104F-F820-4FF8-83F3-5182A5AC4894}">
      <dsp:nvSpPr>
        <dsp:cNvPr id="0" name=""/>
        <dsp:cNvSpPr/>
      </dsp:nvSpPr>
      <dsp:spPr>
        <a:xfrm>
          <a:off x="0" y="818056"/>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189E8-6722-4FAD-BE93-496E04348710}">
      <dsp:nvSpPr>
        <dsp:cNvPr id="0" name=""/>
        <dsp:cNvSpPr/>
      </dsp:nvSpPr>
      <dsp:spPr>
        <a:xfrm>
          <a:off x="197228" y="964755"/>
          <a:ext cx="358597" cy="3585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FBA54-6B7A-49AC-AC28-7DC576E4F049}">
      <dsp:nvSpPr>
        <dsp:cNvPr id="0" name=""/>
        <dsp:cNvSpPr/>
      </dsp:nvSpPr>
      <dsp:spPr>
        <a:xfrm>
          <a:off x="753055" y="818056"/>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44550">
            <a:lnSpc>
              <a:spcPct val="100000"/>
            </a:lnSpc>
            <a:spcBef>
              <a:spcPct val="0"/>
            </a:spcBef>
            <a:spcAft>
              <a:spcPct val="35000"/>
            </a:spcAft>
            <a:buNone/>
          </a:pPr>
          <a:r>
            <a:rPr lang="en-US" sz="1900" kern="1200"/>
            <a:t>Try Changing the model architecture</a:t>
          </a:r>
        </a:p>
      </dsp:txBody>
      <dsp:txXfrm>
        <a:off x="753055" y="818056"/>
        <a:ext cx="8733845" cy="651995"/>
      </dsp:txXfrm>
    </dsp:sp>
    <dsp:sp modelId="{87B5080A-99D5-4FA4-975C-75DE09109EC3}">
      <dsp:nvSpPr>
        <dsp:cNvPr id="0" name=""/>
        <dsp:cNvSpPr/>
      </dsp:nvSpPr>
      <dsp:spPr>
        <a:xfrm>
          <a:off x="0" y="1633051"/>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3A46D-B470-4BE8-98BB-656EEFC79266}">
      <dsp:nvSpPr>
        <dsp:cNvPr id="0" name=""/>
        <dsp:cNvSpPr/>
      </dsp:nvSpPr>
      <dsp:spPr>
        <a:xfrm>
          <a:off x="197228" y="1779750"/>
          <a:ext cx="358597" cy="3585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BA1BBA-9B78-47B0-B1AC-FBFE0D0713B7}">
      <dsp:nvSpPr>
        <dsp:cNvPr id="0" name=""/>
        <dsp:cNvSpPr/>
      </dsp:nvSpPr>
      <dsp:spPr>
        <a:xfrm>
          <a:off x="753055" y="1633051"/>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44550">
            <a:lnSpc>
              <a:spcPct val="100000"/>
            </a:lnSpc>
            <a:spcBef>
              <a:spcPct val="0"/>
            </a:spcBef>
            <a:spcAft>
              <a:spcPct val="35000"/>
            </a:spcAft>
            <a:buNone/>
          </a:pPr>
          <a:r>
            <a:rPr lang="en-US" sz="1900" kern="1200"/>
            <a:t>Try Changing the hyper parameters</a:t>
          </a:r>
        </a:p>
      </dsp:txBody>
      <dsp:txXfrm>
        <a:off x="753055" y="1633051"/>
        <a:ext cx="8733845" cy="651995"/>
      </dsp:txXfrm>
    </dsp:sp>
    <dsp:sp modelId="{9050E7B5-8329-4875-8D22-31E71BC04406}">
      <dsp:nvSpPr>
        <dsp:cNvPr id="0" name=""/>
        <dsp:cNvSpPr/>
      </dsp:nvSpPr>
      <dsp:spPr>
        <a:xfrm>
          <a:off x="0" y="2448045"/>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B8610-E2EC-4E34-A011-2B788BC54CA2}">
      <dsp:nvSpPr>
        <dsp:cNvPr id="0" name=""/>
        <dsp:cNvSpPr/>
      </dsp:nvSpPr>
      <dsp:spPr>
        <a:xfrm>
          <a:off x="197228" y="2594745"/>
          <a:ext cx="358597" cy="3585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3D2339-352A-49AA-BDBF-CF9849CAF184}">
      <dsp:nvSpPr>
        <dsp:cNvPr id="0" name=""/>
        <dsp:cNvSpPr/>
      </dsp:nvSpPr>
      <dsp:spPr>
        <a:xfrm>
          <a:off x="753055" y="2448045"/>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44550">
            <a:lnSpc>
              <a:spcPct val="100000"/>
            </a:lnSpc>
            <a:spcBef>
              <a:spcPct val="0"/>
            </a:spcBef>
            <a:spcAft>
              <a:spcPct val="35000"/>
            </a:spcAft>
            <a:buNone/>
          </a:pPr>
          <a:r>
            <a:rPr lang="en-US" sz="1900" kern="1200"/>
            <a:t>Try Using Data Augmentation and Dropout</a:t>
          </a:r>
        </a:p>
      </dsp:txBody>
      <dsp:txXfrm>
        <a:off x="753055" y="2448045"/>
        <a:ext cx="8733845" cy="651995"/>
      </dsp:txXfrm>
    </dsp:sp>
    <dsp:sp modelId="{B7A77F21-DF6B-4E90-9311-E63BFF597F33}">
      <dsp:nvSpPr>
        <dsp:cNvPr id="0" name=""/>
        <dsp:cNvSpPr/>
      </dsp:nvSpPr>
      <dsp:spPr>
        <a:xfrm>
          <a:off x="0" y="3263040"/>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19D28-DDC7-40D0-84BB-DE8E930C2F05}">
      <dsp:nvSpPr>
        <dsp:cNvPr id="0" name=""/>
        <dsp:cNvSpPr/>
      </dsp:nvSpPr>
      <dsp:spPr>
        <a:xfrm>
          <a:off x="197228" y="3409740"/>
          <a:ext cx="358597" cy="3585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D9F453-3831-42F5-A9EE-749FC03A9935}">
      <dsp:nvSpPr>
        <dsp:cNvPr id="0" name=""/>
        <dsp:cNvSpPr/>
      </dsp:nvSpPr>
      <dsp:spPr>
        <a:xfrm>
          <a:off x="753055" y="3263040"/>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44550">
            <a:lnSpc>
              <a:spcPct val="100000"/>
            </a:lnSpc>
            <a:spcBef>
              <a:spcPct val="0"/>
            </a:spcBef>
            <a:spcAft>
              <a:spcPct val="35000"/>
            </a:spcAft>
            <a:buNone/>
          </a:pPr>
          <a:r>
            <a:rPr lang="en-US" sz="1900" kern="1200"/>
            <a:t>Try Transfer Learning</a:t>
          </a:r>
        </a:p>
      </dsp:txBody>
      <dsp:txXfrm>
        <a:off x="753055" y="3263040"/>
        <a:ext cx="8733845" cy="6519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4/28/2021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5118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4/28/2021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5587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4/28/2021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555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4/28/2021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5149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4/28/2021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1645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4/28/2021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5652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4/28/2021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5591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4/28/2021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9631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4/28/2021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0843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4/28/2021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228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4/28/2021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1144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4/28/2021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7346677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639BE-80B4-4283-B275-F1C6C567BBDE}"/>
              </a:ext>
            </a:extLst>
          </p:cNvPr>
          <p:cNvSpPr>
            <a:spLocks noGrp="1"/>
          </p:cNvSpPr>
          <p:nvPr>
            <p:ph type="ctrTitle"/>
          </p:nvPr>
        </p:nvSpPr>
        <p:spPr>
          <a:xfrm>
            <a:off x="2057400" y="1371600"/>
            <a:ext cx="8115300" cy="2356338"/>
          </a:xfrm>
        </p:spPr>
        <p:txBody>
          <a:bodyPr>
            <a:normAutofit/>
          </a:bodyPr>
          <a:lstStyle/>
          <a:p>
            <a:r>
              <a:rPr lang="en-US" sz="4000" dirty="0">
                <a:solidFill>
                  <a:schemeClr val="bg2"/>
                </a:solidFill>
                <a:latin typeface="Times New Roman" panose="02020603050405020304" pitchFamily="18" charset="0"/>
                <a:cs typeface="Times New Roman" panose="02020603050405020304" pitchFamily="18" charset="0"/>
              </a:rPr>
              <a:t>VEGETABLE CLASSIFICATION</a:t>
            </a:r>
            <a:br>
              <a:rPr lang="en-US" sz="4000" dirty="0">
                <a:solidFill>
                  <a:schemeClr val="bg2"/>
                </a:solidFill>
                <a:latin typeface="Times New Roman" panose="02020603050405020304" pitchFamily="18" charset="0"/>
                <a:cs typeface="Times New Roman" panose="02020603050405020304" pitchFamily="18" charset="0"/>
              </a:rPr>
            </a:br>
            <a:br>
              <a:rPr lang="en-US" sz="4000" dirty="0">
                <a:solidFill>
                  <a:schemeClr val="bg2"/>
                </a:solidFill>
                <a:latin typeface="Times New Roman" panose="02020603050405020304" pitchFamily="18" charset="0"/>
                <a:cs typeface="Times New Roman" panose="02020603050405020304" pitchFamily="18" charset="0"/>
              </a:rPr>
            </a:br>
            <a:endParaRPr lang="en-US" sz="4000" dirty="0">
              <a:solidFill>
                <a:schemeClr val="bg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896DEF3-1C7E-42DB-9585-77A38DF58AC0}"/>
              </a:ext>
            </a:extLst>
          </p:cNvPr>
          <p:cNvSpPr>
            <a:spLocks noGrp="1"/>
          </p:cNvSpPr>
          <p:nvPr>
            <p:ph type="subTitle" idx="1"/>
          </p:nvPr>
        </p:nvSpPr>
        <p:spPr>
          <a:xfrm>
            <a:off x="2057399" y="3962399"/>
            <a:ext cx="9115425" cy="1524003"/>
          </a:xfrm>
        </p:spPr>
        <p:txBody>
          <a:bodyPr>
            <a:normAutofit/>
          </a:bodyPr>
          <a:lstStyle/>
          <a:p>
            <a:r>
              <a:rPr lang="en-US" sz="1800" dirty="0">
                <a:solidFill>
                  <a:schemeClr val="bg1"/>
                </a:solidFill>
                <a:latin typeface="Times New Roman" panose="02020603050405020304" pitchFamily="18" charset="0"/>
                <a:cs typeface="Times New Roman" panose="02020603050405020304" pitchFamily="18" charset="0"/>
              </a:rPr>
              <a:t>                                                                                              </a:t>
            </a:r>
          </a:p>
          <a:p>
            <a:r>
              <a:rPr lang="en-US" sz="1800" dirty="0">
                <a:solidFill>
                  <a:schemeClr val="bg1"/>
                </a:solidFill>
                <a:latin typeface="Times New Roman" panose="02020603050405020304" pitchFamily="18" charset="0"/>
                <a:cs typeface="Times New Roman" panose="02020603050405020304" pitchFamily="18" charset="0"/>
              </a:rPr>
              <a:t>                                                                                                 -RAIHAN M. KAMALUDDIN</a:t>
            </a:r>
          </a:p>
          <a:p>
            <a:r>
              <a:rPr lang="en-US" sz="1800" dirty="0">
                <a:solidFill>
                  <a:schemeClr val="bg1"/>
                </a:solidFill>
                <a:latin typeface="Times New Roman" panose="02020603050405020304" pitchFamily="18" charset="0"/>
                <a:cs typeface="Times New Roman" panose="02020603050405020304" pitchFamily="18" charset="0"/>
              </a:rPr>
              <a:t>                                                                                                -ROHITH REDDY MANDALA</a:t>
            </a:r>
          </a:p>
        </p:txBody>
      </p:sp>
    </p:spTree>
    <p:extLst>
      <p:ext uri="{BB962C8B-B14F-4D97-AF65-F5344CB8AC3E}">
        <p14:creationId xmlns:p14="http://schemas.microsoft.com/office/powerpoint/2010/main" val="292982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B8F75B-C884-4D2B-AE54-13C07B58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017B4-9A6A-406A-BE78-B8E4EB83FC73}"/>
              </a:ext>
            </a:extLst>
          </p:cNvPr>
          <p:cNvSpPr>
            <a:spLocks noGrp="1"/>
          </p:cNvSpPr>
          <p:nvPr>
            <p:ph type="title"/>
          </p:nvPr>
        </p:nvSpPr>
        <p:spPr>
          <a:xfrm>
            <a:off x="776177" y="568842"/>
            <a:ext cx="3880229" cy="5709684"/>
          </a:xfrm>
        </p:spPr>
        <p:txBody>
          <a:bodyPr anchor="ctr">
            <a:normAutofit/>
          </a:bodyPr>
          <a:lstStyle/>
          <a:p>
            <a:pPr algn="ctr"/>
            <a:r>
              <a:rPr lang="en-US" sz="2500">
                <a:latin typeface="Times New Roman" panose="02020603050405020304" pitchFamily="18" charset="0"/>
                <a:cs typeface="Times New Roman" panose="02020603050405020304" pitchFamily="18" charset="0"/>
              </a:rPr>
              <a:t>CHOSEN HYPERPARAMETERS OF OUR MODEL</a:t>
            </a:r>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15C98E-1F98-4A5F-BAA3-1953562FDDC7}"/>
              </a:ext>
            </a:extLst>
          </p:cNvPr>
          <p:cNvSpPr>
            <a:spLocks noGrp="1"/>
          </p:cNvSpPr>
          <p:nvPr>
            <p:ph idx="1"/>
          </p:nvPr>
        </p:nvSpPr>
        <p:spPr>
          <a:xfrm>
            <a:off x="6096000" y="568842"/>
            <a:ext cx="5426846" cy="5709684"/>
          </a:xfrm>
        </p:spPr>
        <p:txBody>
          <a:bodyPr anchor="ctr">
            <a:normAutofit/>
          </a:bodyPr>
          <a:lstStyle/>
          <a:p>
            <a:pPr>
              <a:lnSpc>
                <a:spcPct val="90000"/>
              </a:lnSpc>
            </a:pPr>
            <a:r>
              <a:rPr lang="en-US" sz="1500" dirty="0">
                <a:latin typeface="Times New Roman" panose="02020603050405020304" pitchFamily="18" charset="0"/>
                <a:cs typeface="Times New Roman" panose="02020603050405020304" pitchFamily="18" charset="0"/>
              </a:rPr>
              <a:t>Input size (220*220*3)</a:t>
            </a:r>
          </a:p>
          <a:p>
            <a:pPr>
              <a:lnSpc>
                <a:spcPct val="90000"/>
              </a:lnSpc>
            </a:pPr>
            <a:r>
              <a:rPr lang="en-US" sz="1500" dirty="0">
                <a:latin typeface="Times New Roman" panose="02020603050405020304" pitchFamily="18" charset="0"/>
                <a:cs typeface="Times New Roman" panose="02020603050405020304" pitchFamily="18" charset="0"/>
              </a:rPr>
              <a:t>In Hidden Layers:</a:t>
            </a:r>
          </a:p>
          <a:p>
            <a:pPr lvl="1">
              <a:lnSpc>
                <a:spcPct val="90000"/>
              </a:lnSpc>
            </a:pPr>
            <a:r>
              <a:rPr lang="en-US" sz="1500" dirty="0">
                <a:latin typeface="Times New Roman" panose="02020603050405020304" pitchFamily="18" charset="0"/>
                <a:cs typeface="Times New Roman" panose="02020603050405020304" pitchFamily="18" charset="0"/>
              </a:rPr>
              <a:t>Convolution layers</a:t>
            </a:r>
          </a:p>
          <a:p>
            <a:pPr lvl="2">
              <a:lnSpc>
                <a:spcPct val="90000"/>
              </a:lnSpc>
            </a:pPr>
            <a:r>
              <a:rPr lang="en-US" sz="1500" dirty="0">
                <a:latin typeface="Times New Roman" panose="02020603050405020304" pitchFamily="18" charset="0"/>
                <a:cs typeface="Times New Roman" panose="02020603050405020304" pitchFamily="18" charset="0"/>
              </a:rPr>
              <a:t>Kernel size (7)</a:t>
            </a:r>
          </a:p>
          <a:p>
            <a:pPr lvl="2">
              <a:lnSpc>
                <a:spcPct val="90000"/>
              </a:lnSpc>
            </a:pPr>
            <a:r>
              <a:rPr lang="en-US" sz="1500" dirty="0">
                <a:latin typeface="Times New Roman" panose="02020603050405020304" pitchFamily="18" charset="0"/>
                <a:cs typeface="Times New Roman" panose="02020603050405020304" pitchFamily="18" charset="0"/>
              </a:rPr>
              <a:t>Stride (1)</a:t>
            </a:r>
          </a:p>
          <a:p>
            <a:pPr lvl="2">
              <a:lnSpc>
                <a:spcPct val="90000"/>
              </a:lnSpc>
            </a:pPr>
            <a:r>
              <a:rPr lang="en-US" sz="1500" dirty="0">
                <a:latin typeface="Times New Roman" panose="02020603050405020304" pitchFamily="18" charset="0"/>
                <a:cs typeface="Times New Roman" panose="02020603050405020304" pitchFamily="18" charset="0"/>
              </a:rPr>
              <a:t>Padding (1)</a:t>
            </a:r>
          </a:p>
          <a:p>
            <a:pPr lvl="2">
              <a:lnSpc>
                <a:spcPct val="90000"/>
              </a:lnSpc>
            </a:pPr>
            <a:r>
              <a:rPr lang="en-US" sz="1500" dirty="0" err="1">
                <a:latin typeface="Times New Roman" panose="02020603050405020304" pitchFamily="18" charset="0"/>
                <a:cs typeface="Times New Roman" panose="02020603050405020304" pitchFamily="18" charset="0"/>
              </a:rPr>
              <a:t>In_channels</a:t>
            </a:r>
            <a:r>
              <a:rPr lang="en-US" sz="1500" dirty="0">
                <a:latin typeface="Times New Roman" panose="02020603050405020304" pitchFamily="18" charset="0"/>
                <a:cs typeface="Times New Roman" panose="02020603050405020304" pitchFamily="18" charset="0"/>
              </a:rPr>
              <a:t> (3,8,16)</a:t>
            </a:r>
          </a:p>
          <a:p>
            <a:pPr lvl="2">
              <a:lnSpc>
                <a:spcPct val="90000"/>
              </a:lnSpc>
            </a:pPr>
            <a:r>
              <a:rPr lang="en-US" sz="1500" dirty="0" err="1">
                <a:latin typeface="Times New Roman" panose="02020603050405020304" pitchFamily="18" charset="0"/>
                <a:cs typeface="Times New Roman" panose="02020603050405020304" pitchFamily="18" charset="0"/>
              </a:rPr>
              <a:t>Out_channels</a:t>
            </a:r>
            <a:r>
              <a:rPr lang="en-US" sz="1500" dirty="0">
                <a:latin typeface="Times New Roman" panose="02020603050405020304" pitchFamily="18" charset="0"/>
                <a:cs typeface="Times New Roman" panose="02020603050405020304" pitchFamily="18" charset="0"/>
              </a:rPr>
              <a:t>(8,16,32)</a:t>
            </a:r>
          </a:p>
          <a:p>
            <a:pPr lvl="1">
              <a:lnSpc>
                <a:spcPct val="90000"/>
              </a:lnSpc>
            </a:pPr>
            <a:r>
              <a:rPr lang="en-US" sz="1500" dirty="0">
                <a:latin typeface="Times New Roman" panose="02020603050405020304" pitchFamily="18" charset="0"/>
                <a:cs typeface="Times New Roman" panose="02020603050405020304" pitchFamily="18" charset="0"/>
              </a:rPr>
              <a:t>Pooling Layer</a:t>
            </a:r>
          </a:p>
          <a:p>
            <a:pPr lvl="2">
              <a:lnSpc>
                <a:spcPct val="90000"/>
              </a:lnSpc>
            </a:pPr>
            <a:r>
              <a:rPr lang="en-US" sz="1500" dirty="0">
                <a:latin typeface="Times New Roman" panose="02020603050405020304" pitchFamily="18" charset="0"/>
                <a:cs typeface="Times New Roman" panose="02020603050405020304" pitchFamily="18" charset="0"/>
              </a:rPr>
              <a:t>Max Pooling</a:t>
            </a:r>
          </a:p>
          <a:p>
            <a:pPr lvl="1">
              <a:lnSpc>
                <a:spcPct val="90000"/>
              </a:lnSpc>
            </a:pPr>
            <a:r>
              <a:rPr lang="en-US" sz="1500" dirty="0">
                <a:latin typeface="Times New Roman" panose="02020603050405020304" pitchFamily="18" charset="0"/>
                <a:cs typeface="Times New Roman" panose="02020603050405020304" pitchFamily="18" charset="0"/>
              </a:rPr>
              <a:t>Activation Function</a:t>
            </a:r>
          </a:p>
          <a:p>
            <a:pPr lvl="2">
              <a:lnSpc>
                <a:spcPct val="90000"/>
              </a:lnSpc>
            </a:pPr>
            <a:r>
              <a:rPr lang="en-US" sz="1500" dirty="0" err="1">
                <a:latin typeface="Times New Roman" panose="02020603050405020304" pitchFamily="18" charset="0"/>
                <a:cs typeface="Times New Roman" panose="02020603050405020304" pitchFamily="18" charset="0"/>
              </a:rPr>
              <a:t>LeakyRelu</a:t>
            </a:r>
            <a:endParaRPr lang="en-US" sz="1500" dirty="0">
              <a:latin typeface="Times New Roman" panose="02020603050405020304" pitchFamily="18" charset="0"/>
              <a:cs typeface="Times New Roman" panose="02020603050405020304" pitchFamily="18" charset="0"/>
            </a:endParaRPr>
          </a:p>
          <a:p>
            <a:pPr>
              <a:lnSpc>
                <a:spcPct val="90000"/>
              </a:lnSpc>
            </a:pPr>
            <a:r>
              <a:rPr lang="en-US" sz="1500" dirty="0">
                <a:latin typeface="Times New Roman" panose="02020603050405020304" pitchFamily="18" charset="0"/>
                <a:cs typeface="Times New Roman" panose="02020603050405020304" pitchFamily="18" charset="0"/>
              </a:rPr>
              <a:t>In Output Layers</a:t>
            </a:r>
          </a:p>
          <a:p>
            <a:pPr lvl="1">
              <a:lnSpc>
                <a:spcPct val="90000"/>
              </a:lnSpc>
            </a:pPr>
            <a:r>
              <a:rPr lang="en-US" sz="1500" dirty="0" err="1">
                <a:latin typeface="Times New Roman" panose="02020603050405020304" pitchFamily="18" charset="0"/>
                <a:cs typeface="Times New Roman" panose="02020603050405020304" pitchFamily="18" charset="0"/>
              </a:rPr>
              <a:t>FullyConnected</a:t>
            </a:r>
            <a:r>
              <a:rPr lang="en-US" sz="1500" dirty="0">
                <a:latin typeface="Times New Roman" panose="02020603050405020304" pitchFamily="18" charset="0"/>
                <a:cs typeface="Times New Roman" panose="02020603050405020304" pitchFamily="18" charset="0"/>
              </a:rPr>
              <a:t> Layer</a:t>
            </a:r>
          </a:p>
          <a:p>
            <a:pPr lvl="2">
              <a:lnSpc>
                <a:spcPct val="90000"/>
              </a:lnSpc>
            </a:pPr>
            <a:r>
              <a:rPr lang="en-US" sz="1500" dirty="0" err="1">
                <a:latin typeface="Times New Roman" panose="02020603050405020304" pitchFamily="18" charset="0"/>
                <a:cs typeface="Times New Roman" panose="02020603050405020304" pitchFamily="18" charset="0"/>
              </a:rPr>
              <a:t>In_features</a:t>
            </a:r>
            <a:r>
              <a:rPr lang="en-US" sz="1500" dirty="0">
                <a:latin typeface="Times New Roman" panose="02020603050405020304" pitchFamily="18" charset="0"/>
                <a:cs typeface="Times New Roman" panose="02020603050405020304" pitchFamily="18" charset="0"/>
              </a:rPr>
              <a:t> (80000,4000,4000)</a:t>
            </a:r>
          </a:p>
          <a:p>
            <a:pPr lvl="2">
              <a:lnSpc>
                <a:spcPct val="90000"/>
              </a:lnSpc>
            </a:pPr>
            <a:r>
              <a:rPr lang="en-US" sz="1500" dirty="0" err="1">
                <a:latin typeface="Times New Roman" panose="02020603050405020304" pitchFamily="18" charset="0"/>
                <a:cs typeface="Times New Roman" panose="02020603050405020304" pitchFamily="18" charset="0"/>
              </a:rPr>
              <a:t>Out_features</a:t>
            </a:r>
            <a:r>
              <a:rPr lang="en-US" sz="1500" dirty="0">
                <a:latin typeface="Times New Roman" panose="02020603050405020304" pitchFamily="18" charset="0"/>
                <a:cs typeface="Times New Roman" panose="02020603050405020304" pitchFamily="18" charset="0"/>
              </a:rPr>
              <a:t> (4000,4000,23)</a:t>
            </a:r>
          </a:p>
          <a:p>
            <a:pPr lvl="1">
              <a:lnSpc>
                <a:spcPct val="90000"/>
              </a:lnSpc>
            </a:pPr>
            <a:r>
              <a:rPr lang="en-US" sz="1500" dirty="0">
                <a:latin typeface="Times New Roman" panose="02020603050405020304" pitchFamily="18" charset="0"/>
                <a:cs typeface="Times New Roman" panose="02020603050405020304" pitchFamily="18" charset="0"/>
              </a:rPr>
              <a:t>Activation Function</a:t>
            </a:r>
          </a:p>
          <a:p>
            <a:pPr lvl="2">
              <a:lnSpc>
                <a:spcPct val="90000"/>
              </a:lnSpc>
            </a:pPr>
            <a:r>
              <a:rPr lang="en-US" sz="1500" dirty="0">
                <a:latin typeface="Times New Roman" panose="02020603050405020304" pitchFamily="18" charset="0"/>
                <a:cs typeface="Times New Roman" panose="02020603050405020304" pitchFamily="18" charset="0"/>
              </a:rPr>
              <a:t>SoftMax</a:t>
            </a:r>
          </a:p>
          <a:p>
            <a:pPr lvl="1">
              <a:lnSpc>
                <a:spcPct val="90000"/>
              </a:lnSpc>
            </a:pPr>
            <a:endParaRPr lang="en-US" sz="1500" dirty="0"/>
          </a:p>
        </p:txBody>
      </p:sp>
    </p:spTree>
    <p:extLst>
      <p:ext uri="{BB962C8B-B14F-4D97-AF65-F5344CB8AC3E}">
        <p14:creationId xmlns:p14="http://schemas.microsoft.com/office/powerpoint/2010/main" val="354825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C4D50C41-5487-4C6D-B233-2DC613D05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2794E3E-966D-43D0-B426-D33988B92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767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97A7CD-D0CF-4B1E-9D42-148D9741CE65}"/>
              </a:ext>
            </a:extLst>
          </p:cNvPr>
          <p:cNvSpPr>
            <a:spLocks noGrp="1"/>
          </p:cNvSpPr>
          <p:nvPr>
            <p:ph type="title"/>
          </p:nvPr>
        </p:nvSpPr>
        <p:spPr>
          <a:xfrm>
            <a:off x="698528" y="685800"/>
            <a:ext cx="2692372" cy="5486400"/>
          </a:xfrm>
        </p:spPr>
        <p:txBody>
          <a:bodyPr anchor="ctr">
            <a:normAutofit/>
          </a:bodyPr>
          <a:lstStyle/>
          <a:p>
            <a:pPr algn="ctr"/>
            <a:r>
              <a:rPr lang="en-US" dirty="0"/>
              <a:t>                         Results</a:t>
            </a:r>
            <a:endParaRPr lang="en-US"/>
          </a:p>
        </p:txBody>
      </p:sp>
      <p:pic>
        <p:nvPicPr>
          <p:cNvPr id="1032" name="Picture 8">
            <a:extLst>
              <a:ext uri="{FF2B5EF4-FFF2-40B4-BE49-F238E27FC236}">
                <a16:creationId xmlns:a16="http://schemas.microsoft.com/office/drawing/2014/main" id="{3E35D641-7C96-4C1F-902D-E326D8C984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56590" y="443881"/>
            <a:ext cx="3450259" cy="29403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6FCCAA7-56E6-435C-9336-70F7A4A55D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61852" y="417250"/>
            <a:ext cx="3702901" cy="29670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84E1BA8-2DC3-414B-AEB7-7FF0F572735F}"/>
              </a:ext>
            </a:extLst>
          </p:cNvPr>
          <p:cNvSpPr>
            <a:spLocks noGrp="1"/>
          </p:cNvSpPr>
          <p:nvPr>
            <p:ph idx="1"/>
          </p:nvPr>
        </p:nvSpPr>
        <p:spPr>
          <a:xfrm>
            <a:off x="4775226" y="3906175"/>
            <a:ext cx="6730973" cy="2266026"/>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At the moment our custom model has an accuracy of 0.050729 on the training data set and 0.053658 on the validation data set. The accuracy of both validation and training data set are analyzed in above figures.</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38829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FCD7-E475-4821-A8ED-975313EA1949}"/>
              </a:ext>
            </a:extLst>
          </p:cNvPr>
          <p:cNvSpPr>
            <a:spLocks noGrp="1"/>
          </p:cNvSpPr>
          <p:nvPr>
            <p:ph type="title"/>
          </p:nvPr>
        </p:nvSpPr>
        <p:spPr>
          <a:xfrm>
            <a:off x="1371600" y="685800"/>
            <a:ext cx="9486900" cy="716872"/>
          </a:xfrm>
        </p:spPr>
        <p:txBody>
          <a:bodyPr/>
          <a:lstStyle/>
          <a:p>
            <a:r>
              <a:rPr lang="en-US" dirty="0"/>
              <a:t>                </a:t>
            </a:r>
            <a:r>
              <a:rPr lang="en-US" b="1" dirty="0"/>
              <a:t>TRIAL AND ERRORS</a:t>
            </a:r>
          </a:p>
        </p:txBody>
      </p:sp>
      <p:sp>
        <p:nvSpPr>
          <p:cNvPr id="3" name="Content Placeholder 2">
            <a:extLst>
              <a:ext uri="{FF2B5EF4-FFF2-40B4-BE49-F238E27FC236}">
                <a16:creationId xmlns:a16="http://schemas.microsoft.com/office/drawing/2014/main" id="{2C89565C-F292-40B2-8233-0238617690CC}"/>
              </a:ext>
            </a:extLst>
          </p:cNvPr>
          <p:cNvSpPr>
            <a:spLocks noGrp="1"/>
          </p:cNvSpPr>
          <p:nvPr>
            <p:ph idx="1"/>
          </p:nvPr>
        </p:nvSpPr>
        <p:spPr>
          <a:xfrm>
            <a:off x="1371599" y="1535837"/>
            <a:ext cx="9486901" cy="4636364"/>
          </a:xfrm>
        </p:spPr>
        <p:txBody>
          <a:bodyPr>
            <a:normAutofit fontScale="92500" lnSpcReduction="2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Transfer Learning</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Initially, we tried transfer learning to the </a:t>
            </a:r>
            <a:r>
              <a:rPr lang="en-US" dirty="0" err="1">
                <a:latin typeface="Times New Roman" panose="02020603050405020304" pitchFamily="18" charset="0"/>
                <a:cs typeface="Times New Roman" panose="02020603050405020304" pitchFamily="18" charset="0"/>
              </a:rPr>
              <a:t>AlexNet</a:t>
            </a:r>
            <a:r>
              <a:rPr lang="en-US" dirty="0">
                <a:latin typeface="Times New Roman" panose="02020603050405020304" pitchFamily="18" charset="0"/>
                <a:cs typeface="Times New Roman" panose="02020603050405020304" pitchFamily="18" charset="0"/>
              </a:rPr>
              <a:t> model used to perform the image classification. This model had different parameters and layers. </a:t>
            </a:r>
            <a:r>
              <a:rPr lang="en-US" dirty="0" err="1">
                <a:latin typeface="Times New Roman" panose="02020603050405020304" pitchFamily="18" charset="0"/>
                <a:cs typeface="Times New Roman" panose="02020603050405020304" pitchFamily="18" charset="0"/>
              </a:rPr>
              <a:t>AlexNet</a:t>
            </a:r>
            <a:r>
              <a:rPr lang="en-US" dirty="0">
                <a:latin typeface="Times New Roman" panose="02020603050405020304" pitchFamily="18" charset="0"/>
                <a:cs typeface="Times New Roman" panose="02020603050405020304" pitchFamily="18" charset="0"/>
              </a:rPr>
              <a:t> has eight layers, with the first five being convolutional layers and the last three being fully connected layers. The pooling layer is at the back of the first, second, and fifth convolutional layers, while the SoftMax layer is at the last (output layer).</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issue faced with this model was that accuracy rate of vegetable image classification was much less than the current Custom model we developed.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Preprocessing Techniques</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tried some techniques in data pre-processing like Data Augmentation which includes flipping, rotation and cropping. As a result, the model became more perplexed and produced poor performance.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the above are the experiments we attempted while working on this project, and both of them failed to yield satisfactory results, so we moved on to our custom model.</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3233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C6B4-6610-4568-A002-B2C110147756}"/>
              </a:ext>
            </a:extLst>
          </p:cNvPr>
          <p:cNvSpPr>
            <a:spLocks noGrp="1"/>
          </p:cNvSpPr>
          <p:nvPr>
            <p:ph type="title"/>
          </p:nvPr>
        </p:nvSpPr>
        <p:spPr/>
        <p:txBody>
          <a:bodyPr>
            <a:normAutofit/>
          </a:bodyPr>
          <a:lstStyle/>
          <a:p>
            <a:r>
              <a:rPr lang="en-US" sz="5400">
                <a:latin typeface="Times New Roman" panose="02020603050405020304" pitchFamily="18" charset="0"/>
                <a:cs typeface="Times New Roman" panose="02020603050405020304" pitchFamily="18" charset="0"/>
              </a:rPr>
              <a:t>          FUTURE WORK</a:t>
            </a:r>
            <a:endParaRPr lang="en-US" sz="5400" dirty="0">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0A7D1691-3EF3-4DD9-86F1-974708EFB9F8}"/>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76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D217C-EECA-45DC-8EDC-A4AC202E295A}"/>
              </a:ext>
            </a:extLst>
          </p:cNvPr>
          <p:cNvSpPr>
            <a:spLocks noGrp="1"/>
          </p:cNvSpPr>
          <p:nvPr>
            <p:ph type="title"/>
          </p:nvPr>
        </p:nvSpPr>
        <p:spPr>
          <a:xfrm>
            <a:off x="2057400" y="1371600"/>
            <a:ext cx="8115300" cy="2356338"/>
          </a:xfrm>
        </p:spPr>
        <p:txBody>
          <a:bodyPr vert="horz" lIns="91440" tIns="45720" rIns="91440" bIns="45720" rtlCol="0" anchor="b">
            <a:normAutofit/>
          </a:bodyPr>
          <a:lstStyle/>
          <a:p>
            <a:pPr algn="ctr"/>
            <a:br>
              <a:rPr lang="en-US" sz="4000" kern="1200" cap="all" spc="300" baseline="0" dirty="0">
                <a:solidFill>
                  <a:schemeClr val="bg2"/>
                </a:solidFill>
                <a:latin typeface="+mj-lt"/>
                <a:ea typeface="+mj-ea"/>
                <a:cs typeface="+mj-cs"/>
              </a:rPr>
            </a:br>
            <a:br>
              <a:rPr lang="en-US" sz="4000" kern="1200" cap="all" spc="300" baseline="0" dirty="0">
                <a:solidFill>
                  <a:schemeClr val="bg2"/>
                </a:solidFill>
                <a:latin typeface="+mj-lt"/>
                <a:ea typeface="+mj-ea"/>
                <a:cs typeface="+mj-cs"/>
              </a:rPr>
            </a:br>
            <a:r>
              <a:rPr lang="en-US" sz="4000" kern="1200" cap="all" spc="300" baseline="0" dirty="0">
                <a:solidFill>
                  <a:schemeClr val="bg2"/>
                </a:solidFill>
                <a:latin typeface="+mj-lt"/>
                <a:ea typeface="+mj-ea"/>
                <a:cs typeface="+mj-cs"/>
              </a:rPr>
              <a:t>    THANK YOU!</a:t>
            </a:r>
          </a:p>
        </p:txBody>
      </p:sp>
    </p:spTree>
    <p:extLst>
      <p:ext uri="{BB962C8B-B14F-4D97-AF65-F5344CB8AC3E}">
        <p14:creationId xmlns:p14="http://schemas.microsoft.com/office/powerpoint/2010/main" val="321191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30426-D3F8-46A4-8DF6-3B246065DFDC}"/>
              </a:ext>
            </a:extLst>
          </p:cNvPr>
          <p:cNvSpPr>
            <a:spLocks noGrp="1"/>
          </p:cNvSpPr>
          <p:nvPr>
            <p:ph type="title"/>
          </p:nvPr>
        </p:nvSpPr>
        <p:spPr>
          <a:xfrm>
            <a:off x="685800" y="1371600"/>
            <a:ext cx="2742028" cy="4114800"/>
          </a:xfrm>
        </p:spPr>
        <p:txBody>
          <a:bodyPr anchor="ctr">
            <a:normAutofit/>
          </a:bodyPr>
          <a:lstStyle/>
          <a:p>
            <a:pPr algn="ctr">
              <a:lnSpc>
                <a:spcPct val="150000"/>
              </a:lnSpc>
            </a:pPr>
            <a:r>
              <a:rPr lang="en-US" sz="2000" dirty="0">
                <a:solidFill>
                  <a:schemeClr val="bg2"/>
                </a:solidFill>
                <a:latin typeface="Times New Roman" panose="02020603050405020304" pitchFamily="18" charset="0"/>
                <a:cs typeface="Times New Roman" panose="02020603050405020304" pitchFamily="18" charset="0"/>
              </a:rPr>
              <a:t>INTRODUCTION AND MOTIVATION</a:t>
            </a:r>
          </a:p>
        </p:txBody>
      </p:sp>
      <p:sp>
        <p:nvSpPr>
          <p:cNvPr id="21" name="Rectangle 20">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1FF282-76D4-4EF4-8C64-AD6B60C354E3}"/>
              </a:ext>
            </a:extLst>
          </p:cNvPr>
          <p:cNvSpPr>
            <a:spLocks noGrp="1"/>
          </p:cNvSpPr>
          <p:nvPr>
            <p:ph idx="1"/>
          </p:nvPr>
        </p:nvSpPr>
        <p:spPr>
          <a:xfrm>
            <a:off x="5310963" y="685800"/>
            <a:ext cx="5631357" cy="5314950"/>
          </a:xfrm>
        </p:spPr>
        <p:txBody>
          <a:bodyPr anchor="ctr">
            <a:normAutofit/>
          </a:bodyPr>
          <a:lstStyle/>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2016, the US fruit and vegetable market was worth USD 104.7 billion. The top snacking foods in the United States are currently vegetables and fruits. </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grocery stores and supermarkets, a barcode is scanned for all the products to obtain their billing details but when it comes to pricing vegetables, the cashier usually has to manually enter the name of a particular vegetable or scan vegetables using a barcode when they are pre-packed by placing a sticker on them.</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use of image classification and identification technology can realize automatic </a:t>
            </a:r>
            <a:r>
              <a:rPr lang="en-US" sz="1600" b="1" dirty="0">
                <a:latin typeface="Times New Roman" panose="02020603050405020304" pitchFamily="18" charset="0"/>
                <a:cs typeface="Times New Roman" panose="02020603050405020304" pitchFamily="18" charset="0"/>
              </a:rPr>
              <a:t>recognition and pricing</a:t>
            </a:r>
            <a:r>
              <a:rPr lang="en-US" sz="1600" dirty="0">
                <a:latin typeface="Times New Roman" panose="02020603050405020304" pitchFamily="18" charset="0"/>
                <a:cs typeface="Times New Roman" panose="02020603050405020304" pitchFamily="18" charset="0"/>
              </a:rPr>
              <a:t> of vegetables, which has a relatively wide application value and </a:t>
            </a:r>
            <a:r>
              <a:rPr lang="en-US" sz="1600" dirty="0"/>
              <a:t> </a:t>
            </a:r>
            <a:r>
              <a:rPr lang="en-US" sz="1600" dirty="0">
                <a:latin typeface="Times New Roman" panose="02020603050405020304" pitchFamily="18" charset="0"/>
                <a:cs typeface="Times New Roman" panose="02020603050405020304" pitchFamily="18" charset="0"/>
              </a:rPr>
              <a:t>a smarter system to overcome those problems.</a:t>
            </a:r>
          </a:p>
        </p:txBody>
      </p:sp>
    </p:spTree>
    <p:extLst>
      <p:ext uri="{BB962C8B-B14F-4D97-AF65-F5344CB8AC3E}">
        <p14:creationId xmlns:p14="http://schemas.microsoft.com/office/powerpoint/2010/main" val="103797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A4249-A619-48B8-893A-87181795E364}"/>
              </a:ext>
            </a:extLst>
          </p:cNvPr>
          <p:cNvSpPr>
            <a:spLocks noGrp="1"/>
          </p:cNvSpPr>
          <p:nvPr>
            <p:ph type="title"/>
          </p:nvPr>
        </p:nvSpPr>
        <p:spPr>
          <a:xfrm>
            <a:off x="1371599" y="1010097"/>
            <a:ext cx="9486901" cy="1010088"/>
          </a:xfrm>
        </p:spPr>
        <p:txBody>
          <a:bodyPr anchor="b">
            <a:normAutofit/>
          </a:bodyPr>
          <a:lstStyle/>
          <a:p>
            <a:pPr algn="ctr"/>
            <a:r>
              <a:rPr lang="en-US" dirty="0">
                <a:latin typeface="Times New Roman" panose="02020603050405020304" pitchFamily="18" charset="0"/>
                <a:cs typeface="Times New Roman" panose="02020603050405020304" pitchFamily="18" charset="0"/>
              </a:rPr>
              <a:t> PROBLEM STATEMENT</a:t>
            </a:r>
          </a:p>
        </p:txBody>
      </p:sp>
      <p:sp>
        <p:nvSpPr>
          <p:cNvPr id="3" name="Content Placeholder 2">
            <a:extLst>
              <a:ext uri="{FF2B5EF4-FFF2-40B4-BE49-F238E27FC236}">
                <a16:creationId xmlns:a16="http://schemas.microsoft.com/office/drawing/2014/main" id="{349AFB73-DF7A-4F43-96A5-94A1F6FB5ABD}"/>
              </a:ext>
            </a:extLst>
          </p:cNvPr>
          <p:cNvSpPr>
            <a:spLocks noGrp="1"/>
          </p:cNvSpPr>
          <p:nvPr>
            <p:ph idx="1"/>
          </p:nvPr>
        </p:nvSpPr>
        <p:spPr>
          <a:xfrm>
            <a:off x="1371600" y="2206257"/>
            <a:ext cx="9486901" cy="3540642"/>
          </a:xfrm>
        </p:spPr>
        <p:txBody>
          <a:bodyPr>
            <a:normAutofit/>
          </a:bodyPr>
          <a:lstStyle/>
          <a:p>
            <a:pPr algn="just"/>
            <a:r>
              <a:rPr lang="en-US" sz="1700" dirty="0">
                <a:latin typeface="Times New Roman" panose="02020603050405020304" pitchFamily="18" charset="0"/>
                <a:cs typeface="Times New Roman" panose="02020603050405020304" pitchFamily="18" charset="0"/>
              </a:rPr>
              <a:t>Building a model to classify vegetables which is trained on images into their appropriate categories using the vegetable image data set. </a:t>
            </a:r>
          </a:p>
          <a:p>
            <a:pPr algn="just"/>
            <a:r>
              <a:rPr lang="en-US" sz="1700" dirty="0">
                <a:latin typeface="Times New Roman" panose="02020603050405020304" pitchFamily="18" charset="0"/>
                <a:cs typeface="Times New Roman" panose="02020603050405020304" pitchFamily="18" charset="0"/>
              </a:rPr>
              <a:t>Using CNN(Python and PyTorch)</a:t>
            </a:r>
          </a:p>
          <a:p>
            <a:pPr lvl="1"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 </a:t>
            </a:r>
            <a:r>
              <a:rPr lang="en-US" sz="1700" b="0" i="0" dirty="0">
                <a:effectLst/>
                <a:latin typeface="Times New Roman" panose="02020603050405020304" pitchFamily="18" charset="0"/>
                <a:cs typeface="Times New Roman" panose="02020603050405020304" pitchFamily="18" charset="0"/>
              </a:rPr>
              <a:t>A </a:t>
            </a:r>
            <a:r>
              <a:rPr lang="en-US" sz="1700" b="1" i="0" dirty="0">
                <a:effectLst/>
                <a:latin typeface="Times New Roman" panose="02020603050405020304" pitchFamily="18" charset="0"/>
                <a:cs typeface="Times New Roman" panose="02020603050405020304" pitchFamily="18" charset="0"/>
              </a:rPr>
              <a:t>Convolutional Neural Network (ConvNet/CNN)</a:t>
            </a:r>
            <a:r>
              <a:rPr lang="en-US" sz="1700" b="0" i="0" dirty="0">
                <a:effectLst/>
                <a:latin typeface="Times New Roman" panose="02020603050405020304" pitchFamily="18" charset="0"/>
                <a:cs typeface="Times New Roman" panose="02020603050405020304" pitchFamily="18" charset="0"/>
              </a:rPr>
              <a:t> is a Deep Learning algorithm which can take in an input image, assign importance (learnable weights and biases) to various aspects/objects in the image and be able to differentiate one from the other.</a:t>
            </a:r>
            <a:r>
              <a:rPr lang="en-US" sz="1700"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Python is a programming language.</a:t>
            </a:r>
          </a:p>
          <a:p>
            <a:pPr lvl="1" algn="just">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PyTorch is an open and free source machine learning library based on the Torch library, used for applications such as computer vision and natural language processing.</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47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alpha val="4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86C-37DE-4E46-A602-D614DA487863}"/>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6C8E75A1-320F-40AC-BAF5-3349E41EA397}"/>
              </a:ext>
            </a:extLst>
          </p:cNvPr>
          <p:cNvSpPr>
            <a:spLocks noGrp="1"/>
          </p:cNvSpPr>
          <p:nvPr>
            <p:ph sz="half"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dataset contains 2204 images of 23 various vegetables like Broccoli, Cabbage, Carrot, Tomato, Corn, Beetroot, Peas, Onions, chili, and more.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images are resized to (220*220*3)</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contains 1577 images as a training data, 205 images as validation data and 402 images as testing data. </a:t>
            </a:r>
          </a:p>
        </p:txBody>
      </p:sp>
      <p:sp>
        <p:nvSpPr>
          <p:cNvPr id="4" name="Content Placeholder 3">
            <a:extLst>
              <a:ext uri="{FF2B5EF4-FFF2-40B4-BE49-F238E27FC236}">
                <a16:creationId xmlns:a16="http://schemas.microsoft.com/office/drawing/2014/main" id="{45CDD328-BE72-49B6-B242-F16C0E5FBD03}"/>
              </a:ext>
            </a:extLst>
          </p:cNvPr>
          <p:cNvSpPr>
            <a:spLocks noGrp="1"/>
          </p:cNvSpPr>
          <p:nvPr>
            <p:ph sz="half" idx="2"/>
          </p:nvPr>
        </p:nvSpPr>
        <p:spPr/>
        <p:txBody>
          <a:bodyPr/>
          <a:lstStyle/>
          <a:p>
            <a:endParaRPr lang="en-US"/>
          </a:p>
        </p:txBody>
      </p:sp>
      <p:grpSp>
        <p:nvGrpSpPr>
          <p:cNvPr id="5" name="object 3">
            <a:extLst>
              <a:ext uri="{FF2B5EF4-FFF2-40B4-BE49-F238E27FC236}">
                <a16:creationId xmlns:a16="http://schemas.microsoft.com/office/drawing/2014/main" id="{00A1540F-7FCA-4AD2-9BE8-DC3D51B7F85C}"/>
              </a:ext>
            </a:extLst>
          </p:cNvPr>
          <p:cNvGrpSpPr/>
          <p:nvPr/>
        </p:nvGrpSpPr>
        <p:grpSpPr>
          <a:xfrm>
            <a:off x="6336144" y="2115127"/>
            <a:ext cx="5627255" cy="4587501"/>
            <a:chOff x="9933066" y="1028699"/>
            <a:chExt cx="8355330" cy="9258300"/>
          </a:xfrm>
        </p:grpSpPr>
        <p:sp>
          <p:nvSpPr>
            <p:cNvPr id="6" name="object 4">
              <a:extLst>
                <a:ext uri="{FF2B5EF4-FFF2-40B4-BE49-F238E27FC236}">
                  <a16:creationId xmlns:a16="http://schemas.microsoft.com/office/drawing/2014/main" id="{E3AB7AB1-6904-48AD-90DA-6BE847F1AC97}"/>
                </a:ext>
              </a:extLst>
            </p:cNvPr>
            <p:cNvSpPr/>
            <p:nvPr/>
          </p:nvSpPr>
          <p:spPr>
            <a:xfrm>
              <a:off x="16051438" y="8000237"/>
              <a:ext cx="2236554" cy="2286755"/>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05C84670-9C26-477D-BA5E-04B54A44634C}"/>
                </a:ext>
              </a:extLst>
            </p:cNvPr>
            <p:cNvSpPr/>
            <p:nvPr/>
          </p:nvSpPr>
          <p:spPr>
            <a:xfrm>
              <a:off x="9933066" y="1028699"/>
              <a:ext cx="7324739" cy="8227374"/>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09611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E646A7-D148-4320-A501-0291AA75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10820400" cy="13716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9BAC0-9E38-418C-AF74-5F2F3398C7F4}"/>
              </a:ext>
            </a:extLst>
          </p:cNvPr>
          <p:cNvSpPr>
            <a:spLocks noGrp="1"/>
          </p:cNvSpPr>
          <p:nvPr>
            <p:ph type="title"/>
          </p:nvPr>
        </p:nvSpPr>
        <p:spPr>
          <a:xfrm>
            <a:off x="1395045" y="947223"/>
            <a:ext cx="9394874" cy="928467"/>
          </a:xfrm>
        </p:spPr>
        <p:txBody>
          <a:bodyPr anchor="ctr">
            <a:normAutofit/>
          </a:bodyPr>
          <a:lstStyle/>
          <a:p>
            <a:pPr algn="ctr"/>
            <a:r>
              <a:rPr lang="en-US" dirty="0">
                <a:latin typeface="Times New Roman" panose="02020603050405020304" pitchFamily="18" charset="0"/>
                <a:cs typeface="Times New Roman" panose="02020603050405020304" pitchFamily="18" charset="0"/>
              </a:rPr>
              <a:t>DATA PREPROCESSING FUNCTIONS</a:t>
            </a:r>
          </a:p>
        </p:txBody>
      </p:sp>
      <p:graphicFrame>
        <p:nvGraphicFramePr>
          <p:cNvPr id="5" name="Content Placeholder 2">
            <a:extLst>
              <a:ext uri="{FF2B5EF4-FFF2-40B4-BE49-F238E27FC236}">
                <a16:creationId xmlns:a16="http://schemas.microsoft.com/office/drawing/2014/main" id="{ED01CBE2-4AD5-43C5-94D9-7171F562667D}"/>
              </a:ext>
            </a:extLst>
          </p:cNvPr>
          <p:cNvGraphicFramePr>
            <a:graphicFrameLocks noGrp="1"/>
          </p:cNvGraphicFramePr>
          <p:nvPr>
            <p:ph idx="1"/>
            <p:extLst>
              <p:ext uri="{D42A27DB-BD31-4B8C-83A1-F6EECF244321}">
                <p14:modId xmlns:p14="http://schemas.microsoft.com/office/powerpoint/2010/main" val="970716797"/>
              </p:ext>
            </p:extLst>
          </p:nvPr>
        </p:nvGraphicFramePr>
        <p:xfrm>
          <a:off x="685800" y="2696308"/>
          <a:ext cx="10820400" cy="3475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417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FA129D-6AE0-4C17-930E-57CC50072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724400" cy="548640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766F0-2777-4289-9540-80DB415091BD}"/>
              </a:ext>
            </a:extLst>
          </p:cNvPr>
          <p:cNvSpPr>
            <a:spLocks noGrp="1"/>
          </p:cNvSpPr>
          <p:nvPr>
            <p:ph type="title"/>
          </p:nvPr>
        </p:nvSpPr>
        <p:spPr>
          <a:xfrm>
            <a:off x="1371600" y="1371600"/>
            <a:ext cx="3390900" cy="4114800"/>
          </a:xfrm>
        </p:spPr>
        <p:txBody>
          <a:bodyPr anchor="ctr">
            <a:normAutofit/>
          </a:bodyPr>
          <a:lstStyle/>
          <a:p>
            <a:pPr algn="ctr"/>
            <a:r>
              <a:rPr lang="en-US">
                <a:solidFill>
                  <a:schemeClr val="bg2"/>
                </a:solidFill>
              </a:rPr>
              <a:t>                     </a:t>
            </a:r>
            <a:r>
              <a:rPr lang="en-US">
                <a:solidFill>
                  <a:schemeClr val="bg2"/>
                </a:solidFill>
                <a:latin typeface="Times New Roman" panose="02020603050405020304" pitchFamily="18" charset="0"/>
                <a:cs typeface="Times New Roman" panose="02020603050405020304" pitchFamily="18" charset="0"/>
              </a:rPr>
              <a:t>WHY CNN?</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798"/>
            <a:ext cx="60960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6280CB-9F85-476C-8E16-CF656D657C2F}"/>
              </a:ext>
            </a:extLst>
          </p:cNvPr>
          <p:cNvSpPr>
            <a:spLocks noGrp="1"/>
          </p:cNvSpPr>
          <p:nvPr>
            <p:ph idx="1"/>
          </p:nvPr>
        </p:nvSpPr>
        <p:spPr>
          <a:xfrm>
            <a:off x="6018027" y="914400"/>
            <a:ext cx="4970722" cy="4726172"/>
          </a:xfrm>
        </p:spPr>
        <p:txBody>
          <a:bodyPr anchor="ctr">
            <a:normAutofit/>
          </a:bodyPr>
          <a:lstStyle/>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machine learning, a convolutional neural network is a class of deep, feed-forward artificial neural networks that has successfully been applied to analyzing visual imagery.</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CNNs use a variation of multilayer perceptron's designed to require minimal preprocessing. They are also known as shift invariant or space invariant artificial neural networks (SIANN), based on their shared-weights architecture and translation invariance characteristics.</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96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CAC44-F880-48F9-B494-00B43DBEE096}"/>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latin typeface="Times New Roman" panose="02020603050405020304" pitchFamily="18" charset="0"/>
                <a:cs typeface="Times New Roman" panose="02020603050405020304" pitchFamily="18" charset="0"/>
              </a:rPr>
              <a:t>              CNN BUILDING BLOCKS</a:t>
            </a:r>
          </a:p>
        </p:txBody>
      </p:sp>
      <p:graphicFrame>
        <p:nvGraphicFramePr>
          <p:cNvPr id="5" name="Content Placeholder 2">
            <a:extLst>
              <a:ext uri="{FF2B5EF4-FFF2-40B4-BE49-F238E27FC236}">
                <a16:creationId xmlns:a16="http://schemas.microsoft.com/office/drawing/2014/main" id="{1D31C301-517A-4785-A9AE-B8421A977108}"/>
              </a:ext>
            </a:extLst>
          </p:cNvPr>
          <p:cNvGraphicFramePr>
            <a:graphicFrameLocks noGrp="1"/>
          </p:cNvGraphicFramePr>
          <p:nvPr>
            <p:ph idx="1"/>
            <p:extLst>
              <p:ext uri="{D42A27DB-BD31-4B8C-83A1-F6EECF244321}">
                <p14:modId xmlns:p14="http://schemas.microsoft.com/office/powerpoint/2010/main" val="2619708771"/>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68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FDD14-DFBF-4007-A010-61883020828E}"/>
              </a:ext>
            </a:extLst>
          </p:cNvPr>
          <p:cNvSpPr>
            <a:spLocks noGrp="1"/>
          </p:cNvSpPr>
          <p:nvPr>
            <p:ph type="title"/>
          </p:nvPr>
        </p:nvSpPr>
        <p:spPr>
          <a:xfrm>
            <a:off x="8128028" y="239150"/>
            <a:ext cx="3390899" cy="1303606"/>
          </a:xfrm>
        </p:spPr>
        <p:txBody>
          <a:bodyPr>
            <a:normAutofit/>
          </a:bodyPr>
          <a:lstStyle/>
          <a:p>
            <a:pPr algn="ctr"/>
            <a:r>
              <a:rPr lang="en-US" sz="2700" dirty="0"/>
              <a:t>  MODEL ARCHITECTURE</a:t>
            </a:r>
          </a:p>
        </p:txBody>
      </p:sp>
      <p:pic>
        <p:nvPicPr>
          <p:cNvPr id="5" name="Picture 4" descr="Text, letter&#10;&#10;Description automatically generated">
            <a:extLst>
              <a:ext uri="{FF2B5EF4-FFF2-40B4-BE49-F238E27FC236}">
                <a16:creationId xmlns:a16="http://schemas.microsoft.com/office/drawing/2014/main" id="{35106F21-0F84-4ADC-ABA7-F418998AB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42" y="1473693"/>
            <a:ext cx="6844683" cy="4021585"/>
          </a:xfrm>
          <a:prstGeom prst="rect">
            <a:avLst/>
          </a:prstGeom>
        </p:spPr>
      </p:pic>
      <p:sp>
        <p:nvSpPr>
          <p:cNvPr id="3" name="Content Placeholder 2">
            <a:extLst>
              <a:ext uri="{FF2B5EF4-FFF2-40B4-BE49-F238E27FC236}">
                <a16:creationId xmlns:a16="http://schemas.microsoft.com/office/drawing/2014/main" id="{2FEC17A3-746A-428F-8E60-8A80D5EE24B7}"/>
              </a:ext>
            </a:extLst>
          </p:cNvPr>
          <p:cNvSpPr>
            <a:spLocks noGrp="1"/>
          </p:cNvSpPr>
          <p:nvPr>
            <p:ph idx="1"/>
          </p:nvPr>
        </p:nvSpPr>
        <p:spPr>
          <a:xfrm>
            <a:off x="8230711" y="1781906"/>
            <a:ext cx="3390899" cy="4501662"/>
          </a:xfrm>
        </p:spPr>
        <p:txBody>
          <a:bodyPr>
            <a:normAutofit fontScale="92500"/>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Our custom model has 13 layers, the first layer is the convolutional layer, the last three layers are the fully connected layers followed with the SoftMax activation function . It can be seen from Figure  that the back of the first, fifth, and sixth layers are the convolution layer, the second and seventh layer is the batch normal. The first batch normal layer and second batch normal layer is directly followed by the LeakyReLu layer and MaxPool layer. </a:t>
            </a:r>
          </a:p>
          <a:p>
            <a:pPr>
              <a:lnSpc>
                <a:spcPct val="90000"/>
              </a:lnSpc>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05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4D216-B715-4190-B99B-99DBC780717D}"/>
              </a:ext>
            </a:extLst>
          </p:cNvPr>
          <p:cNvSpPr>
            <a:spLocks noGrp="1"/>
          </p:cNvSpPr>
          <p:nvPr>
            <p:ph type="title"/>
          </p:nvPr>
        </p:nvSpPr>
        <p:spPr>
          <a:xfrm>
            <a:off x="1371600" y="685800"/>
            <a:ext cx="9486900" cy="796771"/>
          </a:xfrm>
        </p:spPr>
        <p:txBody>
          <a:bodyPr/>
          <a:lstStyle/>
          <a:p>
            <a:r>
              <a:rPr lang="en-US" dirty="0"/>
              <a:t>         VOLUME DIMENSIONS TABLE</a:t>
            </a:r>
          </a:p>
        </p:txBody>
      </p:sp>
      <p:graphicFrame>
        <p:nvGraphicFramePr>
          <p:cNvPr id="4" name="Table 4">
            <a:extLst>
              <a:ext uri="{FF2B5EF4-FFF2-40B4-BE49-F238E27FC236}">
                <a16:creationId xmlns:a16="http://schemas.microsoft.com/office/drawing/2014/main" id="{13B621E8-C8D4-4565-8F61-62F3100650B5}"/>
              </a:ext>
            </a:extLst>
          </p:cNvPr>
          <p:cNvGraphicFramePr>
            <a:graphicFrameLocks noGrp="1"/>
          </p:cNvGraphicFramePr>
          <p:nvPr>
            <p:ph idx="1"/>
            <p:extLst>
              <p:ext uri="{D42A27DB-BD31-4B8C-83A1-F6EECF244321}">
                <p14:modId xmlns:p14="http://schemas.microsoft.com/office/powerpoint/2010/main" val="3877199994"/>
              </p:ext>
            </p:extLst>
          </p:nvPr>
        </p:nvGraphicFramePr>
        <p:xfrm>
          <a:off x="1371600" y="2254249"/>
          <a:ext cx="9486900" cy="3862630"/>
        </p:xfrm>
        <a:graphic>
          <a:graphicData uri="http://schemas.openxmlformats.org/drawingml/2006/table">
            <a:tbl>
              <a:tblPr firstRow="1" bandRow="1">
                <a:tableStyleId>{5C22544A-7EE6-4342-B048-85BDC9FD1C3A}</a:tableStyleId>
              </a:tblPr>
              <a:tblGrid>
                <a:gridCol w="2570085">
                  <a:extLst>
                    <a:ext uri="{9D8B030D-6E8A-4147-A177-3AD203B41FA5}">
                      <a16:colId xmlns:a16="http://schemas.microsoft.com/office/drawing/2014/main" val="3302794217"/>
                    </a:ext>
                  </a:extLst>
                </a:gridCol>
                <a:gridCol w="3790765">
                  <a:extLst>
                    <a:ext uri="{9D8B030D-6E8A-4147-A177-3AD203B41FA5}">
                      <a16:colId xmlns:a16="http://schemas.microsoft.com/office/drawing/2014/main" val="83883360"/>
                    </a:ext>
                  </a:extLst>
                </a:gridCol>
                <a:gridCol w="3126050">
                  <a:extLst>
                    <a:ext uri="{9D8B030D-6E8A-4147-A177-3AD203B41FA5}">
                      <a16:colId xmlns:a16="http://schemas.microsoft.com/office/drawing/2014/main" val="2596887241"/>
                    </a:ext>
                  </a:extLst>
                </a:gridCol>
              </a:tblGrid>
              <a:tr h="386263">
                <a:tc>
                  <a:txBody>
                    <a:bodyPr/>
                    <a:lstStyle/>
                    <a:p>
                      <a:r>
                        <a:rPr lang="en-US" dirty="0"/>
                        <a:t>          LAYERS</a:t>
                      </a:r>
                    </a:p>
                  </a:txBody>
                  <a:tcPr/>
                </a:tc>
                <a:tc>
                  <a:txBody>
                    <a:bodyPr/>
                    <a:lstStyle/>
                    <a:p>
                      <a:r>
                        <a:rPr lang="en-US" dirty="0"/>
                        <a:t>Activation Volume Dimensions</a:t>
                      </a:r>
                    </a:p>
                  </a:txBody>
                  <a:tcPr/>
                </a:tc>
                <a:tc>
                  <a:txBody>
                    <a:bodyPr/>
                    <a:lstStyle/>
                    <a:p>
                      <a:r>
                        <a:rPr lang="en-US" dirty="0"/>
                        <a:t>Number of parameters</a:t>
                      </a:r>
                    </a:p>
                  </a:txBody>
                  <a:tcPr/>
                </a:tc>
                <a:extLst>
                  <a:ext uri="{0D108BD9-81ED-4DB2-BD59-A6C34878D82A}">
                    <a16:rowId xmlns:a16="http://schemas.microsoft.com/office/drawing/2014/main" val="1411416350"/>
                  </a:ext>
                </a:extLst>
              </a:tr>
              <a:tr h="386263">
                <a:tc>
                  <a:txBody>
                    <a:bodyPr/>
                    <a:lstStyle/>
                    <a:p>
                      <a:r>
                        <a:rPr lang="en-US" dirty="0"/>
                        <a:t>INPUT</a:t>
                      </a:r>
                    </a:p>
                  </a:txBody>
                  <a:tcPr/>
                </a:tc>
                <a:tc>
                  <a:txBody>
                    <a:bodyPr/>
                    <a:lstStyle/>
                    <a:p>
                      <a:r>
                        <a:rPr lang="en-US" dirty="0"/>
                        <a:t>220*220*3</a:t>
                      </a:r>
                    </a:p>
                  </a:txBody>
                  <a:tcPr/>
                </a:tc>
                <a:tc>
                  <a:txBody>
                    <a:bodyPr/>
                    <a:lstStyle/>
                    <a:p>
                      <a:r>
                        <a:rPr lang="en-US" dirty="0"/>
                        <a:t>0</a:t>
                      </a:r>
                    </a:p>
                  </a:txBody>
                  <a:tcPr/>
                </a:tc>
                <a:extLst>
                  <a:ext uri="{0D108BD9-81ED-4DB2-BD59-A6C34878D82A}">
                    <a16:rowId xmlns:a16="http://schemas.microsoft.com/office/drawing/2014/main" val="293687338"/>
                  </a:ext>
                </a:extLst>
              </a:tr>
              <a:tr h="386263">
                <a:tc>
                  <a:txBody>
                    <a:bodyPr/>
                    <a:lstStyle/>
                    <a:p>
                      <a:r>
                        <a:rPr lang="en-US" dirty="0"/>
                        <a:t>CONV-1 (8-7)</a:t>
                      </a:r>
                    </a:p>
                  </a:txBody>
                  <a:tcPr/>
                </a:tc>
                <a:tc>
                  <a:txBody>
                    <a:bodyPr/>
                    <a:lstStyle/>
                    <a:p>
                      <a:r>
                        <a:rPr lang="en-US" dirty="0"/>
                        <a:t>216*216*8</a:t>
                      </a:r>
                    </a:p>
                  </a:txBody>
                  <a:tcPr/>
                </a:tc>
                <a:tc>
                  <a:txBody>
                    <a:bodyPr/>
                    <a:lstStyle/>
                    <a:p>
                      <a:r>
                        <a:rPr lang="en-US" dirty="0"/>
                        <a:t>1184</a:t>
                      </a:r>
                    </a:p>
                  </a:txBody>
                  <a:tcPr/>
                </a:tc>
                <a:extLst>
                  <a:ext uri="{0D108BD9-81ED-4DB2-BD59-A6C34878D82A}">
                    <a16:rowId xmlns:a16="http://schemas.microsoft.com/office/drawing/2014/main" val="1253963868"/>
                  </a:ext>
                </a:extLst>
              </a:tr>
              <a:tr h="386263">
                <a:tc>
                  <a:txBody>
                    <a:bodyPr/>
                    <a:lstStyle/>
                    <a:p>
                      <a:r>
                        <a:rPr lang="en-US" dirty="0"/>
                        <a:t>POOL-1 (2)</a:t>
                      </a:r>
                    </a:p>
                  </a:txBody>
                  <a:tcPr/>
                </a:tc>
                <a:tc>
                  <a:txBody>
                    <a:bodyPr/>
                    <a:lstStyle/>
                    <a:p>
                      <a:r>
                        <a:rPr lang="en-US" dirty="0"/>
                        <a:t>108*108*8</a:t>
                      </a:r>
                    </a:p>
                  </a:txBody>
                  <a:tcPr/>
                </a:tc>
                <a:tc>
                  <a:txBody>
                    <a:bodyPr/>
                    <a:lstStyle/>
                    <a:p>
                      <a:r>
                        <a:rPr lang="en-US" dirty="0"/>
                        <a:t>0</a:t>
                      </a:r>
                    </a:p>
                  </a:txBody>
                  <a:tcPr/>
                </a:tc>
                <a:extLst>
                  <a:ext uri="{0D108BD9-81ED-4DB2-BD59-A6C34878D82A}">
                    <a16:rowId xmlns:a16="http://schemas.microsoft.com/office/drawing/2014/main" val="800261640"/>
                  </a:ext>
                </a:extLst>
              </a:tr>
              <a:tr h="386263">
                <a:tc>
                  <a:txBody>
                    <a:bodyPr/>
                    <a:lstStyle/>
                    <a:p>
                      <a:r>
                        <a:rPr lang="en-US" dirty="0"/>
                        <a:t>CONV-2 (16-7)</a:t>
                      </a:r>
                    </a:p>
                  </a:txBody>
                  <a:tcPr/>
                </a:tc>
                <a:tc>
                  <a:txBody>
                    <a:bodyPr/>
                    <a:lstStyle/>
                    <a:p>
                      <a:r>
                        <a:rPr lang="en-US" dirty="0"/>
                        <a:t>104*104*16</a:t>
                      </a:r>
                    </a:p>
                  </a:txBody>
                  <a:tcPr/>
                </a:tc>
                <a:tc>
                  <a:txBody>
                    <a:bodyPr/>
                    <a:lstStyle/>
                    <a:p>
                      <a:r>
                        <a:rPr lang="en-US" dirty="0"/>
                        <a:t>2368</a:t>
                      </a:r>
                    </a:p>
                  </a:txBody>
                  <a:tcPr/>
                </a:tc>
                <a:extLst>
                  <a:ext uri="{0D108BD9-81ED-4DB2-BD59-A6C34878D82A}">
                    <a16:rowId xmlns:a16="http://schemas.microsoft.com/office/drawing/2014/main" val="3015261192"/>
                  </a:ext>
                </a:extLst>
              </a:tr>
              <a:tr h="386263">
                <a:tc>
                  <a:txBody>
                    <a:bodyPr/>
                    <a:lstStyle/>
                    <a:p>
                      <a:r>
                        <a:rPr lang="en-US" dirty="0"/>
                        <a:t>CONV-3 (32-7)</a:t>
                      </a:r>
                    </a:p>
                  </a:txBody>
                  <a:tcPr/>
                </a:tc>
                <a:tc>
                  <a:txBody>
                    <a:bodyPr/>
                    <a:lstStyle/>
                    <a:p>
                      <a:r>
                        <a:rPr lang="en-US" dirty="0"/>
                        <a:t>100*100*32</a:t>
                      </a:r>
                    </a:p>
                  </a:txBody>
                  <a:tcPr/>
                </a:tc>
                <a:tc>
                  <a:txBody>
                    <a:bodyPr/>
                    <a:lstStyle/>
                    <a:p>
                      <a:r>
                        <a:rPr lang="en-US" dirty="0"/>
                        <a:t>4736</a:t>
                      </a:r>
                    </a:p>
                  </a:txBody>
                  <a:tcPr/>
                </a:tc>
                <a:extLst>
                  <a:ext uri="{0D108BD9-81ED-4DB2-BD59-A6C34878D82A}">
                    <a16:rowId xmlns:a16="http://schemas.microsoft.com/office/drawing/2014/main" val="3987029346"/>
                  </a:ext>
                </a:extLst>
              </a:tr>
              <a:tr h="386263">
                <a:tc>
                  <a:txBody>
                    <a:bodyPr/>
                    <a:lstStyle/>
                    <a:p>
                      <a:r>
                        <a:rPr lang="en-US" dirty="0"/>
                        <a:t>POOL-2 (2)</a:t>
                      </a:r>
                    </a:p>
                  </a:txBody>
                  <a:tcPr/>
                </a:tc>
                <a:tc>
                  <a:txBody>
                    <a:bodyPr/>
                    <a:lstStyle/>
                    <a:p>
                      <a:r>
                        <a:rPr lang="en-US" dirty="0"/>
                        <a:t>50*50*32</a:t>
                      </a:r>
                    </a:p>
                  </a:txBody>
                  <a:tcPr/>
                </a:tc>
                <a:tc>
                  <a:txBody>
                    <a:bodyPr/>
                    <a:lstStyle/>
                    <a:p>
                      <a:r>
                        <a:rPr lang="en-US" dirty="0"/>
                        <a:t>0</a:t>
                      </a:r>
                    </a:p>
                  </a:txBody>
                  <a:tcPr/>
                </a:tc>
                <a:extLst>
                  <a:ext uri="{0D108BD9-81ED-4DB2-BD59-A6C34878D82A}">
                    <a16:rowId xmlns:a16="http://schemas.microsoft.com/office/drawing/2014/main" val="364242283"/>
                  </a:ext>
                </a:extLst>
              </a:tr>
              <a:tr h="386263">
                <a:tc>
                  <a:txBody>
                    <a:bodyPr/>
                    <a:lstStyle/>
                    <a:p>
                      <a:r>
                        <a:rPr lang="en-US" dirty="0"/>
                        <a:t>FC-1</a:t>
                      </a:r>
                    </a:p>
                  </a:txBody>
                  <a:tcPr/>
                </a:tc>
                <a:tc>
                  <a:txBody>
                    <a:bodyPr/>
                    <a:lstStyle/>
                    <a:p>
                      <a:r>
                        <a:rPr lang="en-US" dirty="0"/>
                        <a:t>(4000)</a:t>
                      </a:r>
                    </a:p>
                  </a:txBody>
                  <a:tcPr/>
                </a:tc>
                <a:tc>
                  <a:txBody>
                    <a:bodyPr/>
                    <a:lstStyle/>
                    <a:p>
                      <a:r>
                        <a:rPr lang="en-US" dirty="0"/>
                        <a:t>(80000+1)*4000</a:t>
                      </a:r>
                    </a:p>
                  </a:txBody>
                  <a:tcPr/>
                </a:tc>
                <a:extLst>
                  <a:ext uri="{0D108BD9-81ED-4DB2-BD59-A6C34878D82A}">
                    <a16:rowId xmlns:a16="http://schemas.microsoft.com/office/drawing/2014/main" val="2631060671"/>
                  </a:ext>
                </a:extLst>
              </a:tr>
              <a:tr h="386263">
                <a:tc>
                  <a:txBody>
                    <a:bodyPr/>
                    <a:lstStyle/>
                    <a:p>
                      <a:r>
                        <a:rPr lang="en-US" dirty="0"/>
                        <a:t>FC-2</a:t>
                      </a:r>
                    </a:p>
                  </a:txBody>
                  <a:tcPr/>
                </a:tc>
                <a:tc>
                  <a:txBody>
                    <a:bodyPr/>
                    <a:lstStyle/>
                    <a:p>
                      <a:r>
                        <a:rPr lang="en-US" dirty="0"/>
                        <a:t>(4000)</a:t>
                      </a:r>
                    </a:p>
                  </a:txBody>
                  <a:tcPr/>
                </a:tc>
                <a:tc>
                  <a:txBody>
                    <a:bodyPr/>
                    <a:lstStyle/>
                    <a:p>
                      <a:r>
                        <a:rPr lang="en-US" dirty="0"/>
                        <a:t>(4000+1)*4000</a:t>
                      </a:r>
                    </a:p>
                  </a:txBody>
                  <a:tcPr/>
                </a:tc>
                <a:extLst>
                  <a:ext uri="{0D108BD9-81ED-4DB2-BD59-A6C34878D82A}">
                    <a16:rowId xmlns:a16="http://schemas.microsoft.com/office/drawing/2014/main" val="4009162470"/>
                  </a:ext>
                </a:extLst>
              </a:tr>
              <a:tr h="386263">
                <a:tc>
                  <a:txBody>
                    <a:bodyPr/>
                    <a:lstStyle/>
                    <a:p>
                      <a:r>
                        <a:rPr lang="en-US" dirty="0"/>
                        <a:t>FC-3</a:t>
                      </a:r>
                    </a:p>
                  </a:txBody>
                  <a:tcPr/>
                </a:tc>
                <a:tc>
                  <a:txBody>
                    <a:bodyPr/>
                    <a:lstStyle/>
                    <a:p>
                      <a:r>
                        <a:rPr lang="en-US" dirty="0"/>
                        <a:t>(23)</a:t>
                      </a:r>
                    </a:p>
                  </a:txBody>
                  <a:tcPr/>
                </a:tc>
                <a:tc>
                  <a:txBody>
                    <a:bodyPr/>
                    <a:lstStyle/>
                    <a:p>
                      <a:r>
                        <a:rPr lang="en-US" dirty="0"/>
                        <a:t>(4000+1)*23</a:t>
                      </a:r>
                    </a:p>
                  </a:txBody>
                  <a:tcPr/>
                </a:tc>
                <a:extLst>
                  <a:ext uri="{0D108BD9-81ED-4DB2-BD59-A6C34878D82A}">
                    <a16:rowId xmlns:a16="http://schemas.microsoft.com/office/drawing/2014/main" val="1526470388"/>
                  </a:ext>
                </a:extLst>
              </a:tr>
            </a:tbl>
          </a:graphicData>
        </a:graphic>
      </p:graphicFrame>
    </p:spTree>
    <p:extLst>
      <p:ext uri="{BB962C8B-B14F-4D97-AF65-F5344CB8AC3E}">
        <p14:creationId xmlns:p14="http://schemas.microsoft.com/office/powerpoint/2010/main" val="887571514"/>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737</TotalTime>
  <Words>1282</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Gill Sans MT</vt:lpstr>
      <vt:lpstr>Goudy Old Style</vt:lpstr>
      <vt:lpstr>Times New Roman</vt:lpstr>
      <vt:lpstr>Wingdings</vt:lpstr>
      <vt:lpstr>ClassicFrameVTI</vt:lpstr>
      <vt:lpstr>VEGETABLE CLASSIFICATION  </vt:lpstr>
      <vt:lpstr>INTRODUCTION AND MOTIVATION</vt:lpstr>
      <vt:lpstr> PROBLEM STATEMENT</vt:lpstr>
      <vt:lpstr>DATA SET</vt:lpstr>
      <vt:lpstr>DATA PREPROCESSING FUNCTIONS</vt:lpstr>
      <vt:lpstr>                     WHY CNN?</vt:lpstr>
      <vt:lpstr>              CNN BUILDING BLOCKS</vt:lpstr>
      <vt:lpstr>  MODEL ARCHITECTURE</vt:lpstr>
      <vt:lpstr>         VOLUME DIMENSIONS TABLE</vt:lpstr>
      <vt:lpstr>CHOSEN HYPERPARAMETERS OF OUR MODEL</vt:lpstr>
      <vt:lpstr>                         Results</vt:lpstr>
      <vt:lpstr>                TRIAL AND ERRORS</vt:lpstr>
      <vt:lpstr>          FUTURE WORK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VEGETABLE CLASSIFICATION  </dc:title>
  <dc:creator>rohithreddy24242@gmail.com</dc:creator>
  <cp:lastModifiedBy>rohithreddy24242@gmail.com</cp:lastModifiedBy>
  <cp:revision>37</cp:revision>
  <dcterms:created xsi:type="dcterms:W3CDTF">2021-04-28T02:25:11Z</dcterms:created>
  <dcterms:modified xsi:type="dcterms:W3CDTF">2021-04-29T02:04:15Z</dcterms:modified>
</cp:coreProperties>
</file>