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6" r:id="rId1"/>
  </p:sldMasterIdLst>
  <p:notesMasterIdLst>
    <p:notesMasterId r:id="rId12"/>
  </p:notesMasterIdLst>
  <p:sldIdLst>
    <p:sldId id="256" r:id="rId2"/>
    <p:sldId id="257" r:id="rId3"/>
    <p:sldId id="258" r:id="rId4"/>
    <p:sldId id="266" r:id="rId5"/>
    <p:sldId id="260" r:id="rId6"/>
    <p:sldId id="264"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BDA6"/>
    <a:srgbClr val="2BBF9D"/>
    <a:srgbClr val="70CB90"/>
    <a:srgbClr val="19907C"/>
    <a:srgbClr val="33AC89"/>
    <a:srgbClr val="6CC990"/>
    <a:srgbClr val="83A2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CE9F8C-8589-49F0-B19F-C29DF56E12EB}" type="doc">
      <dgm:prSet loTypeId="urn:microsoft.com/office/officeart/2008/layout/VerticalCurvedList" loCatId="list" qsTypeId="urn:microsoft.com/office/officeart/2005/8/quickstyle/simple3" qsCatId="simple" csTypeId="urn:microsoft.com/office/officeart/2005/8/colors/accent2_2" csCatId="accent2" phldr="1"/>
      <dgm:spPr/>
      <dgm:t>
        <a:bodyPr/>
        <a:lstStyle/>
        <a:p>
          <a:endParaRPr lang="en-US"/>
        </a:p>
      </dgm:t>
    </dgm:pt>
    <dgm:pt modelId="{2C92677A-F599-4468-8E08-FCEC565857DB}">
      <dgm:prSet phldrT="[Text]" custT="1"/>
      <dgm:spPr/>
      <dgm:t>
        <a:bodyPr/>
        <a:lstStyle/>
        <a:p>
          <a:r>
            <a:rPr lang="en-US" sz="4000" dirty="0" smtClean="0">
              <a:solidFill>
                <a:schemeClr val="tx1">
                  <a:lumMod val="85000"/>
                  <a:lumOff val="15000"/>
                </a:schemeClr>
              </a:solidFill>
            </a:rPr>
            <a:t>Psychotherapy</a:t>
          </a:r>
          <a:endParaRPr lang="en-US" sz="4000" dirty="0">
            <a:solidFill>
              <a:schemeClr val="tx1">
                <a:lumMod val="85000"/>
                <a:lumOff val="15000"/>
              </a:schemeClr>
            </a:solidFill>
          </a:endParaRPr>
        </a:p>
      </dgm:t>
    </dgm:pt>
    <dgm:pt modelId="{3AF0091D-CAD0-40E4-B59A-CB693C8C19B9}" type="parTrans" cxnId="{8BD79CAC-3050-4FA2-8608-D304A8E1EE3D}">
      <dgm:prSet/>
      <dgm:spPr/>
      <dgm:t>
        <a:bodyPr/>
        <a:lstStyle/>
        <a:p>
          <a:endParaRPr lang="en-US"/>
        </a:p>
      </dgm:t>
    </dgm:pt>
    <dgm:pt modelId="{14E250F4-F3B0-43AF-8619-45F1135DAEC0}" type="sibTrans" cxnId="{8BD79CAC-3050-4FA2-8608-D304A8E1EE3D}">
      <dgm:prSet/>
      <dgm:spPr/>
      <dgm:t>
        <a:bodyPr/>
        <a:lstStyle/>
        <a:p>
          <a:endParaRPr lang="en-US"/>
        </a:p>
      </dgm:t>
    </dgm:pt>
    <dgm:pt modelId="{6DFF3FBF-F6F0-4429-9636-DC2BFB458718}">
      <dgm:prSet phldrT="[Text]"/>
      <dgm:spPr/>
      <dgm:t>
        <a:bodyPr/>
        <a:lstStyle/>
        <a:p>
          <a:r>
            <a:rPr lang="en-US" dirty="0" smtClean="0">
              <a:solidFill>
                <a:schemeClr val="tx1">
                  <a:lumMod val="85000"/>
                  <a:lumOff val="15000"/>
                </a:schemeClr>
              </a:solidFill>
            </a:rPr>
            <a:t>Nutrition</a:t>
          </a:r>
          <a:endParaRPr lang="en-US" dirty="0">
            <a:solidFill>
              <a:schemeClr val="tx1">
                <a:lumMod val="85000"/>
                <a:lumOff val="15000"/>
              </a:schemeClr>
            </a:solidFill>
          </a:endParaRPr>
        </a:p>
      </dgm:t>
    </dgm:pt>
    <dgm:pt modelId="{D2270797-06B8-408F-A8B4-BE3DEF8229A6}" type="parTrans" cxnId="{D9B84131-19A0-4A96-8B2C-7E02E8D58ECD}">
      <dgm:prSet/>
      <dgm:spPr/>
      <dgm:t>
        <a:bodyPr/>
        <a:lstStyle/>
        <a:p>
          <a:endParaRPr lang="en-US"/>
        </a:p>
      </dgm:t>
    </dgm:pt>
    <dgm:pt modelId="{0AF1AE85-6B8C-4440-87CA-FA43CA57AAFF}" type="sibTrans" cxnId="{D9B84131-19A0-4A96-8B2C-7E02E8D58ECD}">
      <dgm:prSet/>
      <dgm:spPr/>
      <dgm:t>
        <a:bodyPr/>
        <a:lstStyle/>
        <a:p>
          <a:endParaRPr lang="en-US"/>
        </a:p>
      </dgm:t>
    </dgm:pt>
    <dgm:pt modelId="{C1FC5E1F-50ED-4F7B-AE27-459F6A411C1B}">
      <dgm:prSet phldrT="[Text]"/>
      <dgm:spPr/>
      <dgm:t>
        <a:bodyPr/>
        <a:lstStyle/>
        <a:p>
          <a:r>
            <a:rPr lang="en-US" dirty="0" smtClean="0">
              <a:solidFill>
                <a:schemeClr val="tx1">
                  <a:lumMod val="85000"/>
                  <a:lumOff val="15000"/>
                </a:schemeClr>
              </a:solidFill>
            </a:rPr>
            <a:t>Self Help</a:t>
          </a:r>
          <a:endParaRPr lang="en-US" dirty="0">
            <a:solidFill>
              <a:schemeClr val="tx1">
                <a:lumMod val="85000"/>
                <a:lumOff val="15000"/>
              </a:schemeClr>
            </a:solidFill>
          </a:endParaRPr>
        </a:p>
      </dgm:t>
    </dgm:pt>
    <dgm:pt modelId="{BD581681-910D-44FD-82A8-2201303A674D}" type="parTrans" cxnId="{686950C2-F151-4BE8-9DA1-3DDD51CA8B48}">
      <dgm:prSet/>
      <dgm:spPr/>
      <dgm:t>
        <a:bodyPr/>
        <a:lstStyle/>
        <a:p>
          <a:endParaRPr lang="en-US"/>
        </a:p>
      </dgm:t>
    </dgm:pt>
    <dgm:pt modelId="{49D4EEA9-1B22-4AD0-B32C-88A41D3BE2C4}" type="sibTrans" cxnId="{686950C2-F151-4BE8-9DA1-3DDD51CA8B48}">
      <dgm:prSet/>
      <dgm:spPr/>
      <dgm:t>
        <a:bodyPr/>
        <a:lstStyle/>
        <a:p>
          <a:endParaRPr lang="en-US"/>
        </a:p>
      </dgm:t>
    </dgm:pt>
    <dgm:pt modelId="{D7FE395D-E001-4B18-9B93-7E8C586C8342}" type="pres">
      <dgm:prSet presAssocID="{08CE9F8C-8589-49F0-B19F-C29DF56E12EB}" presName="Name0" presStyleCnt="0">
        <dgm:presLayoutVars>
          <dgm:chMax val="7"/>
          <dgm:chPref val="7"/>
          <dgm:dir/>
        </dgm:presLayoutVars>
      </dgm:prSet>
      <dgm:spPr/>
      <dgm:t>
        <a:bodyPr/>
        <a:lstStyle/>
        <a:p>
          <a:endParaRPr lang="en-US"/>
        </a:p>
      </dgm:t>
    </dgm:pt>
    <dgm:pt modelId="{5D1F2D1A-7EF6-429E-B376-203B5FEAC2F6}" type="pres">
      <dgm:prSet presAssocID="{08CE9F8C-8589-49F0-B19F-C29DF56E12EB}" presName="Name1" presStyleCnt="0"/>
      <dgm:spPr/>
    </dgm:pt>
    <dgm:pt modelId="{F0801D72-A1E3-4C9B-A68C-9A15B7BFE42C}" type="pres">
      <dgm:prSet presAssocID="{08CE9F8C-8589-49F0-B19F-C29DF56E12EB}" presName="cycle" presStyleCnt="0"/>
      <dgm:spPr/>
    </dgm:pt>
    <dgm:pt modelId="{6BDD1CC3-5A4F-484B-A783-09FBB97E37AF}" type="pres">
      <dgm:prSet presAssocID="{08CE9F8C-8589-49F0-B19F-C29DF56E12EB}" presName="srcNode" presStyleLbl="node1" presStyleIdx="0" presStyleCnt="3"/>
      <dgm:spPr/>
    </dgm:pt>
    <dgm:pt modelId="{660C9C47-E90D-44B7-80BB-D4E38F0E9408}" type="pres">
      <dgm:prSet presAssocID="{08CE9F8C-8589-49F0-B19F-C29DF56E12EB}" presName="conn" presStyleLbl="parChTrans1D2" presStyleIdx="0" presStyleCnt="1"/>
      <dgm:spPr/>
      <dgm:t>
        <a:bodyPr/>
        <a:lstStyle/>
        <a:p>
          <a:endParaRPr lang="en-US"/>
        </a:p>
      </dgm:t>
    </dgm:pt>
    <dgm:pt modelId="{70981182-3681-4925-BDC0-9F794CB354E6}" type="pres">
      <dgm:prSet presAssocID="{08CE9F8C-8589-49F0-B19F-C29DF56E12EB}" presName="extraNode" presStyleLbl="node1" presStyleIdx="0" presStyleCnt="3"/>
      <dgm:spPr/>
    </dgm:pt>
    <dgm:pt modelId="{F6F81540-14B5-48F7-8EB7-B407BC73F7C8}" type="pres">
      <dgm:prSet presAssocID="{08CE9F8C-8589-49F0-B19F-C29DF56E12EB}" presName="dstNode" presStyleLbl="node1" presStyleIdx="0" presStyleCnt="3"/>
      <dgm:spPr/>
    </dgm:pt>
    <dgm:pt modelId="{39E5161B-5F66-4EEC-9A64-25058A5AB964}" type="pres">
      <dgm:prSet presAssocID="{2C92677A-F599-4468-8E08-FCEC565857DB}" presName="text_1" presStyleLbl="node1" presStyleIdx="0" presStyleCnt="3">
        <dgm:presLayoutVars>
          <dgm:bulletEnabled val="1"/>
        </dgm:presLayoutVars>
      </dgm:prSet>
      <dgm:spPr/>
      <dgm:t>
        <a:bodyPr/>
        <a:lstStyle/>
        <a:p>
          <a:endParaRPr lang="en-US"/>
        </a:p>
      </dgm:t>
    </dgm:pt>
    <dgm:pt modelId="{CF6DBB99-21AC-4DD6-B0BE-573BAE0D0228}" type="pres">
      <dgm:prSet presAssocID="{2C92677A-F599-4468-8E08-FCEC565857DB}" presName="accent_1" presStyleCnt="0"/>
      <dgm:spPr/>
    </dgm:pt>
    <dgm:pt modelId="{E5B47B98-43F0-495F-870D-CB733BF5B641}" type="pres">
      <dgm:prSet presAssocID="{2C92677A-F599-4468-8E08-FCEC565857DB}" presName="accentRepeatNode" presStyleLbl="solidFgAcc1" presStyleIdx="0" presStyleCnt="3"/>
      <dgm:spPr/>
    </dgm:pt>
    <dgm:pt modelId="{D6A0166B-381C-4D18-8841-5BF605189B24}" type="pres">
      <dgm:prSet presAssocID="{6DFF3FBF-F6F0-4429-9636-DC2BFB458718}" presName="text_2" presStyleLbl="node1" presStyleIdx="1" presStyleCnt="3">
        <dgm:presLayoutVars>
          <dgm:bulletEnabled val="1"/>
        </dgm:presLayoutVars>
      </dgm:prSet>
      <dgm:spPr/>
      <dgm:t>
        <a:bodyPr/>
        <a:lstStyle/>
        <a:p>
          <a:endParaRPr lang="en-US"/>
        </a:p>
      </dgm:t>
    </dgm:pt>
    <dgm:pt modelId="{B827F215-42E8-4747-8DDF-A8DD9CFC23BB}" type="pres">
      <dgm:prSet presAssocID="{6DFF3FBF-F6F0-4429-9636-DC2BFB458718}" presName="accent_2" presStyleCnt="0"/>
      <dgm:spPr/>
    </dgm:pt>
    <dgm:pt modelId="{0367CEAC-6611-4D03-B4A7-8E41BD74123B}" type="pres">
      <dgm:prSet presAssocID="{6DFF3FBF-F6F0-4429-9636-DC2BFB458718}" presName="accentRepeatNode" presStyleLbl="solidFgAcc1" presStyleIdx="1" presStyleCnt="3"/>
      <dgm:spPr/>
    </dgm:pt>
    <dgm:pt modelId="{6CAEBD48-E2EE-4CDC-B91F-AC417D56CD09}" type="pres">
      <dgm:prSet presAssocID="{C1FC5E1F-50ED-4F7B-AE27-459F6A411C1B}" presName="text_3" presStyleLbl="node1" presStyleIdx="2" presStyleCnt="3">
        <dgm:presLayoutVars>
          <dgm:bulletEnabled val="1"/>
        </dgm:presLayoutVars>
      </dgm:prSet>
      <dgm:spPr/>
      <dgm:t>
        <a:bodyPr/>
        <a:lstStyle/>
        <a:p>
          <a:endParaRPr lang="en-US"/>
        </a:p>
      </dgm:t>
    </dgm:pt>
    <dgm:pt modelId="{ABAD1A99-CD9F-42CB-A3CF-04AA583C7925}" type="pres">
      <dgm:prSet presAssocID="{C1FC5E1F-50ED-4F7B-AE27-459F6A411C1B}" presName="accent_3" presStyleCnt="0"/>
      <dgm:spPr/>
    </dgm:pt>
    <dgm:pt modelId="{05AEC466-DE0B-42D4-B0A5-1517D427CCBC}" type="pres">
      <dgm:prSet presAssocID="{C1FC5E1F-50ED-4F7B-AE27-459F6A411C1B}" presName="accentRepeatNode" presStyleLbl="solidFgAcc1" presStyleIdx="2" presStyleCnt="3"/>
      <dgm:spPr/>
    </dgm:pt>
  </dgm:ptLst>
  <dgm:cxnLst>
    <dgm:cxn modelId="{C127624F-3B79-4B8A-96BB-C7B86C14E872}" type="presOf" srcId="{14E250F4-F3B0-43AF-8619-45F1135DAEC0}" destId="{660C9C47-E90D-44B7-80BB-D4E38F0E9408}" srcOrd="0" destOrd="0" presId="urn:microsoft.com/office/officeart/2008/layout/VerticalCurvedList"/>
    <dgm:cxn modelId="{AD9C62E1-5870-4D4D-80EB-50FAA86FC0DC}" type="presOf" srcId="{C1FC5E1F-50ED-4F7B-AE27-459F6A411C1B}" destId="{6CAEBD48-E2EE-4CDC-B91F-AC417D56CD09}" srcOrd="0" destOrd="0" presId="urn:microsoft.com/office/officeart/2008/layout/VerticalCurvedList"/>
    <dgm:cxn modelId="{CACF1DA6-1265-4DB1-A7E6-80B2AD644945}" type="presOf" srcId="{6DFF3FBF-F6F0-4429-9636-DC2BFB458718}" destId="{D6A0166B-381C-4D18-8841-5BF605189B24}" srcOrd="0" destOrd="0" presId="urn:microsoft.com/office/officeart/2008/layout/VerticalCurvedList"/>
    <dgm:cxn modelId="{686950C2-F151-4BE8-9DA1-3DDD51CA8B48}" srcId="{08CE9F8C-8589-49F0-B19F-C29DF56E12EB}" destId="{C1FC5E1F-50ED-4F7B-AE27-459F6A411C1B}" srcOrd="2" destOrd="0" parTransId="{BD581681-910D-44FD-82A8-2201303A674D}" sibTransId="{49D4EEA9-1B22-4AD0-B32C-88A41D3BE2C4}"/>
    <dgm:cxn modelId="{68F615AA-C574-4A10-9D4F-DD623686CB0D}" type="presOf" srcId="{08CE9F8C-8589-49F0-B19F-C29DF56E12EB}" destId="{D7FE395D-E001-4B18-9B93-7E8C586C8342}" srcOrd="0" destOrd="0" presId="urn:microsoft.com/office/officeart/2008/layout/VerticalCurvedList"/>
    <dgm:cxn modelId="{A1436CBD-1FF5-4C7D-9FB5-68D8A26AD61F}" type="presOf" srcId="{2C92677A-F599-4468-8E08-FCEC565857DB}" destId="{39E5161B-5F66-4EEC-9A64-25058A5AB964}" srcOrd="0" destOrd="0" presId="urn:microsoft.com/office/officeart/2008/layout/VerticalCurvedList"/>
    <dgm:cxn modelId="{D9B84131-19A0-4A96-8B2C-7E02E8D58ECD}" srcId="{08CE9F8C-8589-49F0-B19F-C29DF56E12EB}" destId="{6DFF3FBF-F6F0-4429-9636-DC2BFB458718}" srcOrd="1" destOrd="0" parTransId="{D2270797-06B8-408F-A8B4-BE3DEF8229A6}" sibTransId="{0AF1AE85-6B8C-4440-87CA-FA43CA57AAFF}"/>
    <dgm:cxn modelId="{8BD79CAC-3050-4FA2-8608-D304A8E1EE3D}" srcId="{08CE9F8C-8589-49F0-B19F-C29DF56E12EB}" destId="{2C92677A-F599-4468-8E08-FCEC565857DB}" srcOrd="0" destOrd="0" parTransId="{3AF0091D-CAD0-40E4-B59A-CB693C8C19B9}" sibTransId="{14E250F4-F3B0-43AF-8619-45F1135DAEC0}"/>
    <dgm:cxn modelId="{6C28CB41-75C2-4F1B-9C0F-ED37E6BD59FE}" type="presParOf" srcId="{D7FE395D-E001-4B18-9B93-7E8C586C8342}" destId="{5D1F2D1A-7EF6-429E-B376-203B5FEAC2F6}" srcOrd="0" destOrd="0" presId="urn:microsoft.com/office/officeart/2008/layout/VerticalCurvedList"/>
    <dgm:cxn modelId="{C7C838EA-DAF6-4CE4-98DC-5F3B06397FF3}" type="presParOf" srcId="{5D1F2D1A-7EF6-429E-B376-203B5FEAC2F6}" destId="{F0801D72-A1E3-4C9B-A68C-9A15B7BFE42C}" srcOrd="0" destOrd="0" presId="urn:microsoft.com/office/officeart/2008/layout/VerticalCurvedList"/>
    <dgm:cxn modelId="{A4AB0A76-E508-43CD-92FD-899525499312}" type="presParOf" srcId="{F0801D72-A1E3-4C9B-A68C-9A15B7BFE42C}" destId="{6BDD1CC3-5A4F-484B-A783-09FBB97E37AF}" srcOrd="0" destOrd="0" presId="urn:microsoft.com/office/officeart/2008/layout/VerticalCurvedList"/>
    <dgm:cxn modelId="{27651B1E-C879-45FD-A69D-49724D3E960F}" type="presParOf" srcId="{F0801D72-A1E3-4C9B-A68C-9A15B7BFE42C}" destId="{660C9C47-E90D-44B7-80BB-D4E38F0E9408}" srcOrd="1" destOrd="0" presId="urn:microsoft.com/office/officeart/2008/layout/VerticalCurvedList"/>
    <dgm:cxn modelId="{BB42EBB4-25EC-486D-9752-36EF0EC2F5F4}" type="presParOf" srcId="{F0801D72-A1E3-4C9B-A68C-9A15B7BFE42C}" destId="{70981182-3681-4925-BDC0-9F794CB354E6}" srcOrd="2" destOrd="0" presId="urn:microsoft.com/office/officeart/2008/layout/VerticalCurvedList"/>
    <dgm:cxn modelId="{707C568D-B114-44A9-9480-32D93B81213E}" type="presParOf" srcId="{F0801D72-A1E3-4C9B-A68C-9A15B7BFE42C}" destId="{F6F81540-14B5-48F7-8EB7-B407BC73F7C8}" srcOrd="3" destOrd="0" presId="urn:microsoft.com/office/officeart/2008/layout/VerticalCurvedList"/>
    <dgm:cxn modelId="{CAD1C660-E8DD-4D67-9DEA-14AB6DA6CF52}" type="presParOf" srcId="{5D1F2D1A-7EF6-429E-B376-203B5FEAC2F6}" destId="{39E5161B-5F66-4EEC-9A64-25058A5AB964}" srcOrd="1" destOrd="0" presId="urn:microsoft.com/office/officeart/2008/layout/VerticalCurvedList"/>
    <dgm:cxn modelId="{E89EDB94-9567-4A4D-8E2F-9BBD41BA82F1}" type="presParOf" srcId="{5D1F2D1A-7EF6-429E-B376-203B5FEAC2F6}" destId="{CF6DBB99-21AC-4DD6-B0BE-573BAE0D0228}" srcOrd="2" destOrd="0" presId="urn:microsoft.com/office/officeart/2008/layout/VerticalCurvedList"/>
    <dgm:cxn modelId="{3E6C0C7E-4B2D-4411-BAF3-A524407E78BD}" type="presParOf" srcId="{CF6DBB99-21AC-4DD6-B0BE-573BAE0D0228}" destId="{E5B47B98-43F0-495F-870D-CB733BF5B641}" srcOrd="0" destOrd="0" presId="urn:microsoft.com/office/officeart/2008/layout/VerticalCurvedList"/>
    <dgm:cxn modelId="{AD4BE722-374A-48EB-A616-65E33E3768BF}" type="presParOf" srcId="{5D1F2D1A-7EF6-429E-B376-203B5FEAC2F6}" destId="{D6A0166B-381C-4D18-8841-5BF605189B24}" srcOrd="3" destOrd="0" presId="urn:microsoft.com/office/officeart/2008/layout/VerticalCurvedList"/>
    <dgm:cxn modelId="{B9A72D15-C033-4B3B-A572-21F64B85E15C}" type="presParOf" srcId="{5D1F2D1A-7EF6-429E-B376-203B5FEAC2F6}" destId="{B827F215-42E8-4747-8DDF-A8DD9CFC23BB}" srcOrd="4" destOrd="0" presId="urn:microsoft.com/office/officeart/2008/layout/VerticalCurvedList"/>
    <dgm:cxn modelId="{86393278-3B05-4D22-B4B4-5BAC15B80D0E}" type="presParOf" srcId="{B827F215-42E8-4747-8DDF-A8DD9CFC23BB}" destId="{0367CEAC-6611-4D03-B4A7-8E41BD74123B}" srcOrd="0" destOrd="0" presId="urn:microsoft.com/office/officeart/2008/layout/VerticalCurvedList"/>
    <dgm:cxn modelId="{1E6E80E6-8437-427D-8777-E28DC93196E8}" type="presParOf" srcId="{5D1F2D1A-7EF6-429E-B376-203B5FEAC2F6}" destId="{6CAEBD48-E2EE-4CDC-B91F-AC417D56CD09}" srcOrd="5" destOrd="0" presId="urn:microsoft.com/office/officeart/2008/layout/VerticalCurvedList"/>
    <dgm:cxn modelId="{D193443F-7235-466B-BC3C-BC11B3688D84}" type="presParOf" srcId="{5D1F2D1A-7EF6-429E-B376-203B5FEAC2F6}" destId="{ABAD1A99-CD9F-42CB-A3CF-04AA583C7925}" srcOrd="6" destOrd="0" presId="urn:microsoft.com/office/officeart/2008/layout/VerticalCurvedList"/>
    <dgm:cxn modelId="{F1BCF8AE-5731-4474-9642-730A248C0C18}" type="presParOf" srcId="{ABAD1A99-CD9F-42CB-A3CF-04AA583C7925}" destId="{05AEC466-DE0B-42D4-B0A5-1517D427CCB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C9C47-E90D-44B7-80BB-D4E38F0E9408}">
      <dsp:nvSpPr>
        <dsp:cNvPr id="0" name=""/>
        <dsp:cNvSpPr/>
      </dsp:nvSpPr>
      <dsp:spPr>
        <a:xfrm>
          <a:off x="-4302185" y="-659993"/>
          <a:ext cx="5125762" cy="5125762"/>
        </a:xfrm>
        <a:prstGeom prst="blockArc">
          <a:avLst>
            <a:gd name="adj1" fmla="val 18900000"/>
            <a:gd name="adj2" fmla="val 2700000"/>
            <a:gd name="adj3" fmla="val 421"/>
          </a:avLst>
        </a:prstGeom>
        <a:noFill/>
        <a:ln w="1905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E5161B-5F66-4EEC-9A64-25058A5AB964}">
      <dsp:nvSpPr>
        <dsp:cNvPr id="0" name=""/>
        <dsp:cNvSpPr/>
      </dsp:nvSpPr>
      <dsp:spPr>
        <a:xfrm>
          <a:off x="529653" y="380577"/>
          <a:ext cx="981394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Psychotherapy</a:t>
          </a:r>
          <a:endParaRPr lang="en-US" sz="4000" kern="1200" dirty="0">
            <a:solidFill>
              <a:schemeClr val="tx1">
                <a:lumMod val="85000"/>
                <a:lumOff val="15000"/>
              </a:schemeClr>
            </a:solidFill>
          </a:endParaRPr>
        </a:p>
      </dsp:txBody>
      <dsp:txXfrm>
        <a:off x="529653" y="380577"/>
        <a:ext cx="9813945" cy="761155"/>
      </dsp:txXfrm>
    </dsp:sp>
    <dsp:sp modelId="{E5B47B98-43F0-495F-870D-CB733BF5B641}">
      <dsp:nvSpPr>
        <dsp:cNvPr id="0" name=""/>
        <dsp:cNvSpPr/>
      </dsp:nvSpPr>
      <dsp:spPr>
        <a:xfrm>
          <a:off x="53931" y="285433"/>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D6A0166B-381C-4D18-8841-5BF605189B24}">
      <dsp:nvSpPr>
        <dsp:cNvPr id="0" name=""/>
        <dsp:cNvSpPr/>
      </dsp:nvSpPr>
      <dsp:spPr>
        <a:xfrm>
          <a:off x="806333" y="1522310"/>
          <a:ext cx="953726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Nutrition</a:t>
          </a:r>
          <a:endParaRPr lang="en-US" sz="4000" kern="1200" dirty="0">
            <a:solidFill>
              <a:schemeClr val="tx1">
                <a:lumMod val="85000"/>
                <a:lumOff val="15000"/>
              </a:schemeClr>
            </a:solidFill>
          </a:endParaRPr>
        </a:p>
      </dsp:txBody>
      <dsp:txXfrm>
        <a:off x="806333" y="1522310"/>
        <a:ext cx="9537265" cy="761155"/>
      </dsp:txXfrm>
    </dsp:sp>
    <dsp:sp modelId="{0367CEAC-6611-4D03-B4A7-8E41BD74123B}">
      <dsp:nvSpPr>
        <dsp:cNvPr id="0" name=""/>
        <dsp:cNvSpPr/>
      </dsp:nvSpPr>
      <dsp:spPr>
        <a:xfrm>
          <a:off x="330611" y="1427165"/>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6CAEBD48-E2EE-4CDC-B91F-AC417D56CD09}">
      <dsp:nvSpPr>
        <dsp:cNvPr id="0" name=""/>
        <dsp:cNvSpPr/>
      </dsp:nvSpPr>
      <dsp:spPr>
        <a:xfrm>
          <a:off x="529653" y="2664043"/>
          <a:ext cx="9813945" cy="761155"/>
        </a:xfrm>
        <a:prstGeom prst="rect">
          <a:avLst/>
        </a:prstGeom>
        <a:solidFill>
          <a:schemeClr val="accent2">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4167" tIns="101600" rIns="101600" bIns="101600" numCol="1" spcCol="1270" anchor="ctr" anchorCtr="0">
          <a:noAutofit/>
        </a:bodyPr>
        <a:lstStyle/>
        <a:p>
          <a:pPr lvl="0" algn="l" defTabSz="1778000">
            <a:lnSpc>
              <a:spcPct val="90000"/>
            </a:lnSpc>
            <a:spcBef>
              <a:spcPct val="0"/>
            </a:spcBef>
            <a:spcAft>
              <a:spcPct val="35000"/>
            </a:spcAft>
          </a:pPr>
          <a:r>
            <a:rPr lang="en-US" sz="4000" kern="1200" dirty="0" smtClean="0">
              <a:solidFill>
                <a:schemeClr val="tx1">
                  <a:lumMod val="85000"/>
                  <a:lumOff val="15000"/>
                </a:schemeClr>
              </a:solidFill>
            </a:rPr>
            <a:t>Self Help</a:t>
          </a:r>
          <a:endParaRPr lang="en-US" sz="4000" kern="1200" dirty="0">
            <a:solidFill>
              <a:schemeClr val="tx1">
                <a:lumMod val="85000"/>
                <a:lumOff val="15000"/>
              </a:schemeClr>
            </a:solidFill>
          </a:endParaRPr>
        </a:p>
      </dsp:txBody>
      <dsp:txXfrm>
        <a:off x="529653" y="2664043"/>
        <a:ext cx="9813945" cy="761155"/>
      </dsp:txXfrm>
    </dsp:sp>
    <dsp:sp modelId="{05AEC466-DE0B-42D4-B0A5-1517D427CCBC}">
      <dsp:nvSpPr>
        <dsp:cNvPr id="0" name=""/>
        <dsp:cNvSpPr/>
      </dsp:nvSpPr>
      <dsp:spPr>
        <a:xfrm>
          <a:off x="53931" y="2568898"/>
          <a:ext cx="951444" cy="951444"/>
        </a:xfrm>
        <a:prstGeom prst="ellipse">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695D7-7D75-4379-B6A5-E1CD98A6AC55}" type="datetimeFigureOut">
              <a:rPr lang="en-IN" smtClean="0"/>
              <a:t>21-04-2022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1D7F3-9C06-4E80-A5D3-B5F783A7F20F}" type="slidenum">
              <a:rPr lang="en-IN" smtClean="0"/>
              <a:t>‹#›</a:t>
            </a:fld>
            <a:endParaRPr lang="en-IN"/>
          </a:p>
        </p:txBody>
      </p:sp>
    </p:spTree>
    <p:extLst>
      <p:ext uri="{BB962C8B-B14F-4D97-AF65-F5344CB8AC3E}">
        <p14:creationId xmlns:p14="http://schemas.microsoft.com/office/powerpoint/2010/main" val="425285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C35BB1C6-BF8F-4481-8AB2-603A1C8A906A}" type="datetimeFigureOut">
              <a:rPr lang="en-US" smtClean="0"/>
              <a:t>4/21/2022</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E350D26-F8B0-426E-832E-0BD31DB0D6BB}"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905338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38566609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59481184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978707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235876118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C27C16-19D4-4027-9C62-B26B19FAF244}" type="datetime1">
              <a:rPr lang="en-US" smtClean="0"/>
              <a:pPr/>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226643498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C27C16-19D4-4027-9C62-B26B19FAF244}" type="datetime1">
              <a:rPr lang="en-US" smtClean="0"/>
              <a:pPr/>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231546522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27C16-19D4-4027-9C62-B26B19FAF244}" type="datetime1">
              <a:rPr lang="en-US" smtClean="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107607581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27C16-19D4-4027-9C62-B26B19FAF244}" type="datetime1">
              <a:rPr lang="en-US" smtClean="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25428588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C27C16-19D4-4027-9C62-B26B19FAF244}" type="datetime1">
              <a:rPr lang="en-US" smtClean="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350D26-F8B0-426E-832E-0BD31DB0D6BB}" type="slidenum">
              <a:rPr lang="en-IN" smtClean="0"/>
              <a:t>‹#›</a:t>
            </a:fld>
            <a:endParaRPr lang="en-IN" dirty="0"/>
          </a:p>
        </p:txBody>
      </p:sp>
    </p:spTree>
    <p:extLst>
      <p:ext uri="{BB962C8B-B14F-4D97-AF65-F5344CB8AC3E}">
        <p14:creationId xmlns:p14="http://schemas.microsoft.com/office/powerpoint/2010/main" val="20490745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7BB06A-C244-4D67-B7D6-73ED97A417CC}" type="datetime1">
              <a:rPr lang="en-US" smtClean="0"/>
              <a:pPr/>
              <a:t>4/21/2022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37956851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41790448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C27C16-19D4-4027-9C62-B26B19FAF244}" type="datetime1">
              <a:rPr lang="en-US" smtClean="0"/>
              <a:pPr/>
              <a:t>4/21/2022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6475771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008D61C-CB42-4521-A465-4F00F6373107}" type="datetime1">
              <a:rPr lang="en-US" smtClean="0"/>
              <a:pPr/>
              <a:t>4/21/2022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8200056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6624" y="1025379"/>
            <a:ext cx="5495925" cy="3818083"/>
          </a:xfrm>
          <a:prstGeom prst="rect">
            <a:avLst/>
          </a:prstGeom>
        </p:spPr>
      </p:pic>
    </p:spTree>
    <p:extLst>
      <p:ext uri="{BB962C8B-B14F-4D97-AF65-F5344CB8AC3E}">
        <p14:creationId xmlns:p14="http://schemas.microsoft.com/office/powerpoint/2010/main" val="8788472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C27C16-19D4-4027-9C62-B26B19FAF244}"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21402100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679680-FDFB-4F63-A942-14E00CD81373}" type="datetime1">
              <a:rPr lang="en-US" smtClean="0"/>
              <a:pPr/>
              <a:t>4/21/2022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E350D26-F8B0-426E-832E-0BD31DB0D6BB}" type="slidenum">
              <a:rPr lang="en-IN" smtClean="0"/>
              <a:t>‹#›</a:t>
            </a:fld>
            <a:endParaRPr lang="en-IN"/>
          </a:p>
        </p:txBody>
      </p:sp>
    </p:spTree>
    <p:extLst>
      <p:ext uri="{BB962C8B-B14F-4D97-AF65-F5344CB8AC3E}">
        <p14:creationId xmlns:p14="http://schemas.microsoft.com/office/powerpoint/2010/main" val="18982538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16C27C16-19D4-4027-9C62-B26B19FAF244}" type="datetime1">
              <a:rPr lang="en-US" smtClean="0"/>
              <a:pPr/>
              <a:t>4/21/2022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E350D26-F8B0-426E-832E-0BD31DB0D6BB}" type="slidenum">
              <a:rPr lang="en-IN" smtClean="0"/>
              <a:t>‹#›</a:t>
            </a:fld>
            <a:endParaRPr lang="en-IN"/>
          </a:p>
        </p:txBody>
      </p:sp>
    </p:spTree>
    <p:extLst>
      <p:ext uri="{BB962C8B-B14F-4D97-AF65-F5344CB8AC3E}">
        <p14:creationId xmlns:p14="http://schemas.microsoft.com/office/powerpoint/2010/main" val="2945808551"/>
      </p:ext>
    </p:extLst>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 id="2147484448" r:id="rId12"/>
    <p:sldLayoutId id="2147484449" r:id="rId13"/>
    <p:sldLayoutId id="2147484450" r:id="rId14"/>
    <p:sldLayoutId id="2147484451" r:id="rId15"/>
    <p:sldLayoutId id="2147484452" r:id="rId16"/>
    <p:sldLayoutId id="2147484453" r:id="rId17"/>
  </p:sldLayoutIdLst>
  <p:transition>
    <p:fade thruBlk="1"/>
  </p:transition>
  <p:timing>
    <p:tnLst>
      <p:par>
        <p:cTn id="1" dur="indefinite" restart="never" nodeType="tmRoot"/>
      </p:par>
    </p:tnLst>
  </p:timing>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1395489">
            <a:off x="7214370" y="4641666"/>
            <a:ext cx="4084319" cy="830997"/>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IN" sz="4800" b="1" dirty="0" smtClean="0">
                <a:latin typeface="Gabriola" panose="04040605051002020D02" pitchFamily="82" charset="0"/>
              </a:rPr>
              <a:t>HEALTHCARE</a:t>
            </a:r>
            <a:endParaRPr lang="en-IN" sz="4800" b="1" dirty="0">
              <a:latin typeface="Gabriola" panose="04040605051002020D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777" y="296983"/>
            <a:ext cx="5014395" cy="4549534"/>
          </a:xfrm>
          <a:prstGeom prst="rect">
            <a:avLst/>
          </a:prstGeom>
          <a:effectLst>
            <a:outerShdw blurRad="101600" dist="25400" dir="21540000" sx="101000" sy="101000" algn="bl" rotWithShape="0">
              <a:prstClr val="black">
                <a:alpha val="40000"/>
              </a:prstClr>
            </a:outerShdw>
          </a:effectLst>
        </p:spPr>
      </p:pic>
      <p:sp>
        <p:nvSpPr>
          <p:cNvPr id="6" name="TextBox 5"/>
          <p:cNvSpPr txBox="1"/>
          <p:nvPr/>
        </p:nvSpPr>
        <p:spPr>
          <a:xfrm>
            <a:off x="3482711" y="3936209"/>
            <a:ext cx="3689664" cy="584775"/>
          </a:xfrm>
          <a:prstGeom prst="rect">
            <a:avLst/>
          </a:prstGeom>
          <a:noFill/>
          <a:effectLst>
            <a:outerShdw blurRad="25400" dist="12700" dir="3000000" algn="tl" rotWithShape="0">
              <a:prstClr val="black"/>
            </a:outerShdw>
          </a:effectLst>
        </p:spPr>
        <p:txBody>
          <a:bodyPr wrap="none" rtlCol="0">
            <a:spAutoFit/>
          </a:bodyPr>
          <a:lstStyle/>
          <a:p>
            <a:r>
              <a:rPr lang="en-IN" sz="3200" dirty="0" smtClean="0">
                <a:solidFill>
                  <a:srgbClr val="01BDA6"/>
                </a:solidFill>
                <a:latin typeface="Brush Script MT" panose="03060802040406070304" pitchFamily="66" charset="0"/>
              </a:rPr>
              <a:t>Let’s Kickout Depression</a:t>
            </a:r>
            <a:endParaRPr lang="en-IN" sz="3200" dirty="0">
              <a:solidFill>
                <a:srgbClr val="01BDA6"/>
              </a:solidFill>
              <a:latin typeface="Brush Script MT" panose="03060802040406070304" pitchFamily="66" charset="0"/>
            </a:endParaRPr>
          </a:p>
        </p:txBody>
      </p:sp>
    </p:spTree>
    <p:extLst>
      <p:ext uri="{BB962C8B-B14F-4D97-AF65-F5344CB8AC3E}">
        <p14:creationId xmlns:p14="http://schemas.microsoft.com/office/powerpoint/2010/main" val="17327916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885" y="-478972"/>
            <a:ext cx="6954345" cy="6858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4803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Team members:</a:t>
            </a:r>
            <a:endParaRPr lang="en-IN" dirty="0"/>
          </a:p>
        </p:txBody>
      </p:sp>
      <p:sp>
        <p:nvSpPr>
          <p:cNvPr id="3" name="Content Placeholder 2"/>
          <p:cNvSpPr>
            <a:spLocks noGrp="1"/>
          </p:cNvSpPr>
          <p:nvPr>
            <p:ph sz="quarter" idx="13"/>
          </p:nvPr>
        </p:nvSpPr>
        <p:spPr/>
        <p:txBody>
          <a:bodyPr>
            <a:normAutofit fontScale="92500" lnSpcReduction="20000"/>
          </a:bodyPr>
          <a:lstStyle/>
          <a:p>
            <a:r>
              <a:rPr lang="en-IN" sz="3600" dirty="0" err="1" smtClean="0">
                <a:latin typeface="URW DIN" panose="00000800000000000000" pitchFamily="2" charset="0"/>
              </a:rPr>
              <a:t>jayachandran</a:t>
            </a:r>
            <a:r>
              <a:rPr lang="en-IN" sz="3600" dirty="0" smtClean="0">
                <a:latin typeface="URW DIN" panose="00000800000000000000" pitchFamily="2" charset="0"/>
              </a:rPr>
              <a:t> </a:t>
            </a:r>
          </a:p>
          <a:p>
            <a:r>
              <a:rPr lang="en-IN" sz="3600" dirty="0" err="1" smtClean="0">
                <a:latin typeface="URW DIN" panose="00000800000000000000" pitchFamily="2" charset="0"/>
              </a:rPr>
              <a:t>Rohith</a:t>
            </a:r>
            <a:endParaRPr lang="en-IN" sz="3600" dirty="0" smtClean="0">
              <a:latin typeface="URW DIN" panose="00000800000000000000" pitchFamily="2" charset="0"/>
            </a:endParaRPr>
          </a:p>
          <a:p>
            <a:r>
              <a:rPr lang="en-IN" sz="3600" dirty="0" err="1" smtClean="0">
                <a:latin typeface="URW DIN" panose="00000800000000000000" pitchFamily="2" charset="0"/>
              </a:rPr>
              <a:t>Davidraj</a:t>
            </a:r>
            <a:r>
              <a:rPr lang="en-IN" sz="3600" dirty="0">
                <a:latin typeface="URW DIN" panose="00000800000000000000" pitchFamily="2" charset="0"/>
              </a:rPr>
              <a:t> </a:t>
            </a:r>
            <a:r>
              <a:rPr lang="en-IN" sz="3600" dirty="0" smtClean="0">
                <a:latin typeface="URW DIN" panose="00000800000000000000" pitchFamily="2" charset="0"/>
              </a:rPr>
              <a:t>Dominique</a:t>
            </a:r>
          </a:p>
          <a:p>
            <a:r>
              <a:rPr lang="en-IN" sz="3600" dirty="0" err="1" smtClean="0">
                <a:latin typeface="URW DIN" panose="00000800000000000000" pitchFamily="2" charset="0"/>
              </a:rPr>
              <a:t>Shiyam</a:t>
            </a:r>
            <a:endParaRPr lang="en-IN" sz="3600" dirty="0" smtClean="0">
              <a:latin typeface="URW DIN" panose="00000800000000000000" pitchFamily="2" charset="0"/>
            </a:endParaRPr>
          </a:p>
          <a:p>
            <a:r>
              <a:rPr lang="en-IN" sz="3600" dirty="0" smtClean="0">
                <a:latin typeface="URW DIN" panose="00000800000000000000" pitchFamily="2" charset="0"/>
              </a:rPr>
              <a:t>Hari </a:t>
            </a:r>
            <a:r>
              <a:rPr lang="en-IN" sz="3600" dirty="0" err="1" smtClean="0">
                <a:latin typeface="URW DIN" panose="00000800000000000000" pitchFamily="2" charset="0"/>
              </a:rPr>
              <a:t>krishnan</a:t>
            </a:r>
            <a:endParaRPr lang="en-IN" sz="3600" dirty="0" smtClean="0">
              <a:latin typeface="URW DIN" panose="00000800000000000000" pitchFamily="2" charset="0"/>
            </a:endParaRPr>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770" y="1337990"/>
            <a:ext cx="3248025" cy="3781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664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par>
                                <p:cTn id="13" presetID="10" presetClass="entr" presetSubtype="0" fill="hold" grpId="0" nodeType="withEffect">
                                  <p:stCondLst>
                                    <p:cond delay="100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400"/>
                                        <p:tgtEl>
                                          <p:spTgt spid="3">
                                            <p:txEl>
                                              <p:pRg st="0" end="0"/>
                                            </p:txEl>
                                          </p:spTgt>
                                        </p:tgtEl>
                                      </p:cBhvr>
                                    </p:animEffect>
                                  </p:childTnLst>
                                </p:cTn>
                              </p:par>
                            </p:childTnLst>
                          </p:cTn>
                        </p:par>
                        <p:par>
                          <p:cTn id="16" fill="hold">
                            <p:stCondLst>
                              <p:cond delay="14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19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4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29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mental health</a:t>
            </a:r>
            <a:r>
              <a:rPr lang="en-IN" dirty="0"/>
              <a:t>?</a:t>
            </a:r>
          </a:p>
        </p:txBody>
      </p:sp>
      <p:sp>
        <p:nvSpPr>
          <p:cNvPr id="4" name="TextBox 3"/>
          <p:cNvSpPr txBox="1"/>
          <p:nvPr/>
        </p:nvSpPr>
        <p:spPr>
          <a:xfrm>
            <a:off x="685801" y="2246812"/>
            <a:ext cx="6601097" cy="1938992"/>
          </a:xfrm>
          <a:prstGeom prst="rect">
            <a:avLst/>
          </a:prstGeom>
          <a:noFill/>
        </p:spPr>
        <p:txBody>
          <a:bodyPr wrap="square" rtlCol="0">
            <a:spAutoFit/>
          </a:bodyPr>
          <a:lstStyle/>
          <a:p>
            <a:r>
              <a:rPr lang="en-IN" sz="2400" dirty="0" smtClean="0">
                <a:latin typeface="URW DIN" panose="00000800000000000000" pitchFamily="2" charset="0"/>
              </a:rPr>
              <a:t>Mental health refers to cognitive, behavioural, and emotional well-being .It is all about how people think, feel, and behave. People sometimes use the term “mental health” to mean the absence of a mental disorder</a:t>
            </a:r>
            <a:r>
              <a:rPr lang="en-IN" sz="2400" dirty="0">
                <a:latin typeface="URW DIN" panose="00000800000000000000" pitchFamily="2" charset="0"/>
              </a:rPr>
              <a: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17018" y="685800"/>
            <a:ext cx="4309222" cy="3903099"/>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356595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nvPr>
        </p:nvGraphicFramePr>
        <p:xfrm>
          <a:off x="675167" y="1351016"/>
          <a:ext cx="10394707" cy="3805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675167" y="191386"/>
            <a:ext cx="8399721" cy="923330"/>
          </a:xfrm>
          <a:prstGeom prst="rect">
            <a:avLst/>
          </a:prstGeom>
          <a:noFill/>
        </p:spPr>
        <p:txBody>
          <a:bodyPr wrap="square" rtlCol="0">
            <a:spAutoFit/>
          </a:bodyPr>
          <a:lstStyle/>
          <a:p>
            <a:r>
              <a:rPr lang="en-IN" sz="5400" dirty="0" smtClean="0">
                <a:solidFill>
                  <a:srgbClr val="83A262"/>
                </a:solidFill>
              </a:rPr>
              <a:t>Bliss’s motto:</a:t>
            </a:r>
            <a:endParaRPr lang="en-IN" sz="5400" dirty="0">
              <a:solidFill>
                <a:srgbClr val="83A262"/>
              </a:solidFill>
            </a:endParaRPr>
          </a:p>
        </p:txBody>
      </p:sp>
      <p:pic>
        <p:nvPicPr>
          <p:cNvPr id="7" name="Picture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8024" y="1680626"/>
            <a:ext cx="791222" cy="860556"/>
          </a:xfrm>
          <a:prstGeom prst="rect">
            <a:avLst/>
          </a:prstGeom>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402" y="4060958"/>
            <a:ext cx="687934" cy="687934"/>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45690" y="2843178"/>
            <a:ext cx="860515" cy="746690"/>
          </a:xfrm>
          <a:prstGeom prst="rect">
            <a:avLst/>
          </a:prstGeom>
        </p:spPr>
      </p:pic>
    </p:spTree>
    <p:extLst>
      <p:ext uri="{BB962C8B-B14F-4D97-AF65-F5344CB8AC3E}">
        <p14:creationId xmlns:p14="http://schemas.microsoft.com/office/powerpoint/2010/main" val="397179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graphicEl>
                                              <a:dgm id="{660C9C47-E90D-44B7-80BB-D4E38F0E9408}"/>
                                            </p:graphicEl>
                                          </p:spTgt>
                                        </p:tgtEl>
                                        <p:attrNameLst>
                                          <p:attrName>style.visibility</p:attrName>
                                        </p:attrNameLst>
                                      </p:cBhvr>
                                      <p:to>
                                        <p:strVal val="visible"/>
                                      </p:to>
                                    </p:set>
                                    <p:animEffect transition="in" filter="fade">
                                      <p:cBhvr>
                                        <p:cTn id="11" dur="500"/>
                                        <p:tgtEl>
                                          <p:spTgt spid="5">
                                            <p:graphicEl>
                                              <a:dgm id="{660C9C47-E90D-44B7-80BB-D4E38F0E9408}"/>
                                            </p:graphic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graphicEl>
                                              <a:dgm id="{E5B47B98-43F0-495F-870D-CB733BF5B641}"/>
                                            </p:graphicEl>
                                          </p:spTgt>
                                        </p:tgtEl>
                                        <p:attrNameLst>
                                          <p:attrName>style.visibility</p:attrName>
                                        </p:attrNameLst>
                                      </p:cBhvr>
                                      <p:to>
                                        <p:strVal val="visible"/>
                                      </p:to>
                                    </p:set>
                                    <p:animEffect transition="in" filter="fade">
                                      <p:cBhvr>
                                        <p:cTn id="15" dur="500"/>
                                        <p:tgtEl>
                                          <p:spTgt spid="5">
                                            <p:graphicEl>
                                              <a:dgm id="{E5B47B98-43F0-495F-870D-CB733BF5B641}"/>
                                            </p:graphic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graphicEl>
                                              <a:dgm id="{39E5161B-5F66-4EEC-9A64-25058A5AB964}"/>
                                            </p:graphicEl>
                                          </p:spTgt>
                                        </p:tgtEl>
                                        <p:attrNameLst>
                                          <p:attrName>style.visibility</p:attrName>
                                        </p:attrNameLst>
                                      </p:cBhvr>
                                      <p:to>
                                        <p:strVal val="visible"/>
                                      </p:to>
                                    </p:set>
                                    <p:animEffect transition="in" filter="fade">
                                      <p:cBhvr>
                                        <p:cTn id="19" dur="500"/>
                                        <p:tgtEl>
                                          <p:spTgt spid="5">
                                            <p:graphicEl>
                                              <a:dgm id="{39E5161B-5F66-4EEC-9A64-25058A5AB964}"/>
                                            </p:graphic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graphicEl>
                                              <a:dgm id="{0367CEAC-6611-4D03-B4A7-8E41BD74123B}"/>
                                            </p:graphicEl>
                                          </p:spTgt>
                                        </p:tgtEl>
                                        <p:attrNameLst>
                                          <p:attrName>style.visibility</p:attrName>
                                        </p:attrNameLst>
                                      </p:cBhvr>
                                      <p:to>
                                        <p:strVal val="visible"/>
                                      </p:to>
                                    </p:set>
                                    <p:animEffect transition="in" filter="fade">
                                      <p:cBhvr>
                                        <p:cTn id="27" dur="500"/>
                                        <p:tgtEl>
                                          <p:spTgt spid="5">
                                            <p:graphicEl>
                                              <a:dgm id="{0367CEAC-6611-4D03-B4A7-8E41BD74123B}"/>
                                            </p:graphic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graphicEl>
                                              <a:dgm id="{D6A0166B-381C-4D18-8841-5BF605189B24}"/>
                                            </p:graphicEl>
                                          </p:spTgt>
                                        </p:tgtEl>
                                        <p:attrNameLst>
                                          <p:attrName>style.visibility</p:attrName>
                                        </p:attrNameLst>
                                      </p:cBhvr>
                                      <p:to>
                                        <p:strVal val="visible"/>
                                      </p:to>
                                    </p:set>
                                    <p:animEffect transition="in" filter="fade">
                                      <p:cBhvr>
                                        <p:cTn id="31" dur="500"/>
                                        <p:tgtEl>
                                          <p:spTgt spid="5">
                                            <p:graphicEl>
                                              <a:dgm id="{D6A0166B-381C-4D18-8841-5BF605189B24}"/>
                                            </p:graphic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5">
                                            <p:graphicEl>
                                              <a:dgm id="{05AEC466-DE0B-42D4-B0A5-1517D427CCBC}"/>
                                            </p:graphicEl>
                                          </p:spTgt>
                                        </p:tgtEl>
                                        <p:attrNameLst>
                                          <p:attrName>style.visibility</p:attrName>
                                        </p:attrNameLst>
                                      </p:cBhvr>
                                      <p:to>
                                        <p:strVal val="visible"/>
                                      </p:to>
                                    </p:set>
                                    <p:animEffect transition="in" filter="fade">
                                      <p:cBhvr>
                                        <p:cTn id="39" dur="500"/>
                                        <p:tgtEl>
                                          <p:spTgt spid="5">
                                            <p:graphicEl>
                                              <a:dgm id="{05AEC466-DE0B-42D4-B0A5-1517D427CCBC}"/>
                                            </p:graphic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
                                            <p:graphicEl>
                                              <a:dgm id="{6CAEBD48-E2EE-4CDC-B91F-AC417D56CD09}"/>
                                            </p:graphicEl>
                                          </p:spTgt>
                                        </p:tgtEl>
                                        <p:attrNameLst>
                                          <p:attrName>style.visibility</p:attrName>
                                        </p:attrNameLst>
                                      </p:cBhvr>
                                      <p:to>
                                        <p:strVal val="visible"/>
                                      </p:to>
                                    </p:set>
                                    <p:animEffect transition="in" filter="fade">
                                      <p:cBhvr>
                                        <p:cTn id="43" dur="500"/>
                                        <p:tgtEl>
                                          <p:spTgt spid="5">
                                            <p:graphicEl>
                                              <a:dgm id="{6CAEBD48-E2EE-4CDC-B91F-AC417D56CD09}"/>
                                            </p:graphicEl>
                                          </p:spTgt>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Psychotherapy:</a:t>
            </a:r>
            <a:endParaRPr lang="en-IN" dirty="0"/>
          </a:p>
        </p:txBody>
      </p:sp>
      <p:sp>
        <p:nvSpPr>
          <p:cNvPr id="4" name="TextBox 3"/>
          <p:cNvSpPr txBox="1"/>
          <p:nvPr/>
        </p:nvSpPr>
        <p:spPr>
          <a:xfrm>
            <a:off x="685801" y="1837765"/>
            <a:ext cx="10128955" cy="1815882"/>
          </a:xfrm>
          <a:prstGeom prst="rect">
            <a:avLst/>
          </a:prstGeom>
          <a:noFill/>
        </p:spPr>
        <p:txBody>
          <a:bodyPr wrap="square" rtlCol="0">
            <a:spAutoFit/>
          </a:bodyPr>
          <a:lstStyle/>
          <a:p>
            <a:r>
              <a:rPr lang="en-IN" sz="2800" dirty="0" smtClean="0">
                <a:latin typeface="URW DIN" panose="00000800000000000000" pitchFamily="2" charset="0"/>
              </a:rPr>
              <a:t>Psychotherapy is the therapeutic treatment of mental illness provided by a trained mental health professional. Psychotherapy explores thoughts, feelings, and behaviours, and seeks to improve an individual’s well-being</a:t>
            </a:r>
            <a:r>
              <a:rPr lang="en-IN" sz="2800" dirty="0">
                <a:latin typeface="URW DIN" panose="00000800000000000000" pitchFamily="2" charset="0"/>
              </a:rPr>
              <a:t>.</a:t>
            </a:r>
          </a:p>
        </p:txBody>
      </p:sp>
      <p:sp>
        <p:nvSpPr>
          <p:cNvPr id="5" name="TextBox 4"/>
          <p:cNvSpPr txBox="1"/>
          <p:nvPr/>
        </p:nvSpPr>
        <p:spPr>
          <a:xfrm>
            <a:off x="3307644" y="3653647"/>
            <a:ext cx="4439036" cy="1815882"/>
          </a:xfrm>
          <a:prstGeom prst="rect">
            <a:avLst/>
          </a:prstGeom>
          <a:noFill/>
        </p:spPr>
        <p:txBody>
          <a:bodyPr wrap="none" rtlCol="0">
            <a:spAutoFit/>
          </a:bodyPr>
          <a:lstStyle/>
          <a:p>
            <a:pPr marL="457200" indent="-457200">
              <a:buClr>
                <a:schemeClr val="accent1">
                  <a:lumMod val="75000"/>
                </a:schemeClr>
              </a:buClr>
              <a:buFont typeface="Wingdings" panose="05000000000000000000" pitchFamily="2" charset="2"/>
              <a:buChar char="v"/>
            </a:pPr>
            <a:r>
              <a:rPr lang="en-IN" sz="2800" dirty="0">
                <a:latin typeface="URW DIN" panose="00000800000000000000" pitchFamily="2" charset="0"/>
              </a:rPr>
              <a:t>Brainwave entrainment</a:t>
            </a:r>
          </a:p>
          <a:p>
            <a:pPr marL="457200" indent="-457200">
              <a:buClr>
                <a:schemeClr val="accent1">
                  <a:lumMod val="75000"/>
                </a:schemeClr>
              </a:buClr>
              <a:buFont typeface="Wingdings" panose="05000000000000000000" pitchFamily="2" charset="2"/>
              <a:buChar char="v"/>
            </a:pPr>
            <a:r>
              <a:rPr lang="en-IN" sz="2800" dirty="0">
                <a:latin typeface="URW DIN" panose="00000800000000000000" pitchFamily="2" charset="0"/>
              </a:rPr>
              <a:t>Chat bot</a:t>
            </a:r>
          </a:p>
          <a:p>
            <a:pPr marL="457200" indent="-457200">
              <a:buClr>
                <a:schemeClr val="accent1">
                  <a:lumMod val="75000"/>
                </a:schemeClr>
              </a:buClr>
              <a:buFont typeface="Wingdings" panose="05000000000000000000" pitchFamily="2" charset="2"/>
              <a:buChar char="v"/>
            </a:pPr>
            <a:r>
              <a:rPr lang="en-IN" sz="2800" dirty="0">
                <a:latin typeface="URW DIN" panose="00000800000000000000" pitchFamily="2" charset="0"/>
              </a:rPr>
              <a:t>Music therapy</a:t>
            </a:r>
          </a:p>
          <a:p>
            <a:pPr marL="457200" indent="-457200">
              <a:buClr>
                <a:schemeClr val="accent1">
                  <a:lumMod val="75000"/>
                </a:schemeClr>
              </a:buClr>
              <a:buFont typeface="Wingdings" panose="05000000000000000000" pitchFamily="2" charset="2"/>
              <a:buChar char="v"/>
            </a:pPr>
            <a:r>
              <a:rPr lang="en-IN" sz="2800" dirty="0">
                <a:latin typeface="URW DIN" panose="00000800000000000000" pitchFamily="2" charset="0"/>
              </a:rPr>
              <a:t>Group psychotherapy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0429" y="3392794"/>
            <a:ext cx="1560577" cy="1925054"/>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30219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fade">
                                      <p:cBhvr>
                                        <p:cTn id="3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Brainwave entrainment</a:t>
            </a:r>
            <a:endParaRPr lang="en-IN" dirty="0"/>
          </a:p>
        </p:txBody>
      </p:sp>
      <p:sp>
        <p:nvSpPr>
          <p:cNvPr id="7" name="TextBox 6"/>
          <p:cNvSpPr txBox="1"/>
          <p:nvPr/>
        </p:nvSpPr>
        <p:spPr>
          <a:xfrm>
            <a:off x="685801" y="1837765"/>
            <a:ext cx="7991181" cy="3416320"/>
          </a:xfrm>
          <a:prstGeom prst="rect">
            <a:avLst/>
          </a:prstGeom>
          <a:noFill/>
        </p:spPr>
        <p:txBody>
          <a:bodyPr wrap="square" rtlCol="0">
            <a:spAutoFit/>
          </a:bodyPr>
          <a:lstStyle/>
          <a:p>
            <a:r>
              <a:rPr lang="en-IN" sz="2400" dirty="0" smtClean="0">
                <a:latin typeface="URW DIN" panose="00000800000000000000" pitchFamily="2" charset="0"/>
              </a:rPr>
              <a:t>Brainwave Entrainment is an assisted </a:t>
            </a:r>
            <a:r>
              <a:rPr lang="en-IN" sz="2400" dirty="0">
                <a:latin typeface="URW DIN" panose="00000800000000000000" pitchFamily="2" charset="0"/>
              </a:rPr>
              <a:t>form </a:t>
            </a:r>
            <a:r>
              <a:rPr lang="en-IN" sz="2400" dirty="0" smtClean="0">
                <a:latin typeface="URW DIN" panose="00000800000000000000" pitchFamily="2" charset="0"/>
              </a:rPr>
              <a:t>of meditation using pulses of sound . Entrainment is a process of synchronizing two different beats to be come harmonious. Brainwave entrainment works by pulsing a different sound in each ear to stimulate the brain into altered states of consciousness. Examples including Binaural Beats and Isochronic Tones, which are best experienced with headphones to assist with relaxation,  deep sleep and focus</a:t>
            </a:r>
            <a:r>
              <a:rPr lang="en-IN" sz="2400" dirty="0">
                <a:latin typeface="URW DIN" panose="00000800000000000000" pitchFamily="2" charset="0"/>
              </a:rPr>
              <a:t>.</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76982" y="2423592"/>
            <a:ext cx="3121158" cy="3121158"/>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06512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0"/>
            <a:ext cx="10396882" cy="1151965"/>
          </a:xfrm>
        </p:spPr>
        <p:txBody>
          <a:bodyPr/>
          <a:lstStyle/>
          <a:p>
            <a:r>
              <a:rPr lang="en-IN" dirty="0" smtClean="0"/>
              <a:t>Nutrition:</a:t>
            </a:r>
            <a:endParaRPr lang="en-IN" dirty="0"/>
          </a:p>
        </p:txBody>
      </p:sp>
      <p:sp>
        <p:nvSpPr>
          <p:cNvPr id="4" name="TextBox 3"/>
          <p:cNvSpPr txBox="1"/>
          <p:nvPr/>
        </p:nvSpPr>
        <p:spPr>
          <a:xfrm>
            <a:off x="685801" y="990710"/>
            <a:ext cx="10156370" cy="3477875"/>
          </a:xfrm>
          <a:prstGeom prst="rect">
            <a:avLst/>
          </a:prstGeom>
          <a:noFill/>
        </p:spPr>
        <p:txBody>
          <a:bodyPr wrap="square" rtlCol="0">
            <a:spAutoFit/>
          </a:bodyPr>
          <a:lstStyle/>
          <a:p>
            <a:pPr marL="285750" indent="-285750">
              <a:buFont typeface="Wingdings" panose="05000000000000000000" pitchFamily="2" charset="2"/>
              <a:buChar char="Ø"/>
            </a:pPr>
            <a:r>
              <a:rPr lang="en-IN" sz="2000" dirty="0" smtClean="0">
                <a:latin typeface="URW DIN" panose="00000800000000000000" pitchFamily="2" charset="0"/>
              </a:rPr>
              <a:t>The relationship between our diet and our mental health is complex. However, research shows a link between what we eat and how we feel</a:t>
            </a:r>
            <a:r>
              <a:rPr lang="en-IN" sz="2000" dirty="0">
                <a:latin typeface="URW DIN" panose="00000800000000000000" pitchFamily="2" charset="0"/>
              </a:rPr>
              <a:t>. </a:t>
            </a:r>
            <a:endParaRPr lang="en-IN" sz="2000" dirty="0" smtClean="0">
              <a:latin typeface="URW DIN" panose="00000800000000000000" pitchFamily="2" charset="0"/>
            </a:endParaRPr>
          </a:p>
          <a:p>
            <a:pPr marL="285750" indent="-285750">
              <a:buFont typeface="Wingdings" panose="05000000000000000000" pitchFamily="2" charset="2"/>
              <a:buChar char="Ø"/>
            </a:pPr>
            <a:endParaRPr lang="en-IN" sz="2000" dirty="0" smtClean="0">
              <a:latin typeface="URW DIN" panose="00000800000000000000" pitchFamily="2" charset="0"/>
            </a:endParaRPr>
          </a:p>
          <a:p>
            <a:pPr marL="285750" indent="-285750">
              <a:buFont typeface="Wingdings" panose="05000000000000000000" pitchFamily="2" charset="2"/>
              <a:buChar char="Ø"/>
            </a:pPr>
            <a:r>
              <a:rPr lang="en-IN" sz="2000" dirty="0" smtClean="0">
                <a:latin typeface="URW DIN" panose="00000800000000000000" pitchFamily="2" charset="0"/>
              </a:rPr>
              <a:t>Eating well can help you feel better. You don't have to make big changes to your diet, but see if you can try some of these tips.</a:t>
            </a:r>
          </a:p>
          <a:p>
            <a:pPr marL="285750" indent="-285750">
              <a:buFont typeface="Wingdings" panose="05000000000000000000" pitchFamily="2" charset="2"/>
              <a:buChar char="Ø"/>
            </a:pPr>
            <a:endParaRPr lang="en-IN" sz="2000" dirty="0" smtClean="0">
              <a:latin typeface="URW DIN" panose="00000800000000000000" pitchFamily="2" charset="0"/>
            </a:endParaRPr>
          </a:p>
          <a:p>
            <a:pPr marL="285750" indent="-285750">
              <a:buFont typeface="Wingdings" panose="05000000000000000000" pitchFamily="2" charset="2"/>
              <a:buChar char="Ø"/>
            </a:pPr>
            <a:r>
              <a:rPr lang="en-IN" sz="2000" dirty="0" smtClean="0">
                <a:latin typeface="URW DIN" panose="00000800000000000000" pitchFamily="2" charset="0"/>
              </a:rPr>
              <a:t> Eat regularly .This can stop your blood sugar level dropping, which can make you feel tired and bad-tempered</a:t>
            </a:r>
            <a:r>
              <a:rPr lang="en-IN" sz="2000" dirty="0">
                <a:latin typeface="URW DIN" panose="00000800000000000000" pitchFamily="2" charset="0"/>
              </a:rPr>
              <a:t>. </a:t>
            </a:r>
            <a:endParaRPr lang="en-IN" sz="2000" dirty="0" smtClean="0">
              <a:latin typeface="URW DIN" panose="00000800000000000000" pitchFamily="2" charset="0"/>
            </a:endParaRPr>
          </a:p>
          <a:p>
            <a:pPr marL="285750" indent="-285750">
              <a:buFont typeface="Wingdings" panose="05000000000000000000" pitchFamily="2" charset="2"/>
              <a:buChar char="Ø"/>
            </a:pPr>
            <a:endParaRPr lang="en-IN" sz="2000" dirty="0" smtClean="0">
              <a:latin typeface="URW DIN" panose="00000800000000000000" pitchFamily="2" charset="0"/>
            </a:endParaRPr>
          </a:p>
          <a:p>
            <a:pPr marL="285750" indent="-285750">
              <a:buFont typeface="Wingdings" panose="05000000000000000000" pitchFamily="2" charset="2"/>
              <a:buChar char="Ø"/>
            </a:pPr>
            <a:r>
              <a:rPr lang="en-IN" sz="2000" dirty="0" smtClean="0">
                <a:latin typeface="URW DIN" panose="00000800000000000000" pitchFamily="2" charset="0"/>
              </a:rPr>
              <a:t>Stay hydrated. Even mild dehydration can affect your mood, energy level and ability to concentrate</a:t>
            </a:r>
            <a:r>
              <a:rPr lang="en-IN" sz="2000" dirty="0">
                <a:latin typeface="URW DIN" panose="00000800000000000000" pitchFamily="2" charset="0"/>
              </a:rPr>
              <a: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61940" flipH="1">
            <a:off x="7364721" y="3954636"/>
            <a:ext cx="4142157" cy="25506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6883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anim calcmode="lin" valueType="num">
                                      <p:cBhvr>
                                        <p:cTn id="16"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1000"/>
                                        <p:tgtEl>
                                          <p:spTgt spid="4">
                                            <p:txEl>
                                              <p:pRg st="6" end="6"/>
                                            </p:txEl>
                                          </p:spTgt>
                                        </p:tgtEl>
                                      </p:cBhvr>
                                    </p:animEffect>
                                    <p:anim calcmode="lin" valueType="num">
                                      <p:cBhvr>
                                        <p:cTn id="3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Self help:</a:t>
            </a:r>
            <a:endParaRPr lang="en-IN" dirty="0"/>
          </a:p>
        </p:txBody>
      </p:sp>
      <p:sp>
        <p:nvSpPr>
          <p:cNvPr id="4" name="TextBox 3"/>
          <p:cNvSpPr txBox="1"/>
          <p:nvPr/>
        </p:nvSpPr>
        <p:spPr>
          <a:xfrm>
            <a:off x="685802" y="1837765"/>
            <a:ext cx="8239124" cy="1938992"/>
          </a:xfrm>
          <a:prstGeom prst="rect">
            <a:avLst/>
          </a:prstGeom>
          <a:noFill/>
        </p:spPr>
        <p:txBody>
          <a:bodyPr wrap="square" rtlCol="0">
            <a:spAutoFit/>
          </a:bodyPr>
          <a:lstStyle/>
          <a:p>
            <a:r>
              <a:rPr lang="en-IN" sz="2400" dirty="0" smtClean="0">
                <a:latin typeface="URW DIN" panose="00000800000000000000" pitchFamily="2" charset="0"/>
              </a:rPr>
              <a:t>A self-help plan is a unique health plan where an individual addresses his or her condition by  implementing </a:t>
            </a:r>
            <a:r>
              <a:rPr lang="en-IN" sz="2400" dirty="0">
                <a:latin typeface="URW DIN" panose="00000800000000000000" pitchFamily="2" charset="0"/>
              </a:rPr>
              <a:t>strategies </a:t>
            </a:r>
            <a:r>
              <a:rPr lang="en-IN" sz="2400" dirty="0" smtClean="0">
                <a:latin typeface="URW DIN" panose="00000800000000000000" pitchFamily="2" charset="0"/>
              </a:rPr>
              <a:t>that promote wellness. Self-help plans may involve addressing wellness, recovery , triggers or warning signs</a:t>
            </a:r>
            <a:endParaRPr lang="en-IN" sz="2400" dirty="0">
              <a:latin typeface="URW DIN" panose="00000800000000000000" pitchFamily="2" charset="0"/>
            </a:endParaRPr>
          </a:p>
        </p:txBody>
      </p:sp>
      <p:sp>
        <p:nvSpPr>
          <p:cNvPr id="5" name="TextBox 4"/>
          <p:cNvSpPr txBox="1"/>
          <p:nvPr/>
        </p:nvSpPr>
        <p:spPr>
          <a:xfrm>
            <a:off x="3033782" y="3952875"/>
            <a:ext cx="3320140" cy="1508105"/>
          </a:xfrm>
          <a:prstGeom prst="rect">
            <a:avLst/>
          </a:prstGeom>
          <a:noFill/>
        </p:spPr>
        <p:txBody>
          <a:bodyPr wrap="none" rtlCol="0">
            <a:spAutoFit/>
          </a:bodyPr>
          <a:lstStyle/>
          <a:p>
            <a:pPr marL="285750" indent="-285750">
              <a:buClr>
                <a:schemeClr val="accent1">
                  <a:lumMod val="75000"/>
                </a:schemeClr>
              </a:buClr>
              <a:buFont typeface="URW DIN" panose="00000800000000000000" pitchFamily="2" charset="0"/>
              <a:buChar char="•"/>
            </a:pPr>
            <a:r>
              <a:rPr lang="en-IN" sz="2400" dirty="0" smtClean="0">
                <a:latin typeface="URW DIN" panose="00000800000000000000" pitchFamily="2" charset="0"/>
              </a:rPr>
              <a:t>Exercises</a:t>
            </a:r>
          </a:p>
          <a:p>
            <a:pPr marL="285750" indent="-285750">
              <a:buClr>
                <a:schemeClr val="accent1">
                  <a:lumMod val="75000"/>
                </a:schemeClr>
              </a:buClr>
              <a:buFont typeface="URW DIN" panose="00000800000000000000" pitchFamily="2" charset="0"/>
              <a:buChar char="•"/>
            </a:pPr>
            <a:r>
              <a:rPr lang="en-IN" sz="2400" dirty="0" smtClean="0">
                <a:latin typeface="URW DIN" panose="00000800000000000000" pitchFamily="2" charset="0"/>
              </a:rPr>
              <a:t>Mood Swings Games</a:t>
            </a:r>
          </a:p>
          <a:p>
            <a:pPr marL="285750" indent="-285750">
              <a:buClr>
                <a:schemeClr val="accent1">
                  <a:lumMod val="75000"/>
                </a:schemeClr>
              </a:buClr>
              <a:buFont typeface="URW DIN" panose="00000800000000000000" pitchFamily="2" charset="0"/>
              <a:buChar char="•"/>
            </a:pPr>
            <a:r>
              <a:rPr lang="en-IN" sz="2400" dirty="0" smtClean="0">
                <a:latin typeface="URW DIN" panose="00000800000000000000" pitchFamily="2" charset="0"/>
              </a:rPr>
              <a:t>Meditation</a:t>
            </a:r>
          </a:p>
          <a:p>
            <a:pPr marL="285750" indent="-285750">
              <a:buClr>
                <a:schemeClr val="accent1">
                  <a:lumMod val="75000"/>
                </a:schemeClr>
              </a:buClr>
              <a:buFont typeface="URW DIN" panose="00000800000000000000" pitchFamily="2" charset="0"/>
              <a:buChar char="•"/>
            </a:pPr>
            <a:endParaRPr lang="en-IN" sz="2000" dirty="0">
              <a:latin typeface="URW DIN" panose="000008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017" y="2807261"/>
            <a:ext cx="3962400" cy="27527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406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500"/>
                                        <p:tgtEl>
                                          <p:spTgt spid="5">
                                            <p:txEl>
                                              <p:pRg st="0" end="0"/>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Future implementation</a:t>
            </a:r>
            <a:endParaRPr lang="en-IN" dirty="0"/>
          </a:p>
        </p:txBody>
      </p:sp>
      <p:sp>
        <p:nvSpPr>
          <p:cNvPr id="3" name="Content Placeholder 2"/>
          <p:cNvSpPr>
            <a:spLocks noGrp="1"/>
          </p:cNvSpPr>
          <p:nvPr>
            <p:ph sz="quarter" idx="13"/>
          </p:nvPr>
        </p:nvSpPr>
        <p:spPr>
          <a:xfrm>
            <a:off x="829490" y="2055480"/>
            <a:ext cx="10394707" cy="3311189"/>
          </a:xfrm>
        </p:spPr>
        <p:txBody>
          <a:bodyPr/>
          <a:lstStyle/>
          <a:p>
            <a:pPr>
              <a:buFont typeface="Wingdings" panose="05000000000000000000" pitchFamily="2" charset="2"/>
              <a:buChar char="ü"/>
            </a:pPr>
            <a:r>
              <a:rPr lang="en-IN" dirty="0" smtClean="0">
                <a:latin typeface="URW DIN" panose="00000800000000000000" pitchFamily="2" charset="0"/>
              </a:rPr>
              <a:t>Ai Chat bot</a:t>
            </a:r>
          </a:p>
          <a:p>
            <a:pPr>
              <a:buFont typeface="Wingdings" panose="05000000000000000000" pitchFamily="2" charset="2"/>
              <a:buChar char="ü"/>
            </a:pPr>
            <a:r>
              <a:rPr lang="en-IN" dirty="0" smtClean="0">
                <a:latin typeface="URW DIN" panose="00000800000000000000" pitchFamily="2" charset="0"/>
              </a:rPr>
              <a:t>Group psychotherapy</a:t>
            </a:r>
          </a:p>
          <a:p>
            <a:pPr>
              <a:buFont typeface="Wingdings" panose="05000000000000000000" pitchFamily="2" charset="2"/>
              <a:buChar char="ü"/>
            </a:pPr>
            <a:r>
              <a:rPr lang="en-IN" dirty="0" smtClean="0">
                <a:latin typeface="URW DIN" panose="00000800000000000000" pitchFamily="2" charset="0"/>
              </a:rPr>
              <a:t>Virtual counselling</a:t>
            </a:r>
          </a:p>
          <a:p>
            <a:pPr>
              <a:buFont typeface="Wingdings" panose="05000000000000000000" pitchFamily="2" charset="2"/>
              <a:buChar char="ü"/>
            </a:pPr>
            <a:r>
              <a:rPr lang="en-IN" dirty="0" smtClean="0">
                <a:latin typeface="URW DIN" panose="00000800000000000000" pitchFamily="2" charset="0"/>
              </a:rPr>
              <a:t>Trauma healing program</a:t>
            </a:r>
          </a:p>
          <a:p>
            <a:pPr>
              <a:buFont typeface="Wingdings" panose="05000000000000000000" pitchFamily="2" charset="2"/>
              <a:buChar char="ü"/>
            </a:pPr>
            <a:r>
              <a:rPr lang="en-IN" dirty="0" smtClean="0">
                <a:latin typeface="URW DIN" panose="00000800000000000000" pitchFamily="2" charset="0"/>
              </a:rPr>
              <a:t>Psychologist database</a:t>
            </a:r>
          </a:p>
          <a:p>
            <a:pPr>
              <a:buFont typeface="Wingdings" panose="05000000000000000000" pitchFamily="2" charset="2"/>
              <a:buChar char="ü"/>
            </a:pPr>
            <a:r>
              <a:rPr lang="en-IN" dirty="0" err="1">
                <a:latin typeface="URW DIN" panose="00000800000000000000" pitchFamily="2" charset="0"/>
              </a:rPr>
              <a:t>Ui</a:t>
            </a:r>
            <a:r>
              <a:rPr lang="en-IN" dirty="0">
                <a:latin typeface="URW DIN" panose="00000800000000000000" pitchFamily="2" charset="0"/>
              </a:rPr>
              <a:t> enhancement</a:t>
            </a:r>
          </a:p>
          <a:p>
            <a:pPr>
              <a:buFont typeface="Wingdings" panose="05000000000000000000" pitchFamily="2" charset="2"/>
              <a:buChar char="ü"/>
            </a:pPr>
            <a:endParaRPr lang="en-IN" dirty="0" smtClean="0">
              <a:latin typeface="URW DIN" panose="00000800000000000000" pitchFamily="2"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814" y="1837765"/>
            <a:ext cx="5643729" cy="2821865"/>
          </a:xfrm>
          <a:prstGeom prst="rect">
            <a:avLst/>
          </a:prstGeom>
          <a:effectLst>
            <a:outerShdw blurRad="76200" dir="18900000" sy="23000" kx="-1200000" algn="bl" rotWithShape="0">
              <a:prstClr val="black">
                <a:alpha val="20000"/>
              </a:prstClr>
            </a:outerShdw>
          </a:effectLst>
        </p:spPr>
      </p:pic>
    </p:spTree>
    <p:extLst>
      <p:ext uri="{BB962C8B-B14F-4D97-AF65-F5344CB8AC3E}">
        <p14:creationId xmlns:p14="http://schemas.microsoft.com/office/powerpoint/2010/main" val="247920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Main Event</Template>
  <TotalTime>1342</TotalTime>
  <Words>345</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Brush Script MT</vt:lpstr>
      <vt:lpstr>Calibri</vt:lpstr>
      <vt:lpstr>Gabriola</vt:lpstr>
      <vt:lpstr>Impact</vt:lpstr>
      <vt:lpstr>URW DIN</vt:lpstr>
      <vt:lpstr>Wingdings</vt:lpstr>
      <vt:lpstr>Main Event</vt:lpstr>
      <vt:lpstr>PowerPoint Presentation</vt:lpstr>
      <vt:lpstr>Team members:</vt:lpstr>
      <vt:lpstr>What is mental health?</vt:lpstr>
      <vt:lpstr>PowerPoint Presentation</vt:lpstr>
      <vt:lpstr>Psychotherapy:</vt:lpstr>
      <vt:lpstr>Brainwave entrainment</vt:lpstr>
      <vt:lpstr>Nutrition:</vt:lpstr>
      <vt:lpstr>Self help:</vt:lpstr>
      <vt:lpstr>Future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dc:creator>
  <cp:lastModifiedBy>arun</cp:lastModifiedBy>
  <cp:revision>29</cp:revision>
  <dcterms:created xsi:type="dcterms:W3CDTF">2022-04-20T07:42:46Z</dcterms:created>
  <dcterms:modified xsi:type="dcterms:W3CDTF">2022-04-21T06:07:38Z</dcterms:modified>
</cp:coreProperties>
</file>