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1BDA6"/>
    <a:srgbClr val="2BBF9D"/>
    <a:srgbClr val="70CB90"/>
    <a:srgbClr val="19907C"/>
    <a:srgbClr val="33AC89"/>
    <a:srgbClr val="6CC990"/>
    <a:srgbClr val="83A26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p:scale>
          <a:sx n="80" d="100"/>
          <a:sy n="80" d="100"/>
        </p:scale>
        <p:origin x="782" y="29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E9F8C-8589-49F0-B19F-C29DF56E12EB}"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2C92677A-F599-4468-8E08-FCEC565857DB}">
      <dgm:prSet phldrT="[Text]" custT="1"/>
      <dgm:spPr/>
      <dgm:t>
        <a:bodyPr/>
        <a:lstStyle/>
        <a:p>
          <a:r>
            <a:rPr lang="en-US" sz="4000" dirty="0" smtClean="0">
              <a:solidFill>
                <a:schemeClr val="tx1">
                  <a:lumMod val="85000"/>
                  <a:lumOff val="15000"/>
                </a:schemeClr>
              </a:solidFill>
            </a:rPr>
            <a:t>Psychotherapy</a:t>
          </a:r>
          <a:endParaRPr lang="en-US" sz="4000" dirty="0">
            <a:solidFill>
              <a:schemeClr val="tx1">
                <a:lumMod val="85000"/>
                <a:lumOff val="15000"/>
              </a:schemeClr>
            </a:solidFill>
          </a:endParaRPr>
        </a:p>
      </dgm:t>
    </dgm:pt>
    <dgm:pt modelId="{3AF0091D-CAD0-40E4-B59A-CB693C8C19B9}" type="parTrans" cxnId="{8BD79CAC-3050-4FA2-8608-D304A8E1EE3D}">
      <dgm:prSet/>
      <dgm:spPr/>
      <dgm:t>
        <a:bodyPr/>
        <a:lstStyle/>
        <a:p>
          <a:endParaRPr lang="en-US"/>
        </a:p>
      </dgm:t>
    </dgm:pt>
    <dgm:pt modelId="{14E250F4-F3B0-43AF-8619-45F1135DAEC0}" type="sibTrans" cxnId="{8BD79CAC-3050-4FA2-8608-D304A8E1EE3D}">
      <dgm:prSet/>
      <dgm:spPr/>
      <dgm:t>
        <a:bodyPr/>
        <a:lstStyle/>
        <a:p>
          <a:endParaRPr lang="en-US"/>
        </a:p>
      </dgm:t>
    </dgm:pt>
    <dgm:pt modelId="{6DFF3FBF-F6F0-4429-9636-DC2BFB458718}">
      <dgm:prSet phldrT="[Text]"/>
      <dgm:spPr/>
      <dgm:t>
        <a:bodyPr/>
        <a:lstStyle/>
        <a:p>
          <a:r>
            <a:rPr lang="en-US" dirty="0" smtClean="0">
              <a:solidFill>
                <a:schemeClr val="tx1">
                  <a:lumMod val="85000"/>
                  <a:lumOff val="15000"/>
                </a:schemeClr>
              </a:solidFill>
            </a:rPr>
            <a:t>Nutrition</a:t>
          </a:r>
          <a:endParaRPr lang="en-US" dirty="0">
            <a:solidFill>
              <a:schemeClr val="tx1">
                <a:lumMod val="85000"/>
                <a:lumOff val="15000"/>
              </a:schemeClr>
            </a:solidFill>
          </a:endParaRPr>
        </a:p>
      </dgm:t>
    </dgm:pt>
    <dgm:pt modelId="{D2270797-06B8-408F-A8B4-BE3DEF8229A6}" type="parTrans" cxnId="{D9B84131-19A0-4A96-8B2C-7E02E8D58ECD}">
      <dgm:prSet/>
      <dgm:spPr/>
      <dgm:t>
        <a:bodyPr/>
        <a:lstStyle/>
        <a:p>
          <a:endParaRPr lang="en-US"/>
        </a:p>
      </dgm:t>
    </dgm:pt>
    <dgm:pt modelId="{0AF1AE85-6B8C-4440-87CA-FA43CA57AAFF}" type="sibTrans" cxnId="{D9B84131-19A0-4A96-8B2C-7E02E8D58ECD}">
      <dgm:prSet/>
      <dgm:spPr/>
      <dgm:t>
        <a:bodyPr/>
        <a:lstStyle/>
        <a:p>
          <a:endParaRPr lang="en-US"/>
        </a:p>
      </dgm:t>
    </dgm:pt>
    <dgm:pt modelId="{C1FC5E1F-50ED-4F7B-AE27-459F6A411C1B}">
      <dgm:prSet phldrT="[Text]"/>
      <dgm:spPr/>
      <dgm:t>
        <a:bodyPr/>
        <a:lstStyle/>
        <a:p>
          <a:r>
            <a:rPr lang="en-US" dirty="0" smtClean="0">
              <a:solidFill>
                <a:schemeClr val="tx1">
                  <a:lumMod val="85000"/>
                  <a:lumOff val="15000"/>
                </a:schemeClr>
              </a:solidFill>
            </a:rPr>
            <a:t>Self Help</a:t>
          </a:r>
          <a:endParaRPr lang="en-US" dirty="0">
            <a:solidFill>
              <a:schemeClr val="tx1">
                <a:lumMod val="85000"/>
                <a:lumOff val="15000"/>
              </a:schemeClr>
            </a:solidFill>
          </a:endParaRPr>
        </a:p>
      </dgm:t>
    </dgm:pt>
    <dgm:pt modelId="{BD581681-910D-44FD-82A8-2201303A674D}" type="parTrans" cxnId="{686950C2-F151-4BE8-9DA1-3DDD51CA8B48}">
      <dgm:prSet/>
      <dgm:spPr/>
      <dgm:t>
        <a:bodyPr/>
        <a:lstStyle/>
        <a:p>
          <a:endParaRPr lang="en-US"/>
        </a:p>
      </dgm:t>
    </dgm:pt>
    <dgm:pt modelId="{49D4EEA9-1B22-4AD0-B32C-88A41D3BE2C4}" type="sibTrans" cxnId="{686950C2-F151-4BE8-9DA1-3DDD51CA8B48}">
      <dgm:prSet/>
      <dgm:spPr/>
      <dgm:t>
        <a:bodyPr/>
        <a:lstStyle/>
        <a:p>
          <a:endParaRPr lang="en-US"/>
        </a:p>
      </dgm:t>
    </dgm:pt>
    <dgm:pt modelId="{D7FE395D-E001-4B18-9B93-7E8C586C8342}" type="pres">
      <dgm:prSet presAssocID="{08CE9F8C-8589-49F0-B19F-C29DF56E12EB}" presName="Name0" presStyleCnt="0">
        <dgm:presLayoutVars>
          <dgm:chMax val="7"/>
          <dgm:chPref val="7"/>
          <dgm:dir/>
        </dgm:presLayoutVars>
      </dgm:prSet>
      <dgm:spPr/>
      <dgm:t>
        <a:bodyPr/>
        <a:lstStyle/>
        <a:p>
          <a:endParaRPr lang="en-US"/>
        </a:p>
      </dgm:t>
    </dgm:pt>
    <dgm:pt modelId="{5D1F2D1A-7EF6-429E-B376-203B5FEAC2F6}" type="pres">
      <dgm:prSet presAssocID="{08CE9F8C-8589-49F0-B19F-C29DF56E12EB}" presName="Name1" presStyleCnt="0"/>
      <dgm:spPr/>
    </dgm:pt>
    <dgm:pt modelId="{F0801D72-A1E3-4C9B-A68C-9A15B7BFE42C}" type="pres">
      <dgm:prSet presAssocID="{08CE9F8C-8589-49F0-B19F-C29DF56E12EB}" presName="cycle" presStyleCnt="0"/>
      <dgm:spPr/>
    </dgm:pt>
    <dgm:pt modelId="{6BDD1CC3-5A4F-484B-A783-09FBB97E37AF}" type="pres">
      <dgm:prSet presAssocID="{08CE9F8C-8589-49F0-B19F-C29DF56E12EB}" presName="srcNode" presStyleLbl="node1" presStyleIdx="0" presStyleCnt="3"/>
      <dgm:spPr/>
    </dgm:pt>
    <dgm:pt modelId="{660C9C47-E90D-44B7-80BB-D4E38F0E9408}" type="pres">
      <dgm:prSet presAssocID="{08CE9F8C-8589-49F0-B19F-C29DF56E12EB}" presName="conn" presStyleLbl="parChTrans1D2" presStyleIdx="0" presStyleCnt="1"/>
      <dgm:spPr/>
      <dgm:t>
        <a:bodyPr/>
        <a:lstStyle/>
        <a:p>
          <a:endParaRPr lang="en-US"/>
        </a:p>
      </dgm:t>
    </dgm:pt>
    <dgm:pt modelId="{70981182-3681-4925-BDC0-9F794CB354E6}" type="pres">
      <dgm:prSet presAssocID="{08CE9F8C-8589-49F0-B19F-C29DF56E12EB}" presName="extraNode" presStyleLbl="node1" presStyleIdx="0" presStyleCnt="3"/>
      <dgm:spPr/>
    </dgm:pt>
    <dgm:pt modelId="{F6F81540-14B5-48F7-8EB7-B407BC73F7C8}" type="pres">
      <dgm:prSet presAssocID="{08CE9F8C-8589-49F0-B19F-C29DF56E12EB}" presName="dstNode" presStyleLbl="node1" presStyleIdx="0" presStyleCnt="3"/>
      <dgm:spPr/>
    </dgm:pt>
    <dgm:pt modelId="{39E5161B-5F66-4EEC-9A64-25058A5AB964}" type="pres">
      <dgm:prSet presAssocID="{2C92677A-F599-4468-8E08-FCEC565857DB}" presName="text_1" presStyleLbl="node1" presStyleIdx="0" presStyleCnt="3">
        <dgm:presLayoutVars>
          <dgm:bulletEnabled val="1"/>
        </dgm:presLayoutVars>
      </dgm:prSet>
      <dgm:spPr/>
      <dgm:t>
        <a:bodyPr/>
        <a:lstStyle/>
        <a:p>
          <a:endParaRPr lang="en-US"/>
        </a:p>
      </dgm:t>
    </dgm:pt>
    <dgm:pt modelId="{CF6DBB99-21AC-4DD6-B0BE-573BAE0D0228}" type="pres">
      <dgm:prSet presAssocID="{2C92677A-F599-4468-8E08-FCEC565857DB}" presName="accent_1" presStyleCnt="0"/>
      <dgm:spPr/>
    </dgm:pt>
    <dgm:pt modelId="{E5B47B98-43F0-495F-870D-CB733BF5B641}" type="pres">
      <dgm:prSet presAssocID="{2C92677A-F599-4468-8E08-FCEC565857DB}" presName="accentRepeatNode" presStyleLbl="solidFgAcc1" presStyleIdx="0" presStyleCnt="3"/>
      <dgm:spPr/>
    </dgm:pt>
    <dgm:pt modelId="{D6A0166B-381C-4D18-8841-5BF605189B24}" type="pres">
      <dgm:prSet presAssocID="{6DFF3FBF-F6F0-4429-9636-DC2BFB458718}" presName="text_2" presStyleLbl="node1" presStyleIdx="1" presStyleCnt="3">
        <dgm:presLayoutVars>
          <dgm:bulletEnabled val="1"/>
        </dgm:presLayoutVars>
      </dgm:prSet>
      <dgm:spPr/>
      <dgm:t>
        <a:bodyPr/>
        <a:lstStyle/>
        <a:p>
          <a:endParaRPr lang="en-US"/>
        </a:p>
      </dgm:t>
    </dgm:pt>
    <dgm:pt modelId="{B827F215-42E8-4747-8DDF-A8DD9CFC23BB}" type="pres">
      <dgm:prSet presAssocID="{6DFF3FBF-F6F0-4429-9636-DC2BFB458718}" presName="accent_2" presStyleCnt="0"/>
      <dgm:spPr/>
    </dgm:pt>
    <dgm:pt modelId="{0367CEAC-6611-4D03-B4A7-8E41BD74123B}" type="pres">
      <dgm:prSet presAssocID="{6DFF3FBF-F6F0-4429-9636-DC2BFB458718}" presName="accentRepeatNode" presStyleLbl="solidFgAcc1" presStyleIdx="1" presStyleCnt="3"/>
      <dgm:spPr/>
    </dgm:pt>
    <dgm:pt modelId="{6CAEBD48-E2EE-4CDC-B91F-AC417D56CD09}" type="pres">
      <dgm:prSet presAssocID="{C1FC5E1F-50ED-4F7B-AE27-459F6A411C1B}" presName="text_3" presStyleLbl="node1" presStyleIdx="2" presStyleCnt="3">
        <dgm:presLayoutVars>
          <dgm:bulletEnabled val="1"/>
        </dgm:presLayoutVars>
      </dgm:prSet>
      <dgm:spPr/>
      <dgm:t>
        <a:bodyPr/>
        <a:lstStyle/>
        <a:p>
          <a:endParaRPr lang="en-US"/>
        </a:p>
      </dgm:t>
    </dgm:pt>
    <dgm:pt modelId="{ABAD1A99-CD9F-42CB-A3CF-04AA583C7925}" type="pres">
      <dgm:prSet presAssocID="{C1FC5E1F-50ED-4F7B-AE27-459F6A411C1B}" presName="accent_3" presStyleCnt="0"/>
      <dgm:spPr/>
    </dgm:pt>
    <dgm:pt modelId="{05AEC466-DE0B-42D4-B0A5-1517D427CCBC}" type="pres">
      <dgm:prSet presAssocID="{C1FC5E1F-50ED-4F7B-AE27-459F6A411C1B}" presName="accentRepeatNode" presStyleLbl="solidFgAcc1" presStyleIdx="2" presStyleCnt="3"/>
      <dgm:spPr/>
    </dgm:pt>
  </dgm:ptLst>
  <dgm:cxnLst>
    <dgm:cxn modelId="{C127624F-3B79-4B8A-96BB-C7B86C14E872}" type="presOf" srcId="{14E250F4-F3B0-43AF-8619-45F1135DAEC0}" destId="{660C9C47-E90D-44B7-80BB-D4E38F0E9408}" srcOrd="0" destOrd="0" presId="urn:microsoft.com/office/officeart/2008/layout/VerticalCurvedList"/>
    <dgm:cxn modelId="{AD9C62E1-5870-4D4D-80EB-50FAA86FC0DC}" type="presOf" srcId="{C1FC5E1F-50ED-4F7B-AE27-459F6A411C1B}" destId="{6CAEBD48-E2EE-4CDC-B91F-AC417D56CD09}" srcOrd="0" destOrd="0" presId="urn:microsoft.com/office/officeart/2008/layout/VerticalCurvedList"/>
    <dgm:cxn modelId="{CACF1DA6-1265-4DB1-A7E6-80B2AD644945}" type="presOf" srcId="{6DFF3FBF-F6F0-4429-9636-DC2BFB458718}" destId="{D6A0166B-381C-4D18-8841-5BF605189B24}" srcOrd="0" destOrd="0" presId="urn:microsoft.com/office/officeart/2008/layout/VerticalCurvedList"/>
    <dgm:cxn modelId="{686950C2-F151-4BE8-9DA1-3DDD51CA8B48}" srcId="{08CE9F8C-8589-49F0-B19F-C29DF56E12EB}" destId="{C1FC5E1F-50ED-4F7B-AE27-459F6A411C1B}" srcOrd="2" destOrd="0" parTransId="{BD581681-910D-44FD-82A8-2201303A674D}" sibTransId="{49D4EEA9-1B22-4AD0-B32C-88A41D3BE2C4}"/>
    <dgm:cxn modelId="{68F615AA-C574-4A10-9D4F-DD623686CB0D}" type="presOf" srcId="{08CE9F8C-8589-49F0-B19F-C29DF56E12EB}" destId="{D7FE395D-E001-4B18-9B93-7E8C586C8342}" srcOrd="0" destOrd="0" presId="urn:microsoft.com/office/officeart/2008/layout/VerticalCurvedList"/>
    <dgm:cxn modelId="{A1436CBD-1FF5-4C7D-9FB5-68D8A26AD61F}" type="presOf" srcId="{2C92677A-F599-4468-8E08-FCEC565857DB}" destId="{39E5161B-5F66-4EEC-9A64-25058A5AB964}" srcOrd="0" destOrd="0" presId="urn:microsoft.com/office/officeart/2008/layout/VerticalCurvedList"/>
    <dgm:cxn modelId="{D9B84131-19A0-4A96-8B2C-7E02E8D58ECD}" srcId="{08CE9F8C-8589-49F0-B19F-C29DF56E12EB}" destId="{6DFF3FBF-F6F0-4429-9636-DC2BFB458718}" srcOrd="1" destOrd="0" parTransId="{D2270797-06B8-408F-A8B4-BE3DEF8229A6}" sibTransId="{0AF1AE85-6B8C-4440-87CA-FA43CA57AAFF}"/>
    <dgm:cxn modelId="{8BD79CAC-3050-4FA2-8608-D304A8E1EE3D}" srcId="{08CE9F8C-8589-49F0-B19F-C29DF56E12EB}" destId="{2C92677A-F599-4468-8E08-FCEC565857DB}" srcOrd="0" destOrd="0" parTransId="{3AF0091D-CAD0-40E4-B59A-CB693C8C19B9}" sibTransId="{14E250F4-F3B0-43AF-8619-45F1135DAEC0}"/>
    <dgm:cxn modelId="{6C28CB41-75C2-4F1B-9C0F-ED37E6BD59FE}" type="presParOf" srcId="{D7FE395D-E001-4B18-9B93-7E8C586C8342}" destId="{5D1F2D1A-7EF6-429E-B376-203B5FEAC2F6}" srcOrd="0" destOrd="0" presId="urn:microsoft.com/office/officeart/2008/layout/VerticalCurvedList"/>
    <dgm:cxn modelId="{C7C838EA-DAF6-4CE4-98DC-5F3B06397FF3}" type="presParOf" srcId="{5D1F2D1A-7EF6-429E-B376-203B5FEAC2F6}" destId="{F0801D72-A1E3-4C9B-A68C-9A15B7BFE42C}" srcOrd="0" destOrd="0" presId="urn:microsoft.com/office/officeart/2008/layout/VerticalCurvedList"/>
    <dgm:cxn modelId="{A4AB0A76-E508-43CD-92FD-899525499312}" type="presParOf" srcId="{F0801D72-A1E3-4C9B-A68C-9A15B7BFE42C}" destId="{6BDD1CC3-5A4F-484B-A783-09FBB97E37AF}" srcOrd="0" destOrd="0" presId="urn:microsoft.com/office/officeart/2008/layout/VerticalCurvedList"/>
    <dgm:cxn modelId="{27651B1E-C879-45FD-A69D-49724D3E960F}" type="presParOf" srcId="{F0801D72-A1E3-4C9B-A68C-9A15B7BFE42C}" destId="{660C9C47-E90D-44B7-80BB-D4E38F0E9408}" srcOrd="1" destOrd="0" presId="urn:microsoft.com/office/officeart/2008/layout/VerticalCurvedList"/>
    <dgm:cxn modelId="{BB42EBB4-25EC-486D-9752-36EF0EC2F5F4}" type="presParOf" srcId="{F0801D72-A1E3-4C9B-A68C-9A15B7BFE42C}" destId="{70981182-3681-4925-BDC0-9F794CB354E6}" srcOrd="2" destOrd="0" presId="urn:microsoft.com/office/officeart/2008/layout/VerticalCurvedList"/>
    <dgm:cxn modelId="{707C568D-B114-44A9-9480-32D93B81213E}" type="presParOf" srcId="{F0801D72-A1E3-4C9B-A68C-9A15B7BFE42C}" destId="{F6F81540-14B5-48F7-8EB7-B407BC73F7C8}" srcOrd="3" destOrd="0" presId="urn:microsoft.com/office/officeart/2008/layout/VerticalCurvedList"/>
    <dgm:cxn modelId="{CAD1C660-E8DD-4D67-9DEA-14AB6DA6CF52}" type="presParOf" srcId="{5D1F2D1A-7EF6-429E-B376-203B5FEAC2F6}" destId="{39E5161B-5F66-4EEC-9A64-25058A5AB964}" srcOrd="1" destOrd="0" presId="urn:microsoft.com/office/officeart/2008/layout/VerticalCurvedList"/>
    <dgm:cxn modelId="{E89EDB94-9567-4A4D-8E2F-9BBD41BA82F1}" type="presParOf" srcId="{5D1F2D1A-7EF6-429E-B376-203B5FEAC2F6}" destId="{CF6DBB99-21AC-4DD6-B0BE-573BAE0D0228}" srcOrd="2" destOrd="0" presId="urn:microsoft.com/office/officeart/2008/layout/VerticalCurvedList"/>
    <dgm:cxn modelId="{3E6C0C7E-4B2D-4411-BAF3-A524407E78BD}" type="presParOf" srcId="{CF6DBB99-21AC-4DD6-B0BE-573BAE0D0228}" destId="{E5B47B98-43F0-495F-870D-CB733BF5B641}" srcOrd="0" destOrd="0" presId="urn:microsoft.com/office/officeart/2008/layout/VerticalCurvedList"/>
    <dgm:cxn modelId="{AD4BE722-374A-48EB-A616-65E33E3768BF}" type="presParOf" srcId="{5D1F2D1A-7EF6-429E-B376-203B5FEAC2F6}" destId="{D6A0166B-381C-4D18-8841-5BF605189B24}" srcOrd="3" destOrd="0" presId="urn:microsoft.com/office/officeart/2008/layout/VerticalCurvedList"/>
    <dgm:cxn modelId="{B9A72D15-C033-4B3B-A572-21F64B85E15C}" type="presParOf" srcId="{5D1F2D1A-7EF6-429E-B376-203B5FEAC2F6}" destId="{B827F215-42E8-4747-8DDF-A8DD9CFC23BB}" srcOrd="4" destOrd="0" presId="urn:microsoft.com/office/officeart/2008/layout/VerticalCurvedList"/>
    <dgm:cxn modelId="{86393278-3B05-4D22-B4B4-5BAC15B80D0E}" type="presParOf" srcId="{B827F215-42E8-4747-8DDF-A8DD9CFC23BB}" destId="{0367CEAC-6611-4D03-B4A7-8E41BD74123B}" srcOrd="0" destOrd="0" presId="urn:microsoft.com/office/officeart/2008/layout/VerticalCurvedList"/>
    <dgm:cxn modelId="{1E6E80E6-8437-427D-8777-E28DC93196E8}" type="presParOf" srcId="{5D1F2D1A-7EF6-429E-B376-203B5FEAC2F6}" destId="{6CAEBD48-E2EE-4CDC-B91F-AC417D56CD09}" srcOrd="5" destOrd="0" presId="urn:microsoft.com/office/officeart/2008/layout/VerticalCurvedList"/>
    <dgm:cxn modelId="{D193443F-7235-466B-BC3C-BC11B3688D84}" type="presParOf" srcId="{5D1F2D1A-7EF6-429E-B376-203B5FEAC2F6}" destId="{ABAD1A99-CD9F-42CB-A3CF-04AA583C7925}" srcOrd="6" destOrd="0" presId="urn:microsoft.com/office/officeart/2008/layout/VerticalCurvedList"/>
    <dgm:cxn modelId="{F1BCF8AE-5731-4474-9642-730A248C0C18}" type="presParOf" srcId="{ABAD1A99-CD9F-42CB-A3CF-04AA583C7925}" destId="{05AEC466-DE0B-42D4-B0A5-1517D427CCBC}" srcOrd="0" destOrd="0" presId="urn:microsoft.com/office/officeart/2008/layout/VerticalCurvedList"/>
  </dgm:cxnLst>
  <dgm:bg/>
  <dgm:whole/>
  <dgm:extLst>
    <a:ext uri="http://schemas.microsoft.com/office/drawing/2008/diagram">
      <dsp:dataModelExt xmlns:dsp="http://schemas.microsoft.com/office/drawing/2008/diagram" relId="rId3"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C9C47-E90D-44B7-80BB-D4E38F0E9408}">
      <dsp:nvSpPr>
        <dsp:cNvPr id="0" name=""/>
        <dsp:cNvSpPr/>
      </dsp:nvSpPr>
      <dsp:spPr>
        <a:xfrm>
          <a:off x="-4302185" y="-659993"/>
          <a:ext cx="5125762" cy="5125762"/>
        </a:xfrm>
        <a:prstGeom prst="blockArc">
          <a:avLst>
            <a:gd name="adj1" fmla="val 18900000"/>
            <a:gd name="adj2" fmla="val 2700000"/>
            <a:gd name="adj3" fmla="val 421"/>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E5161B-5F66-4EEC-9A64-25058A5AB964}">
      <dsp:nvSpPr>
        <dsp:cNvPr id="0" name=""/>
        <dsp:cNvSpPr/>
      </dsp:nvSpPr>
      <dsp:spPr>
        <a:xfrm>
          <a:off x="529653" y="380577"/>
          <a:ext cx="9813945" cy="761155"/>
        </a:xfrm>
        <a:prstGeom prst="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4167"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solidFill>
                <a:schemeClr val="tx1">
                  <a:lumMod val="85000"/>
                  <a:lumOff val="15000"/>
                </a:schemeClr>
              </a:solidFill>
            </a:rPr>
            <a:t>Psychotherapy</a:t>
          </a:r>
          <a:endParaRPr lang="en-US" sz="4000" kern="1200" dirty="0">
            <a:solidFill>
              <a:schemeClr val="tx1">
                <a:lumMod val="85000"/>
                <a:lumOff val="15000"/>
              </a:schemeClr>
            </a:solidFill>
          </a:endParaRPr>
        </a:p>
      </dsp:txBody>
      <dsp:txXfrm>
        <a:off x="529653" y="380577"/>
        <a:ext cx="9813945" cy="761155"/>
      </dsp:txXfrm>
    </dsp:sp>
    <dsp:sp modelId="{E5B47B98-43F0-495F-870D-CB733BF5B641}">
      <dsp:nvSpPr>
        <dsp:cNvPr id="0" name=""/>
        <dsp:cNvSpPr/>
      </dsp:nvSpPr>
      <dsp:spPr>
        <a:xfrm>
          <a:off x="53931" y="285433"/>
          <a:ext cx="951444" cy="951444"/>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6A0166B-381C-4D18-8841-5BF605189B24}">
      <dsp:nvSpPr>
        <dsp:cNvPr id="0" name=""/>
        <dsp:cNvSpPr/>
      </dsp:nvSpPr>
      <dsp:spPr>
        <a:xfrm>
          <a:off x="806333" y="1522310"/>
          <a:ext cx="9537265" cy="761155"/>
        </a:xfrm>
        <a:prstGeom prst="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4167"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solidFill>
                <a:schemeClr val="tx1">
                  <a:lumMod val="85000"/>
                  <a:lumOff val="15000"/>
                </a:schemeClr>
              </a:solidFill>
            </a:rPr>
            <a:t>Nutrition</a:t>
          </a:r>
          <a:endParaRPr lang="en-US" sz="4000" kern="1200" dirty="0">
            <a:solidFill>
              <a:schemeClr val="tx1">
                <a:lumMod val="85000"/>
                <a:lumOff val="15000"/>
              </a:schemeClr>
            </a:solidFill>
          </a:endParaRPr>
        </a:p>
      </dsp:txBody>
      <dsp:txXfrm>
        <a:off x="806333" y="1522310"/>
        <a:ext cx="9537265" cy="761155"/>
      </dsp:txXfrm>
    </dsp:sp>
    <dsp:sp modelId="{0367CEAC-6611-4D03-B4A7-8E41BD74123B}">
      <dsp:nvSpPr>
        <dsp:cNvPr id="0" name=""/>
        <dsp:cNvSpPr/>
      </dsp:nvSpPr>
      <dsp:spPr>
        <a:xfrm>
          <a:off x="330611" y="1427165"/>
          <a:ext cx="951444" cy="951444"/>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6CAEBD48-E2EE-4CDC-B91F-AC417D56CD09}">
      <dsp:nvSpPr>
        <dsp:cNvPr id="0" name=""/>
        <dsp:cNvSpPr/>
      </dsp:nvSpPr>
      <dsp:spPr>
        <a:xfrm>
          <a:off x="529653" y="2664043"/>
          <a:ext cx="9813945" cy="761155"/>
        </a:xfrm>
        <a:prstGeom prst="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4167"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solidFill>
                <a:schemeClr val="tx1">
                  <a:lumMod val="85000"/>
                  <a:lumOff val="15000"/>
                </a:schemeClr>
              </a:solidFill>
            </a:rPr>
            <a:t>Self Help</a:t>
          </a:r>
          <a:endParaRPr lang="en-US" sz="4000" kern="1200" dirty="0">
            <a:solidFill>
              <a:schemeClr val="tx1">
                <a:lumMod val="85000"/>
                <a:lumOff val="15000"/>
              </a:schemeClr>
            </a:solidFill>
          </a:endParaRPr>
        </a:p>
      </dsp:txBody>
      <dsp:txXfrm>
        <a:off x="529653" y="2664043"/>
        <a:ext cx="9813945" cy="761155"/>
      </dsp:txXfrm>
    </dsp:sp>
    <dsp:sp modelId="{05AEC466-DE0B-42D4-B0A5-1517D427CCBC}">
      <dsp:nvSpPr>
        <dsp:cNvPr id="0" name=""/>
        <dsp:cNvSpPr/>
      </dsp:nvSpPr>
      <dsp:spPr>
        <a:xfrm>
          <a:off x="53931" y="2568898"/>
          <a:ext cx="951444" cy="951444"/>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92695D7-7D75-4379-B6A5-E1CD98A6AC55}" type="datetimeFigureOut">
              <a:rPr lang="en-IN" smtClean="0"/>
              <a:t>21-04-2022</a:t>
            </a:fld>
            <a:endParaRPr lang="en-IN"/>
          </a:p>
        </p:txBody>
      </p:sp>
      <p:sp>
        <p:nvSpPr>
          <p:cNvPr id="104871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1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A81D7F3-9C06-4E80-A5D3-B5F783A7F20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C35BB1C6-BF8F-4481-8AB2-603A1C8A906A}" type="datetimeFigureOut">
              <a:rPr lang="en-US" smtClean="0"/>
              <a:t>4/21/2022</a:t>
            </a:fld>
            <a:endParaRPr dirty="0" lang="en-US"/>
          </a:p>
        </p:txBody>
      </p:sp>
      <p:sp>
        <p:nvSpPr>
          <p:cNvPr id="1048591" name="Footer Placeholder 4"/>
          <p:cNvSpPr>
            <a:spLocks noGrp="1"/>
          </p:cNvSpPr>
          <p:nvPr>
            <p:ph type="ftr" sz="quarter" idx="11"/>
          </p:nvPr>
        </p:nvSpPr>
        <p:spPr>
          <a:xfrm rot="21420000">
            <a:off x="-9144" y="4882896"/>
            <a:ext cx="4050792" cy="1197864"/>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E350D26-F8B0-426E-832E-0BD31DB0D6BB}" type="slidenum">
              <a:rPr lang="en-IN" smtClean="0"/>
              <a:t>‹#›</a:t>
            </a:fld>
            <a:endParaRPr lang="en-IN"/>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3" name=""/>
        <p:cNvGrpSpPr/>
        <p:nvPr/>
      </p:nvGrpSpPr>
      <p:grpSpPr>
        <a:xfrm>
          <a:off x="0" y="0"/>
          <a:ext cx="0" cy="0"/>
          <a:chOff x="0" y="0"/>
          <a:chExt cx="0" cy="0"/>
        </a:xfrm>
      </p:grpSpPr>
      <p:sp>
        <p:nvSpPr>
          <p:cNvPr id="1048677"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dirty="0" lang="en-US"/>
          </a:p>
        </p:txBody>
      </p:sp>
      <p:sp>
        <p:nvSpPr>
          <p:cNvPr id="1048678"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9"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80" name="Date Placeholder 4"/>
          <p:cNvSpPr>
            <a:spLocks noGrp="1"/>
          </p:cNvSpPr>
          <p:nvPr>
            <p:ph type="dt" sz="half" idx="10"/>
          </p:nvPr>
        </p:nvSpPr>
        <p:spPr/>
        <p:txBody>
          <a:bodyPr/>
          <a:p>
            <a:fld id="{16C27C16-19D4-4027-9C62-B26B19FAF244}" type="datetime1">
              <a:rPr lang="en-US" smtClean="0"/>
              <a:t>4/21/2022</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5" name=""/>
        <p:cNvGrpSpPr/>
        <p:nvPr/>
      </p:nvGrpSpPr>
      <p:grpSpPr>
        <a:xfrm>
          <a:off x="0" y="0"/>
          <a:ext cx="0" cy="0"/>
          <a:chOff x="0" y="0"/>
          <a:chExt cx="0" cy="0"/>
        </a:xfrm>
      </p:grpSpPr>
      <p:sp>
        <p:nvSpPr>
          <p:cNvPr id="1048627"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dirty="0" lang="en-US"/>
          </a:p>
        </p:txBody>
      </p:sp>
      <p:sp>
        <p:nvSpPr>
          <p:cNvPr id="1048628"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16C27C16-19D4-4027-9C62-B26B19FAF244}" type="datetime1">
              <a:rPr lang="en-US" smtClean="0"/>
              <a:t>4/21/2022</a:t>
            </a:fld>
            <a:endParaRPr dirty="0" lang="en-US"/>
          </a:p>
        </p:txBody>
      </p:sp>
      <p:sp>
        <p:nvSpPr>
          <p:cNvPr id="1048630" name="Footer Placeholder 5"/>
          <p:cNvSpPr>
            <a:spLocks noGrp="1"/>
          </p:cNvSpPr>
          <p:nvPr>
            <p:ph type="ftr" sz="quarter" idx="11"/>
          </p:nvPr>
        </p:nvSpPr>
        <p:spPr/>
        <p:txBody>
          <a:bodyPr/>
          <a:p>
            <a:endParaRPr dirty="0" lang="en-US"/>
          </a:p>
        </p:txBody>
      </p:sp>
      <p:sp>
        <p:nvSpPr>
          <p:cNvPr id="1048631" name="Slide Number Placeholder 6"/>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69"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dirty="0" lang="en-US"/>
          </a:p>
        </p:txBody>
      </p:sp>
      <p:sp>
        <p:nvSpPr>
          <p:cNvPr id="1048670"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71"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72" name="Date Placeholder 4"/>
          <p:cNvSpPr>
            <a:spLocks noGrp="1"/>
          </p:cNvSpPr>
          <p:nvPr>
            <p:ph type="dt" sz="half" idx="10"/>
          </p:nvPr>
        </p:nvSpPr>
        <p:spPr/>
        <p:txBody>
          <a:bodyPr/>
          <a:p>
            <a:fld id="{16C27C16-19D4-4027-9C62-B26B19FAF244}" type="datetime1">
              <a:rPr lang="en-US" smtClean="0"/>
              <a:t>4/21/2022</a:t>
            </a:fld>
            <a:endParaRPr dirty="0" lang="en-US"/>
          </a:p>
        </p:txBody>
      </p:sp>
      <p:sp>
        <p:nvSpPr>
          <p:cNvPr id="1048673" name="Footer Placeholder 5"/>
          <p:cNvSpPr>
            <a:spLocks noGrp="1"/>
          </p:cNvSpPr>
          <p:nvPr>
            <p:ph type="ftr" sz="quarter" idx="11"/>
          </p:nvPr>
        </p:nvSpPr>
        <p:spPr/>
        <p:txBody>
          <a:bodyPr/>
          <a:p>
            <a:endParaRPr dirty="0" lang="en-US"/>
          </a:p>
        </p:txBody>
      </p:sp>
      <p:sp>
        <p:nvSpPr>
          <p:cNvPr id="1048674" name="Slide Number Placeholder 6"/>
          <p:cNvSpPr>
            <a:spLocks noGrp="1"/>
          </p:cNvSpPr>
          <p:nvPr>
            <p:ph type="sldNum" sz="quarter" idx="12"/>
          </p:nvPr>
        </p:nvSpPr>
        <p:spPr/>
        <p:txBody>
          <a:bodyPr/>
          <a:p>
            <a:fld id="{6E350D26-F8B0-426E-832E-0BD31DB0D6BB}" type="slidenum">
              <a:rPr lang="en-IN" smtClean="0"/>
              <a:t>‹#›</a:t>
            </a:fld>
            <a:endParaRPr lang="en-IN"/>
          </a:p>
        </p:txBody>
      </p:sp>
      <p:sp>
        <p:nvSpPr>
          <p:cNvPr id="1048675"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6"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4" name=""/>
        <p:cNvGrpSpPr/>
        <p:nvPr/>
      </p:nvGrpSpPr>
      <p:grpSpPr>
        <a:xfrm>
          <a:off x="0" y="0"/>
          <a:ext cx="0" cy="0"/>
          <a:chOff x="0" y="0"/>
          <a:chExt cx="0" cy="0"/>
        </a:xfrm>
      </p:grpSpPr>
      <p:sp>
        <p:nvSpPr>
          <p:cNvPr id="104862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dirty="0" lang="en-US"/>
          </a:p>
        </p:txBody>
      </p:sp>
      <p:sp>
        <p:nvSpPr>
          <p:cNvPr id="1048623"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4" name="Date Placeholder 4"/>
          <p:cNvSpPr>
            <a:spLocks noGrp="1"/>
          </p:cNvSpPr>
          <p:nvPr>
            <p:ph type="dt" sz="half" idx="10"/>
          </p:nvPr>
        </p:nvSpPr>
        <p:spPr/>
        <p:txBody>
          <a:bodyPr/>
          <a:p>
            <a:fld id="{16C27C16-19D4-4027-9C62-B26B19FAF244}" type="datetime1">
              <a:rPr lang="en-US" smtClean="0"/>
              <a:t>4/21/2022</a:t>
            </a:fld>
            <a:endParaRPr dirty="0" lang="en-US"/>
          </a:p>
        </p:txBody>
      </p:sp>
      <p:sp>
        <p:nvSpPr>
          <p:cNvPr id="1048625" name="Footer Placeholder 5"/>
          <p:cNvSpPr>
            <a:spLocks noGrp="1"/>
          </p:cNvSpPr>
          <p:nvPr>
            <p:ph type="ftr" sz="quarter" idx="11"/>
          </p:nvPr>
        </p:nvSpPr>
        <p:spPr/>
        <p:txBody>
          <a:bodyPr/>
          <a:p>
            <a:endParaRPr dirty="0" lang="en-US"/>
          </a:p>
        </p:txBody>
      </p:sp>
      <p:sp>
        <p:nvSpPr>
          <p:cNvPr id="1048626" name="Slide Number Placeholder 6"/>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5" name=""/>
        <p:cNvGrpSpPr/>
        <p:nvPr/>
      </p:nvGrpSpPr>
      <p:grpSpPr>
        <a:xfrm>
          <a:off x="0" y="0"/>
          <a:ext cx="0" cy="0"/>
          <a:chOff x="0" y="0"/>
          <a:chExt cx="0" cy="0"/>
        </a:xfrm>
      </p:grpSpPr>
      <p:sp>
        <p:nvSpPr>
          <p:cNvPr id="1048689" name="Title 1"/>
          <p:cNvSpPr>
            <a:spLocks noGrp="1"/>
          </p:cNvSpPr>
          <p:nvPr>
            <p:ph type="title"/>
          </p:nvPr>
        </p:nvSpPr>
        <p:spPr>
          <a:xfrm>
            <a:off x="685802" y="685800"/>
            <a:ext cx="10394706" cy="1151965"/>
          </a:xfrm>
        </p:spPr>
        <p:txBody>
          <a:bodyPr/>
          <a:lstStyle>
            <a:lvl1pPr algn="ctr"/>
          </a:lstStyle>
          <a:p>
            <a:r>
              <a:rPr lang="en-US" smtClean="0"/>
              <a:t>Click to edit Master title style</a:t>
            </a:r>
            <a:endParaRPr dirty="0" lang="en-US"/>
          </a:p>
        </p:txBody>
      </p:sp>
      <p:sp>
        <p:nvSpPr>
          <p:cNvPr id="1048690"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1"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92"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3"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94"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5"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96" name="Date Placeholder 2"/>
          <p:cNvSpPr>
            <a:spLocks noGrp="1"/>
          </p:cNvSpPr>
          <p:nvPr>
            <p:ph type="dt" sz="half" idx="10"/>
          </p:nvPr>
        </p:nvSpPr>
        <p:spPr/>
        <p:txBody>
          <a:bodyPr/>
          <a:p>
            <a:fld id="{16C27C16-19D4-4027-9C62-B26B19FAF244}" type="datetime1">
              <a:rPr lang="en-US" smtClean="0"/>
              <a:t>4/21/2022</a:t>
            </a:fld>
            <a:endParaRPr dirty="0" lang="en-US"/>
          </a:p>
        </p:txBody>
      </p:sp>
      <p:sp>
        <p:nvSpPr>
          <p:cNvPr id="1048697" name="Footer Placeholder 3"/>
          <p:cNvSpPr>
            <a:spLocks noGrp="1"/>
          </p:cNvSpPr>
          <p:nvPr>
            <p:ph type="ftr" sz="quarter" idx="11"/>
          </p:nvPr>
        </p:nvSpPr>
        <p:spPr/>
        <p:txBody>
          <a:bodyPr/>
          <a:p>
            <a:endParaRPr dirty="0" lang="en-US"/>
          </a:p>
        </p:txBody>
      </p:sp>
      <p:sp>
        <p:nvSpPr>
          <p:cNvPr id="1048698" name="Slide Number Placeholder 4"/>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7" name=""/>
        <p:cNvGrpSpPr/>
        <p:nvPr/>
      </p:nvGrpSpPr>
      <p:grpSpPr>
        <a:xfrm>
          <a:off x="0" y="0"/>
          <a:ext cx="0" cy="0"/>
          <a:chOff x="0" y="0"/>
          <a:chExt cx="0" cy="0"/>
        </a:xfrm>
      </p:grpSpPr>
      <p:sp>
        <p:nvSpPr>
          <p:cNvPr id="1048638" name="Title 1"/>
          <p:cNvSpPr>
            <a:spLocks noGrp="1"/>
          </p:cNvSpPr>
          <p:nvPr>
            <p:ph type="title"/>
          </p:nvPr>
        </p:nvSpPr>
        <p:spPr>
          <a:xfrm>
            <a:off x="685801" y="685800"/>
            <a:ext cx="10396882" cy="1151965"/>
          </a:xfrm>
        </p:spPr>
        <p:txBody>
          <a:bodyPr/>
          <a:lstStyle>
            <a:lvl1pPr algn="ctr"/>
          </a:lstStyle>
          <a:p>
            <a:r>
              <a:rPr lang="en-US" smtClean="0"/>
              <a:t>Click to edit Master title style</a:t>
            </a:r>
            <a:endParaRPr dirty="0" lang="en-US"/>
          </a:p>
        </p:txBody>
      </p:sp>
      <p:sp>
        <p:nvSpPr>
          <p:cNvPr id="1048639"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0"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1"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42"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3"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4"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45"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6"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7"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48" name="Date Placeholder 2"/>
          <p:cNvSpPr>
            <a:spLocks noGrp="1"/>
          </p:cNvSpPr>
          <p:nvPr>
            <p:ph type="dt" sz="half" idx="10"/>
          </p:nvPr>
        </p:nvSpPr>
        <p:spPr/>
        <p:txBody>
          <a:bodyPr/>
          <a:p>
            <a:fld id="{16C27C16-19D4-4027-9C62-B26B19FAF244}" type="datetime1">
              <a:rPr lang="en-US" smtClean="0"/>
              <a:t>4/21/2022</a:t>
            </a:fld>
            <a:endParaRPr dirty="0" lang="en-US"/>
          </a:p>
        </p:txBody>
      </p:sp>
      <p:sp>
        <p:nvSpPr>
          <p:cNvPr id="1048649" name="Footer Placeholder 3"/>
          <p:cNvSpPr>
            <a:spLocks noGrp="1"/>
          </p:cNvSpPr>
          <p:nvPr>
            <p:ph type="ftr" sz="quarter" idx="11"/>
          </p:nvPr>
        </p:nvSpPr>
        <p:spPr/>
        <p:txBody>
          <a:bodyPr/>
          <a:p>
            <a:endParaRPr dirty="0" lang="en-US"/>
          </a:p>
        </p:txBody>
      </p:sp>
      <p:sp>
        <p:nvSpPr>
          <p:cNvPr id="1048650" name="Slide Number Placeholder 4"/>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705" name="Title 1"/>
          <p:cNvSpPr>
            <a:spLocks noGrp="1"/>
          </p:cNvSpPr>
          <p:nvPr>
            <p:ph type="title"/>
          </p:nvPr>
        </p:nvSpPr>
        <p:spPr/>
        <p:txBody>
          <a:bodyPr/>
          <a:lstStyle>
            <a:lvl1pPr algn="r"/>
          </a:lstStyle>
          <a:p>
            <a:r>
              <a:rPr lang="en-US" smtClean="0"/>
              <a:t>Click to edit Master title style</a:t>
            </a:r>
            <a:endParaRPr dirty="0" lang="en-US"/>
          </a:p>
        </p:txBody>
      </p:sp>
      <p:sp>
        <p:nvSpPr>
          <p:cNvPr id="1048706" name="Vertical Text Placeholder 2"/>
          <p:cNvSpPr>
            <a:spLocks noGrp="1"/>
          </p:cNvSpPr>
          <p:nvPr>
            <p:ph type="body" orient="vert" sz="quarter" idx="13"/>
          </p:nvPr>
        </p:nvSpPr>
        <p:spPr>
          <a:xfrm>
            <a:off x="685800" y="2063396"/>
            <a:ext cx="10394707" cy="3311190"/>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7" name="Date Placeholder 3"/>
          <p:cNvSpPr>
            <a:spLocks noGrp="1"/>
          </p:cNvSpPr>
          <p:nvPr>
            <p:ph type="dt" sz="half" idx="10"/>
          </p:nvPr>
        </p:nvSpPr>
        <p:spPr/>
        <p:txBody>
          <a:bodyPr/>
          <a:p>
            <a:fld id="{16C27C16-19D4-4027-9C62-B26B19FAF244}" type="datetime1">
              <a:rPr lang="en-US" smtClean="0"/>
              <a:t>4/21/2022</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64" name="Vertical Title 1"/>
          <p:cNvSpPr>
            <a:spLocks noGrp="1"/>
          </p:cNvSpPr>
          <p:nvPr>
            <p:ph type="title" orient="vert"/>
          </p:nvPr>
        </p:nvSpPr>
        <p:spPr>
          <a:xfrm>
            <a:off x="8815862" y="685800"/>
            <a:ext cx="2264646" cy="4688785"/>
          </a:xfrm>
        </p:spPr>
        <p:txBody>
          <a:bodyPr vert="eaVert"/>
          <a:lstStyle>
            <a:lvl1pPr algn="l"/>
          </a:lstStyle>
          <a:p>
            <a:r>
              <a:rPr lang="en-US" smtClean="0"/>
              <a:t>Click to edit Master title style</a:t>
            </a:r>
            <a:endParaRPr dirty="0" lang="en-US"/>
          </a:p>
        </p:txBody>
      </p:sp>
      <p:sp>
        <p:nvSpPr>
          <p:cNvPr id="1048665" name="Vertical Text Placeholder 2"/>
          <p:cNvSpPr>
            <a:spLocks noGrp="1"/>
          </p:cNvSpPr>
          <p:nvPr>
            <p:ph type="body" orient="vert" sz="quarter" idx="13"/>
          </p:nvPr>
        </p:nvSpPr>
        <p:spPr>
          <a:xfrm>
            <a:off x="685800" y="685800"/>
            <a:ext cx="7904431" cy="4688785"/>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6" name="Date Placeholder 3"/>
          <p:cNvSpPr>
            <a:spLocks noGrp="1"/>
          </p:cNvSpPr>
          <p:nvPr>
            <p:ph type="dt" sz="half" idx="10"/>
          </p:nvPr>
        </p:nvSpPr>
        <p:spPr/>
        <p:txBody>
          <a:bodyPr/>
          <a:p>
            <a:fld id="{16C27C16-19D4-4027-9C62-B26B19FAF244}" type="datetime1">
              <a:rPr lang="en-US" smtClean="0"/>
              <a:t>4/21/2022</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6" name="Title 1"/>
          <p:cNvSpPr>
            <a:spLocks noGrp="1"/>
          </p:cNvSpPr>
          <p:nvPr>
            <p:ph type="title"/>
          </p:nvPr>
        </p:nvSpPr>
        <p:spPr/>
        <p:txBody>
          <a:bodyPr/>
          <a:p>
            <a:r>
              <a:rPr lang="en-US" smtClean="0"/>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8" name="Date Placeholder 3"/>
          <p:cNvSpPr>
            <a:spLocks noGrp="1"/>
          </p:cNvSpPr>
          <p:nvPr>
            <p:ph type="dt" sz="half" idx="10"/>
          </p:nvPr>
        </p:nvSpPr>
        <p:spPr/>
        <p:txBody>
          <a:bodyPr/>
          <a:p>
            <a:fld id="{16C27C16-19D4-4027-9C62-B26B19FAF244}" type="datetime1">
              <a:rPr lang="en-US" smtClean="0"/>
              <a:t>4/21/2022</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E350D26-F8B0-426E-832E-0BD31DB0D6BB}" type="slidenum">
              <a:rPr lang="en-IN" smtClean="0"/>
              <a:t>‹#›</a:t>
            </a:fld>
            <a:endParaRPr dirty="0" lang="en-IN"/>
          </a:p>
        </p:txBody>
      </p:sp>
    </p:spTree>
  </p:cSld>
  <p:clrMapOvr>
    <a:masterClrMapping/>
  </p:clrMapOvr>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1"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dirty="0" lang="en-US"/>
          </a:p>
        </p:txBody>
      </p:sp>
      <p:sp>
        <p:nvSpPr>
          <p:cNvPr id="1048652"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53" name="Date Placeholder 3"/>
          <p:cNvSpPr>
            <a:spLocks noGrp="1"/>
          </p:cNvSpPr>
          <p:nvPr>
            <p:ph type="dt" sz="half" idx="10"/>
          </p:nvPr>
        </p:nvSpPr>
        <p:spPr/>
        <p:txBody>
          <a:bodyPr/>
          <a:p>
            <a:fld id="{857BB06A-C244-4D67-B7D6-73ED97A417CC}" type="datetime1">
              <a:rPr lang="en-US" smtClean="0"/>
              <a:t>4/21/2022</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3" name="Title 1"/>
          <p:cNvSpPr>
            <a:spLocks noGrp="1"/>
          </p:cNvSpPr>
          <p:nvPr>
            <p:ph type="title"/>
          </p:nvPr>
        </p:nvSpPr>
        <p:spPr>
          <a:xfrm>
            <a:off x="685801" y="685800"/>
            <a:ext cx="10396882" cy="1158140"/>
          </a:xfrm>
        </p:spPr>
        <p:txBody>
          <a:bodyPr/>
          <a:p>
            <a:r>
              <a:rPr lang="en-US" smtClean="0"/>
              <a:t>Click to edit Master title style</a:t>
            </a:r>
            <a:endParaRPr dirty="0" lang="en-US"/>
          </a:p>
        </p:txBody>
      </p:sp>
      <p:sp>
        <p:nvSpPr>
          <p:cNvPr id="1048684" name="Content Placeholder 2"/>
          <p:cNvSpPr>
            <a:spLocks noGrp="1"/>
          </p:cNvSpPr>
          <p:nvPr>
            <p:ph sz="quarter" idx="13"/>
          </p:nvPr>
        </p:nvSpPr>
        <p:spPr>
          <a:xfrm>
            <a:off x="685800" y="2063396"/>
            <a:ext cx="5088714" cy="3311189"/>
          </a:xfrm>
        </p:spPr>
        <p:txBody>
          <a:bodyPr ancho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5" name="Content Placeholder 3"/>
          <p:cNvSpPr>
            <a:spLocks noGrp="1"/>
          </p:cNvSpPr>
          <p:nvPr>
            <p:ph sz="quarter" idx="14"/>
          </p:nvPr>
        </p:nvSpPr>
        <p:spPr>
          <a:xfrm>
            <a:off x="5993971" y="2063396"/>
            <a:ext cx="5086538" cy="3311189"/>
          </a:xfrm>
        </p:spPr>
        <p:txBody>
          <a:bodyPr ancho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Date Placeholder 4"/>
          <p:cNvSpPr>
            <a:spLocks noGrp="1"/>
          </p:cNvSpPr>
          <p:nvPr>
            <p:ph type="dt" sz="half" idx="10"/>
          </p:nvPr>
        </p:nvSpPr>
        <p:spPr/>
        <p:txBody>
          <a:bodyPr/>
          <a:p>
            <a:fld id="{16C27C16-19D4-4027-9C62-B26B19FAF244}" type="datetime1">
              <a:rPr lang="en-US" smtClean="0"/>
              <a:t>4/21/2022</a:t>
            </a:fld>
            <a:endParaRPr dirty="0" lang="en-US"/>
          </a:p>
        </p:txBody>
      </p:sp>
      <p:sp>
        <p:nvSpPr>
          <p:cNvPr id="1048687" name="Footer Placeholder 5"/>
          <p:cNvSpPr>
            <a:spLocks noGrp="1"/>
          </p:cNvSpPr>
          <p:nvPr>
            <p:ph type="ftr" sz="quarter" idx="11"/>
          </p:nvPr>
        </p:nvSpPr>
        <p:spPr/>
        <p:txBody>
          <a:bodyPr/>
          <a:p>
            <a:endParaRPr dirty="0" lang="en-US"/>
          </a:p>
        </p:txBody>
      </p:sp>
      <p:sp>
        <p:nvSpPr>
          <p:cNvPr id="1048688" name="Slide Number Placeholder 6"/>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6" name="Title 1"/>
          <p:cNvSpPr>
            <a:spLocks noGrp="1"/>
          </p:cNvSpPr>
          <p:nvPr>
            <p:ph type="title"/>
          </p:nvPr>
        </p:nvSpPr>
        <p:spPr>
          <a:xfrm>
            <a:off x="685801" y="685800"/>
            <a:ext cx="10394707" cy="1158140"/>
          </a:xfrm>
        </p:spPr>
        <p:txBody>
          <a:bodyPr/>
          <a:p>
            <a:r>
              <a:rPr lang="en-US" smtClean="0"/>
              <a:t>Click to edit Master title style</a:t>
            </a:r>
            <a:endParaRPr dirty="0" lang="en-US"/>
          </a:p>
        </p:txBody>
      </p:sp>
      <p:sp>
        <p:nvSpPr>
          <p:cNvPr id="1048657"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8" name="Content Placeholder 3"/>
          <p:cNvSpPr>
            <a:spLocks noGrp="1"/>
          </p:cNvSpPr>
          <p:nvPr>
            <p:ph sz="quarter" idx="13"/>
          </p:nvPr>
        </p:nvSpPr>
        <p:spPr>
          <a:xfrm>
            <a:off x="685802" y="2861733"/>
            <a:ext cx="5088712" cy="2512852"/>
          </a:xfrm>
        </p:spPr>
        <p:txBody>
          <a:bodyPr ancho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9"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60" name="Content Placeholder 5"/>
          <p:cNvSpPr>
            <a:spLocks noGrp="1"/>
          </p:cNvSpPr>
          <p:nvPr>
            <p:ph sz="quarter" idx="14"/>
          </p:nvPr>
        </p:nvSpPr>
        <p:spPr>
          <a:xfrm>
            <a:off x="5993969" y="2861733"/>
            <a:ext cx="5088713" cy="2512852"/>
          </a:xfrm>
        </p:spPr>
        <p:txBody>
          <a:bodyPr ancho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1" name="Date Placeholder 6"/>
          <p:cNvSpPr>
            <a:spLocks noGrp="1"/>
          </p:cNvSpPr>
          <p:nvPr>
            <p:ph type="dt" sz="half" idx="10"/>
          </p:nvPr>
        </p:nvSpPr>
        <p:spPr/>
        <p:txBody>
          <a:bodyPr/>
          <a:p>
            <a:fld id="{16C27C16-19D4-4027-9C62-B26B19FAF244}" type="datetime1">
              <a:rPr lang="en-US" smtClean="0"/>
              <a:t>4/21/2022</a:t>
            </a:fld>
            <a:endParaRPr dirty="0" lang="en-US"/>
          </a:p>
        </p:txBody>
      </p:sp>
      <p:sp>
        <p:nvSpPr>
          <p:cNvPr id="1048662" name="Footer Placeholder 7"/>
          <p:cNvSpPr>
            <a:spLocks noGrp="1"/>
          </p:cNvSpPr>
          <p:nvPr>
            <p:ph type="ftr" sz="quarter" idx="11"/>
          </p:nvPr>
        </p:nvSpPr>
        <p:spPr/>
        <p:txBody>
          <a:bodyPr/>
          <a:p>
            <a:endParaRPr dirty="0" lang="en-US"/>
          </a:p>
        </p:txBody>
      </p:sp>
      <p:sp>
        <p:nvSpPr>
          <p:cNvPr id="1048663" name="Slide Number Placeholder 8"/>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8" name="Title 1"/>
          <p:cNvSpPr>
            <a:spLocks noGrp="1"/>
          </p:cNvSpPr>
          <p:nvPr>
            <p:ph type="title"/>
          </p:nvPr>
        </p:nvSpPr>
        <p:spPr/>
        <p:txBody>
          <a:bodyPr/>
          <a:p>
            <a:r>
              <a:rPr lang="en-US" smtClean="0"/>
              <a:t>Click to edit Master title style</a:t>
            </a:r>
            <a:endParaRPr dirty="0" lang="en-US"/>
          </a:p>
        </p:txBody>
      </p:sp>
      <p:sp>
        <p:nvSpPr>
          <p:cNvPr id="1048619" name="Date Placeholder 2"/>
          <p:cNvSpPr>
            <a:spLocks noGrp="1"/>
          </p:cNvSpPr>
          <p:nvPr>
            <p:ph type="dt" sz="half" idx="10"/>
          </p:nvPr>
        </p:nvSpPr>
        <p:spPr/>
        <p:txBody>
          <a:bodyPr/>
          <a:p>
            <a:fld id="{F008D61C-CB42-4521-A465-4F00F6373107}" type="datetime1">
              <a:rPr lang="en-US" smtClean="0"/>
              <a:t>4/21/2022</a:t>
            </a:fld>
            <a:endParaRPr dirty="0" lang="en-US"/>
          </a:p>
        </p:txBody>
      </p:sp>
      <p:sp>
        <p:nvSpPr>
          <p:cNvPr id="1048620" name="Footer Placeholder 3"/>
          <p:cNvSpPr>
            <a:spLocks noGrp="1"/>
          </p:cNvSpPr>
          <p:nvPr>
            <p:ph type="ftr" sz="quarter" idx="11"/>
          </p:nvPr>
        </p:nvSpPr>
        <p:spPr/>
        <p:txBody>
          <a:bodyPr/>
          <a:p>
            <a:endParaRPr dirty="0" lang="en-US"/>
          </a:p>
        </p:txBody>
      </p:sp>
      <p:sp>
        <p:nvSpPr>
          <p:cNvPr id="1048621" name="Slide Number Placeholder 4"/>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pic>
        <p:nvPicPr>
          <p:cNvPr id="2097166" name="Picture 4"/>
          <p:cNvPicPr>
            <a:picLocks noChangeAspect="1"/>
          </p:cNvPicPr>
          <p:nvPr userDrawn="1"/>
        </p:nvPicPr>
        <p:blipFill>
          <a:blip xmlns:r="http://schemas.openxmlformats.org/officeDocument/2006/relationships" r:embed="rId1"/>
          <a:stretch>
            <a:fillRect/>
          </a:stretch>
        </p:blipFill>
        <p:spPr>
          <a:xfrm>
            <a:off x="3476624" y="1025379"/>
            <a:ext cx="5495925" cy="3818083"/>
          </a:xfrm>
          <a:prstGeom prst="rect"/>
        </p:spPr>
      </p:pic>
    </p:spTree>
  </p:cSld>
  <p:clrMapOvr>
    <a:masterClrMapping/>
  </p:clrMapOvr>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9"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dirty="0" lang="en-US"/>
          </a:p>
        </p:txBody>
      </p:sp>
      <p:sp>
        <p:nvSpPr>
          <p:cNvPr id="1048700" name="Content Placeholder 2"/>
          <p:cNvSpPr>
            <a:spLocks noGrp="1"/>
          </p:cNvSpPr>
          <p:nvPr>
            <p:ph sz="quarter" idx="13"/>
          </p:nvPr>
        </p:nvSpPr>
        <p:spPr>
          <a:xfrm>
            <a:off x="5046132" y="685800"/>
            <a:ext cx="6034375" cy="4688785"/>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1"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702" name="Date Placeholder 4"/>
          <p:cNvSpPr>
            <a:spLocks noGrp="1"/>
          </p:cNvSpPr>
          <p:nvPr>
            <p:ph type="dt" sz="half" idx="10"/>
          </p:nvPr>
        </p:nvSpPr>
        <p:spPr/>
        <p:txBody>
          <a:bodyPr/>
          <a:p>
            <a:fld id="{16C27C16-19D4-4027-9C62-B26B19FAF244}" type="datetime1">
              <a:rPr lang="en-US" smtClean="0"/>
              <a:t>4/21/2022</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3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dirty="0" lang="en-US"/>
          </a:p>
        </p:txBody>
      </p:sp>
      <p:sp>
        <p:nvSpPr>
          <p:cNvPr id="1048633"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34"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35" name="Date Placeholder 4"/>
          <p:cNvSpPr>
            <a:spLocks noGrp="1"/>
          </p:cNvSpPr>
          <p:nvPr>
            <p:ph type="dt" sz="half" idx="10"/>
          </p:nvPr>
        </p:nvSpPr>
        <p:spPr/>
        <p:txBody>
          <a:bodyPr/>
          <a:p>
            <a:fld id="{3D679680-FDFB-4F63-A942-14E00CD81373}" type="datetime1">
              <a:rPr lang="en-US" smtClean="0"/>
              <a:t>4/21/2022</a:t>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6E350D26-F8B0-426E-832E-0BD31DB0D6BB}" type="slidenum">
              <a:rPr lang="en-IN" smtClean="0"/>
              <a:t>‹#›</a:t>
            </a:fld>
            <a:endParaRPr lang="en-IN"/>
          </a:p>
        </p:txBody>
      </p:sp>
    </p:spTree>
  </p:cSld>
  <p:clrMapOvr>
    <a:masterClrMapping/>
  </p:clrMapOvr>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jpe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18"/>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2"/>
                </a:gs>
                <a:gs pos="100000">
                  <a:schemeClr val="accent2">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smtClean="0"/>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2">
                    <a:lumMod val="50000"/>
                  </a:schemeClr>
                </a:solidFill>
              </a:defRPr>
            </a:lvl1pPr>
          </a:lstStyle>
          <a:p>
            <a:fld id="{16C27C16-19D4-4027-9C62-B26B19FAF244}" type="datetime1">
              <a:rPr lang="en-US" smtClean="0"/>
              <a:t>4/21/2022</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2">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2">
                    <a:lumMod val="50000"/>
                  </a:schemeClr>
                </a:solidFill>
              </a:defRPr>
            </a:lvl1pPr>
          </a:lstStyle>
          <a:p>
            <a:fld id="{6E350D26-F8B0-426E-832E-0BD31DB0D6B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fade thruBlk="1"/>
  </p:transition>
  <p:timing/>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TextBox 4"/>
          <p:cNvSpPr txBox="1"/>
          <p:nvPr/>
        </p:nvSpPr>
        <p:spPr>
          <a:xfrm rot="21395489">
            <a:off x="7214370" y="4641666"/>
            <a:ext cx="4084319" cy="830997"/>
          </a:xfrm>
          <a:prstGeom prst="rect"/>
          <a:noFill/>
          <a:effectLst>
            <a:outerShdw algn="r" blurRad="50800" dir="10800000" dist="38100" rotWithShape="0">
              <a:prstClr val="black">
                <a:alpha val="40000"/>
              </a:prstClr>
            </a:outerShdw>
          </a:effectLst>
        </p:spPr>
        <p:txBody>
          <a:bodyPr rtlCol="0" wrap="square">
            <a:spAutoFit/>
          </a:bodyPr>
          <a:p>
            <a:r>
              <a:rPr b="1" dirty="0" sz="4800" lang="en-IN" smtClean="0">
                <a:latin typeface="Gabriola" panose="04040605051002020D02" pitchFamily="82" charset="0"/>
              </a:rPr>
              <a:t>HEALTHCARE</a:t>
            </a:r>
            <a:endParaRPr b="1" dirty="0" sz="4800" lang="en-IN">
              <a:latin typeface="Gabriola" panose="04040605051002020D02" pitchFamily="82" charset="0"/>
            </a:endParaRPr>
          </a:p>
        </p:txBody>
      </p:sp>
      <p:pic>
        <p:nvPicPr>
          <p:cNvPr id="2097154" name="Picture 2"/>
          <p:cNvPicPr>
            <a:picLocks noChangeAspect="1"/>
          </p:cNvPicPr>
          <p:nvPr/>
        </p:nvPicPr>
        <p:blipFill>
          <a:blip xmlns:r="http://schemas.openxmlformats.org/officeDocument/2006/relationships" r:embed="rId1"/>
          <a:stretch>
            <a:fillRect/>
          </a:stretch>
        </p:blipFill>
        <p:spPr>
          <a:xfrm>
            <a:off x="2626777" y="296983"/>
            <a:ext cx="5014395" cy="4549534"/>
          </a:xfrm>
          <a:prstGeom prst="rect"/>
          <a:effectLst>
            <a:outerShdw algn="bl" blurRad="101600" dir="21540000" dist="25400" rotWithShape="0" sx="101000" sy="101000">
              <a:prstClr val="black">
                <a:alpha val="40000"/>
              </a:prstClr>
            </a:outerShdw>
          </a:effectLst>
        </p:spPr>
      </p:pic>
      <p:sp>
        <p:nvSpPr>
          <p:cNvPr id="1048595" name="TextBox 5"/>
          <p:cNvSpPr txBox="1"/>
          <p:nvPr/>
        </p:nvSpPr>
        <p:spPr>
          <a:xfrm>
            <a:off x="3482711" y="3936209"/>
            <a:ext cx="4627879" cy="574040"/>
          </a:xfrm>
          <a:prstGeom prst="rect"/>
          <a:noFill/>
          <a:effectLst>
            <a:outerShdw algn="tl" blurRad="25400" dir="3000000" dist="12700" rotWithShape="0">
              <a:prstClr val="black"/>
            </a:outerShdw>
          </a:effectLst>
        </p:spPr>
        <p:txBody>
          <a:bodyPr rtlCol="0" wrap="none">
            <a:spAutoFit/>
          </a:bodyPr>
          <a:p>
            <a:r>
              <a:rPr dirty="0" sz="3200" lang="en-IN" smtClean="0">
                <a:solidFill>
                  <a:srgbClr val="01BDA6"/>
                </a:solidFill>
                <a:latin typeface="Brush Script MT" panose="03060802040406070304" pitchFamily="66" charset="0"/>
              </a:rPr>
              <a:t>Let’s Kickout Depression</a:t>
            </a:r>
            <a:endParaRPr dirty="0" sz="3200" lang="en-IN">
              <a:solidFill>
                <a:srgbClr val="01BDA6"/>
              </a:solidFill>
              <a:latin typeface="Brush Script MT" panose="03060802040406070304" pitchFamily="66"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5" name="Picture 4"/>
          <p:cNvPicPr>
            <a:picLocks noChangeAspect="1"/>
          </p:cNvPicPr>
          <p:nvPr/>
        </p:nvPicPr>
        <p:blipFill>
          <a:blip xmlns:r="http://schemas.openxmlformats.org/officeDocument/2006/relationships" r:embed="rId1"/>
          <a:stretch>
            <a:fillRect/>
          </a:stretch>
        </p:blipFill>
        <p:spPr>
          <a:xfrm>
            <a:off x="2041885" y="-478972"/>
            <a:ext cx="6954345" cy="6858000"/>
          </a:xfrm>
          <a:prstGeom prst="rect"/>
          <a:effectLst>
            <a:outerShdw algn="tl" blurRad="50800" dir="2700000" dist="38100" rotWithShape="0">
              <a:prstClr val="black">
                <a:alpha val="40000"/>
              </a:prstClr>
            </a:outerShdw>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 presetSubtype="0">
                                  <p:stCondLst>
                                    <p:cond delay="0"/>
                                  </p:stCondLst>
                                  <p:childTnLst>
                                    <p:set>
                                      <p:cBhvr>
                                        <p:cTn dur="1" fill="hold" id="6">
                                          <p:stCondLst>
                                            <p:cond delay="0"/>
                                          </p:stCondLst>
                                        </p:cTn>
                                        <p:tgtEl>
                                          <p:spTgt spid="2097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itle 1"/>
          <p:cNvSpPr>
            <a:spLocks noGrp="1"/>
          </p:cNvSpPr>
          <p:nvPr>
            <p:ph type="title"/>
          </p:nvPr>
        </p:nvSpPr>
        <p:spPr/>
        <p:txBody>
          <a:bodyPr/>
          <a:p>
            <a:r>
              <a:rPr dirty="0" lang="en-IN" smtClean="0"/>
              <a:t>Team members:</a:t>
            </a:r>
            <a:endParaRPr dirty="0" lang="en-IN"/>
          </a:p>
        </p:txBody>
      </p:sp>
      <p:sp>
        <p:nvSpPr>
          <p:cNvPr id="1048602" name="Content Placeholder 2"/>
          <p:cNvSpPr>
            <a:spLocks noGrp="1"/>
          </p:cNvSpPr>
          <p:nvPr>
            <p:ph sz="quarter" idx="13"/>
          </p:nvPr>
        </p:nvSpPr>
        <p:spPr/>
        <p:txBody>
          <a:bodyPr>
            <a:normAutofit fontScale="95000" lnSpcReduction="20000"/>
          </a:bodyPr>
          <a:p>
            <a:r>
              <a:rPr dirty="0" sz="3600" lang="en-IN" err="1" smtClean="0">
                <a:latin typeface="URW DIN" panose="00000800000000000000" pitchFamily="2" charset="0"/>
              </a:rPr>
              <a:t>jayachandran</a:t>
            </a:r>
            <a:r>
              <a:rPr dirty="0" sz="3600" lang="en-IN" smtClean="0">
                <a:latin typeface="URW DIN" panose="00000800000000000000" pitchFamily="2" charset="0"/>
              </a:rPr>
              <a:t> </a:t>
            </a:r>
          </a:p>
          <a:p>
            <a:r>
              <a:rPr dirty="0" sz="3600" lang="en-IN" err="1" smtClean="0">
                <a:latin typeface="URW DIN" panose="00000800000000000000" pitchFamily="2" charset="0"/>
              </a:rPr>
              <a:t>Rohith</a:t>
            </a:r>
            <a:endParaRPr dirty="0" sz="3600" lang="en-IN" smtClean="0">
              <a:latin typeface="URW DIN" panose="00000800000000000000" pitchFamily="2" charset="0"/>
            </a:endParaRPr>
          </a:p>
          <a:p>
            <a:r>
              <a:rPr dirty="0" sz="3600" lang="en-IN" err="1" smtClean="0">
                <a:latin typeface="URW DIN" panose="00000800000000000000" pitchFamily="2" charset="0"/>
              </a:rPr>
              <a:t>Davidraj</a:t>
            </a:r>
            <a:r>
              <a:rPr dirty="0" sz="3600" lang="en-IN">
                <a:latin typeface="URW DIN" panose="00000800000000000000" pitchFamily="2" charset="0"/>
              </a:rPr>
              <a:t> </a:t>
            </a:r>
            <a:r>
              <a:rPr dirty="0" sz="3600" lang="en-IN" smtClean="0">
                <a:latin typeface="URW DIN" panose="00000800000000000000" pitchFamily="2" charset="0"/>
              </a:rPr>
              <a:t>Dominique</a:t>
            </a:r>
          </a:p>
          <a:p>
            <a:r>
              <a:rPr dirty="0" sz="3600" lang="en-IN" err="1" smtClean="0">
                <a:latin typeface="URW DIN" panose="00000800000000000000" pitchFamily="2" charset="0"/>
              </a:rPr>
              <a:t>S</a:t>
            </a:r>
            <a:r>
              <a:rPr dirty="0" sz="3600" lang="en-US" err="1" smtClean="0">
                <a:latin typeface="URW DIN" panose="00000800000000000000" pitchFamily="2" charset="0"/>
              </a:rPr>
              <a:t>a</a:t>
            </a:r>
            <a:r>
              <a:rPr dirty="0" sz="3600" lang="en-US" err="1" smtClean="0">
                <a:latin typeface="URW DIN" panose="00000800000000000000" pitchFamily="2" charset="0"/>
              </a:rPr>
              <a:t>k</a:t>
            </a:r>
            <a:r>
              <a:rPr dirty="0" sz="3600" lang="en-US" err="1" smtClean="0">
                <a:latin typeface="URW DIN" panose="00000800000000000000" pitchFamily="2" charset="0"/>
              </a:rPr>
              <a:t>t</a:t>
            </a:r>
            <a:r>
              <a:rPr dirty="0" sz="3600" lang="en-US" err="1" smtClean="0">
                <a:latin typeface="URW DIN" panose="00000800000000000000" pitchFamily="2" charset="0"/>
              </a:rPr>
              <a:t>h</a:t>
            </a:r>
            <a:r>
              <a:rPr dirty="0" sz="3600" lang="en-US" err="1" smtClean="0">
                <a:latin typeface="URW DIN" panose="00000800000000000000" pitchFamily="2" charset="0"/>
              </a:rPr>
              <a:t>i</a:t>
            </a:r>
            <a:r>
              <a:rPr dirty="0" sz="3600" lang="en-US" err="1" smtClean="0">
                <a:latin typeface="URW DIN" panose="00000800000000000000" pitchFamily="2" charset="0"/>
              </a:rPr>
              <a:t>v</a:t>
            </a:r>
            <a:r>
              <a:rPr dirty="0" sz="3600" lang="en-US" err="1" smtClean="0">
                <a:latin typeface="URW DIN" panose="00000800000000000000" pitchFamily="2" charset="0"/>
              </a:rPr>
              <a:t>e</a:t>
            </a:r>
            <a:r>
              <a:rPr dirty="0" sz="3600" lang="en-US" err="1" smtClean="0">
                <a:latin typeface="URW DIN" panose="00000800000000000000" pitchFamily="2" charset="0"/>
              </a:rPr>
              <a:t>l</a:t>
            </a:r>
            <a:endParaRPr dirty="0" sz="3600" lang="en-IN" smtClean="0">
              <a:latin typeface="URW DIN" panose="00000800000000000000" pitchFamily="2" charset="0"/>
            </a:endParaRPr>
          </a:p>
          <a:p>
            <a:r>
              <a:rPr dirty="0" sz="3600" lang="en-IN" smtClean="0">
                <a:latin typeface="URW DIN" panose="00000800000000000000" pitchFamily="2" charset="0"/>
              </a:rPr>
              <a:t>Hari </a:t>
            </a:r>
            <a:r>
              <a:rPr dirty="0" sz="3600" lang="en-IN" err="1" smtClean="0">
                <a:latin typeface="URW DIN" panose="00000800000000000000" pitchFamily="2" charset="0"/>
              </a:rPr>
              <a:t>krishnan</a:t>
            </a:r>
            <a:endParaRPr dirty="0" sz="3600" lang="en-IN" smtClean="0">
              <a:latin typeface="URW DIN" panose="00000800000000000000" pitchFamily="2" charset="0"/>
            </a:endParaRPr>
          </a:p>
          <a:p>
            <a:endParaRPr dirty="0" lang="en-IN" smtClean="0"/>
          </a:p>
        </p:txBody>
      </p:sp>
      <p:pic>
        <p:nvPicPr>
          <p:cNvPr id="2097155" name="Picture 4"/>
          <p:cNvPicPr>
            <a:picLocks noChangeAspect="1"/>
          </p:cNvPicPr>
          <p:nvPr/>
        </p:nvPicPr>
        <p:blipFill>
          <a:blip xmlns:r="http://schemas.openxmlformats.org/officeDocument/2006/relationships" r:embed="rId1"/>
          <a:stretch>
            <a:fillRect/>
          </a:stretch>
        </p:blipFill>
        <p:spPr>
          <a:xfrm>
            <a:off x="7197770" y="1337990"/>
            <a:ext cx="3248025" cy="3781425"/>
          </a:xfrm>
          <a:prstGeom prst="rect"/>
          <a:ln>
            <a:noFill/>
          </a:ln>
          <a:effectLst>
            <a:outerShdw algn="tl" blurRad="292100" dir="2700000" dist="139700" rotWithShape="0">
              <a:srgbClr val="333333">
                <a:alpha val="65000"/>
              </a:srgbClr>
            </a:outerShdw>
          </a:effectLst>
        </p:spPr>
      </p:pic>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8601"/>
                                        </p:tgtEl>
                                        <p:attrNameLst>
                                          <p:attrName>style.visibility</p:attrName>
                                        </p:attrNameLst>
                                      </p:cBhvr>
                                      <p:to>
                                        <p:strVal val="visible"/>
                                      </p:to>
                                    </p:set>
                                    <p:animEffect transition="in" filter="fade">
                                      <p:cBhvr>
                                        <p:cTn dur="500" id="7"/>
                                        <p:tgtEl>
                                          <p:spTgt spid="1048601"/>
                                        </p:tgtEl>
                                      </p:cBhvr>
                                    </p:animEffect>
                                  </p:childTnLst>
                                </p:cTn>
                              </p:par>
                              <p:par>
                                <p:cTn fill="hold" id="8" nodeType="withEffect" presetClass="entr" presetID="42" presetSubtype="0">
                                  <p:stCondLst>
                                    <p:cond delay="0"/>
                                  </p:stCondLst>
                                  <p:childTnLst>
                                    <p:set>
                                      <p:cBhvr>
                                        <p:cTn dur="1" fill="hold" id="9">
                                          <p:stCondLst>
                                            <p:cond delay="0"/>
                                          </p:stCondLst>
                                        </p:cTn>
                                        <p:tgtEl>
                                          <p:spTgt spid="2097155"/>
                                        </p:tgtEl>
                                        <p:attrNameLst>
                                          <p:attrName>style.visibility</p:attrName>
                                        </p:attrNameLst>
                                      </p:cBhvr>
                                      <p:to>
                                        <p:strVal val="visible"/>
                                      </p:to>
                                    </p:set>
                                    <p:animEffect transition="in" filter="fade">
                                      <p:cBhvr>
                                        <p:cTn dur="1000" id="10"/>
                                        <p:tgtEl>
                                          <p:spTgt spid="2097155"/>
                                        </p:tgtEl>
                                      </p:cBhvr>
                                    </p:animEffect>
                                    <p:anim calcmode="lin" valueType="num">
                                      <p:cBhvr>
                                        <p:cTn dur="1000" fill="hold" id="11"/>
                                        <p:tgtEl>
                                          <p:spTgt spid="2097155"/>
                                        </p:tgtEl>
                                        <p:attrNameLst>
                                          <p:attrName>ppt_x</p:attrName>
                                        </p:attrNameLst>
                                      </p:cBhvr>
                                      <p:tavLst>
                                        <p:tav tm="0">
                                          <p:val>
                                            <p:strVal val="#ppt_x"/>
                                          </p:val>
                                        </p:tav>
                                        <p:tav tm="100000">
                                          <p:val>
                                            <p:strVal val="#ppt_x"/>
                                          </p:val>
                                        </p:tav>
                                      </p:tavLst>
                                    </p:anim>
                                    <p:anim calcmode="lin" valueType="num">
                                      <p:cBhvr>
                                        <p:cTn dur="1000" fill="hold" id="12"/>
                                        <p:tgtEl>
                                          <p:spTgt spid="2097155"/>
                                        </p:tgtEl>
                                        <p:attrNameLst>
                                          <p:attrName>ppt_y</p:attrName>
                                        </p:attrNameLst>
                                      </p:cBhvr>
                                      <p:tavLst>
                                        <p:tav tm="0">
                                          <p:val>
                                            <p:strVal val="#ppt_y+.1"/>
                                          </p:val>
                                        </p:tav>
                                        <p:tav tm="100000">
                                          <p:val>
                                            <p:strVal val="#ppt_y"/>
                                          </p:val>
                                        </p:tav>
                                      </p:tavLst>
                                    </p:anim>
                                  </p:childTnLst>
                                </p:cTn>
                              </p:par>
                              <p:par>
                                <p:cTn fill="hold" grpId="0" id="13" nodeType="withEffect" presetClass="entr" presetID="10" presetSubtype="0">
                                  <p:stCondLst>
                                    <p:cond delay="1000"/>
                                  </p:stCondLst>
                                  <p:childTnLst>
                                    <p:set>
                                      <p:cBhvr>
                                        <p:cTn dur="1" fill="hold" id="14">
                                          <p:stCondLst>
                                            <p:cond delay="0"/>
                                          </p:stCondLst>
                                        </p:cTn>
                                        <p:tgtEl>
                                          <p:spTgt spid="1048602">
                                            <p:txEl>
                                              <p:pRg st="0" end="0"/>
                                            </p:txEl>
                                          </p:spTgt>
                                        </p:tgtEl>
                                        <p:attrNameLst>
                                          <p:attrName>style.visibility</p:attrName>
                                        </p:attrNameLst>
                                      </p:cBhvr>
                                      <p:to>
                                        <p:strVal val="visible"/>
                                      </p:to>
                                    </p:set>
                                    <p:animEffect transition="in" filter="fade">
                                      <p:cBhvr>
                                        <p:cTn dur="400" id="15"/>
                                        <p:tgtEl>
                                          <p:spTgt spid="1048602">
                                            <p:txEl>
                                              <p:pRg st="0" end="0"/>
                                            </p:txEl>
                                          </p:spTgt>
                                        </p:tgtEl>
                                      </p:cBhvr>
                                    </p:animEffect>
                                  </p:childTnLst>
                                </p:cTn>
                              </p:par>
                            </p:childTnLst>
                          </p:cTn>
                        </p:par>
                        <p:par>
                          <p:cTn fill="hold" id="16">
                            <p:stCondLst>
                              <p:cond delay="1400"/>
                            </p:stCondLst>
                            <p:childTnLst>
                              <p:par>
                                <p:cTn fill="hold" grpId="0" id="17" nodeType="afterEffect" presetClass="entr" presetID="10" presetSubtype="0">
                                  <p:stCondLst>
                                    <p:cond delay="0"/>
                                  </p:stCondLst>
                                  <p:childTnLst>
                                    <p:set>
                                      <p:cBhvr>
                                        <p:cTn dur="1" fill="hold" id="18">
                                          <p:stCondLst>
                                            <p:cond delay="0"/>
                                          </p:stCondLst>
                                        </p:cTn>
                                        <p:tgtEl>
                                          <p:spTgt spid="1048602">
                                            <p:txEl>
                                              <p:pRg st="1" end="1"/>
                                            </p:txEl>
                                          </p:spTgt>
                                        </p:tgtEl>
                                        <p:attrNameLst>
                                          <p:attrName>style.visibility</p:attrName>
                                        </p:attrNameLst>
                                      </p:cBhvr>
                                      <p:to>
                                        <p:strVal val="visible"/>
                                      </p:to>
                                    </p:set>
                                    <p:animEffect transition="in" filter="fade">
                                      <p:cBhvr>
                                        <p:cTn dur="500" id="19"/>
                                        <p:tgtEl>
                                          <p:spTgt spid="1048602">
                                            <p:txEl>
                                              <p:pRg st="1" end="1"/>
                                            </p:txEl>
                                          </p:spTgt>
                                        </p:tgtEl>
                                      </p:cBhvr>
                                    </p:animEffect>
                                  </p:childTnLst>
                                </p:cTn>
                              </p:par>
                            </p:childTnLst>
                          </p:cTn>
                        </p:par>
                        <p:par>
                          <p:cTn fill="hold" id="20">
                            <p:stCondLst>
                              <p:cond delay="1900"/>
                            </p:stCondLst>
                            <p:childTnLst>
                              <p:par>
                                <p:cTn fill="hold" grpId="0" id="21" nodeType="afterEffect" presetClass="entr" presetID="10" presetSubtype="0">
                                  <p:stCondLst>
                                    <p:cond delay="0"/>
                                  </p:stCondLst>
                                  <p:childTnLst>
                                    <p:set>
                                      <p:cBhvr>
                                        <p:cTn dur="1" fill="hold" id="22">
                                          <p:stCondLst>
                                            <p:cond delay="0"/>
                                          </p:stCondLst>
                                        </p:cTn>
                                        <p:tgtEl>
                                          <p:spTgt spid="1048602">
                                            <p:txEl>
                                              <p:pRg st="2" end="2"/>
                                            </p:txEl>
                                          </p:spTgt>
                                        </p:tgtEl>
                                        <p:attrNameLst>
                                          <p:attrName>style.visibility</p:attrName>
                                        </p:attrNameLst>
                                      </p:cBhvr>
                                      <p:to>
                                        <p:strVal val="visible"/>
                                      </p:to>
                                    </p:set>
                                    <p:animEffect transition="in" filter="fade">
                                      <p:cBhvr>
                                        <p:cTn dur="500" id="23"/>
                                        <p:tgtEl>
                                          <p:spTgt spid="1048602">
                                            <p:txEl>
                                              <p:pRg st="2" end="2"/>
                                            </p:txEl>
                                          </p:spTgt>
                                        </p:tgtEl>
                                      </p:cBhvr>
                                    </p:animEffect>
                                  </p:childTnLst>
                                </p:cTn>
                              </p:par>
                            </p:childTnLst>
                          </p:cTn>
                        </p:par>
                        <p:par>
                          <p:cTn fill="hold" id="24">
                            <p:stCondLst>
                              <p:cond delay="2400"/>
                            </p:stCondLst>
                            <p:childTnLst>
                              <p:par>
                                <p:cTn fill="hold" grpId="0" id="25" nodeType="afterEffect" presetClass="entr" presetID="10" presetSubtype="0">
                                  <p:stCondLst>
                                    <p:cond delay="0"/>
                                  </p:stCondLst>
                                  <p:childTnLst>
                                    <p:set>
                                      <p:cBhvr>
                                        <p:cTn dur="1" fill="hold" id="26">
                                          <p:stCondLst>
                                            <p:cond delay="0"/>
                                          </p:stCondLst>
                                        </p:cTn>
                                        <p:tgtEl>
                                          <p:spTgt spid="1048602">
                                            <p:txEl>
                                              <p:pRg st="3" end="3"/>
                                            </p:txEl>
                                          </p:spTgt>
                                        </p:tgtEl>
                                        <p:attrNameLst>
                                          <p:attrName>style.visibility</p:attrName>
                                        </p:attrNameLst>
                                      </p:cBhvr>
                                      <p:to>
                                        <p:strVal val="visible"/>
                                      </p:to>
                                    </p:set>
                                    <p:animEffect transition="in" filter="fade">
                                      <p:cBhvr>
                                        <p:cTn dur="500" id="27"/>
                                        <p:tgtEl>
                                          <p:spTgt spid="1048602">
                                            <p:txEl>
                                              <p:pRg st="3" end="3"/>
                                            </p:txEl>
                                          </p:spTgt>
                                        </p:tgtEl>
                                      </p:cBhvr>
                                    </p:animEffect>
                                  </p:childTnLst>
                                </p:cTn>
                              </p:par>
                            </p:childTnLst>
                          </p:cTn>
                        </p:par>
                        <p:par>
                          <p:cTn fill="hold" id="28">
                            <p:stCondLst>
                              <p:cond delay="2900"/>
                            </p:stCondLst>
                            <p:childTnLst>
                              <p:par>
                                <p:cTn fill="hold" grpId="0" id="29" nodeType="afterEffect" presetClass="entr" presetID="10" presetSubtype="0">
                                  <p:stCondLst>
                                    <p:cond delay="0"/>
                                  </p:stCondLst>
                                  <p:childTnLst>
                                    <p:set>
                                      <p:cBhvr>
                                        <p:cTn dur="1" fill="hold" id="30">
                                          <p:stCondLst>
                                            <p:cond delay="0"/>
                                          </p:stCondLst>
                                        </p:cTn>
                                        <p:tgtEl>
                                          <p:spTgt spid="1048602">
                                            <p:txEl>
                                              <p:pRg st="4" end="4"/>
                                            </p:txEl>
                                          </p:spTgt>
                                        </p:tgtEl>
                                        <p:attrNameLst>
                                          <p:attrName>style.visibility</p:attrName>
                                        </p:attrNameLst>
                                      </p:cBhvr>
                                      <p:to>
                                        <p:strVal val="visible"/>
                                      </p:to>
                                    </p:set>
                                    <p:animEffect transition="in" filter="fade">
                                      <p:cBhvr>
                                        <p:cTn dur="500" id="31"/>
                                        <p:tgtEl>
                                          <p:spTgt spid="10486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1" grpId="0"/>
      <p:bldP spid="104860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itle 1"/>
          <p:cNvSpPr>
            <a:spLocks noGrp="1"/>
          </p:cNvSpPr>
          <p:nvPr>
            <p:ph type="title"/>
          </p:nvPr>
        </p:nvSpPr>
        <p:spPr/>
        <p:txBody>
          <a:bodyPr/>
          <a:p>
            <a:r>
              <a:rPr dirty="0" lang="en-IN" smtClean="0"/>
              <a:t>What is mental health</a:t>
            </a:r>
            <a:r>
              <a:rPr dirty="0" lang="en-IN"/>
              <a:t>?</a:t>
            </a:r>
          </a:p>
        </p:txBody>
      </p:sp>
      <p:sp>
        <p:nvSpPr>
          <p:cNvPr id="1048604" name="TextBox 3"/>
          <p:cNvSpPr txBox="1"/>
          <p:nvPr/>
        </p:nvSpPr>
        <p:spPr>
          <a:xfrm>
            <a:off x="685801" y="2246812"/>
            <a:ext cx="6601097" cy="1869440"/>
          </a:xfrm>
          <a:prstGeom prst="rect"/>
          <a:noFill/>
        </p:spPr>
        <p:txBody>
          <a:bodyPr rtlCol="0" wrap="square">
            <a:spAutoFit/>
          </a:bodyPr>
          <a:p>
            <a:r>
              <a:rPr dirty="0" sz="2400" lang="en-IN" smtClean="0">
                <a:latin typeface="URW DIN" panose="00000800000000000000" pitchFamily="2" charset="0"/>
              </a:rPr>
              <a:t>Mental health refers to cognitive, behavioural, and emotional well-being .It is all about how people think, feel, and behave. People sometimes use the term “mental health” to mean the absence of a mental disorder</a:t>
            </a:r>
            <a:r>
              <a:rPr dirty="0" sz="2400" lang="en-IN">
                <a:latin typeface="URW DIN" panose="00000800000000000000" pitchFamily="2" charset="0"/>
              </a:rPr>
              <a:t>.</a:t>
            </a:r>
          </a:p>
        </p:txBody>
      </p:sp>
      <p:pic>
        <p:nvPicPr>
          <p:cNvPr id="2097156" name="Picture 4"/>
          <p:cNvPicPr>
            <a:picLocks noChangeAspect="1"/>
          </p:cNvPicPr>
          <p:nvPr/>
        </p:nvPicPr>
        <p:blipFill>
          <a:blip xmlns:r="http://schemas.openxmlformats.org/officeDocument/2006/relationships" r:embed="rId1" cstate="print"/>
          <a:stretch>
            <a:fillRect/>
          </a:stretch>
        </p:blipFill>
        <p:spPr>
          <a:xfrm>
            <a:off x="7517018" y="685800"/>
            <a:ext cx="4309222" cy="3903099"/>
          </a:xfrm>
          <a:prstGeom prst="rect"/>
          <a:effectLst>
            <a:outerShdw algn="br" blurRad="76200" dir="13500000" kx="1200000" rotWithShape="0" sy="23000">
              <a:prstClr val="black">
                <a:alpha val="20000"/>
              </a:prstClr>
            </a:outerShdw>
          </a:effectLst>
        </p:spPr>
      </p:pic>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48603"/>
                                        </p:tgtEl>
                                        <p:attrNameLst>
                                          <p:attrName>style.visibility</p:attrName>
                                        </p:attrNameLst>
                                      </p:cBhvr>
                                      <p:to>
                                        <p:strVal val="visible"/>
                                      </p:to>
                                    </p:set>
                                    <p:animEffect transition="in" filter="fade">
                                      <p:cBhvr>
                                        <p:cTn dur="1000" id="7"/>
                                        <p:tgtEl>
                                          <p:spTgt spid="1048603"/>
                                        </p:tgtEl>
                                      </p:cBhvr>
                                    </p:animEffect>
                                    <p:anim calcmode="lin" valueType="num">
                                      <p:cBhvr>
                                        <p:cTn dur="1000" fill="hold" id="8"/>
                                        <p:tgtEl>
                                          <p:spTgt spid="1048603"/>
                                        </p:tgtEl>
                                        <p:attrNameLst>
                                          <p:attrName>ppt_x</p:attrName>
                                        </p:attrNameLst>
                                      </p:cBhvr>
                                      <p:tavLst>
                                        <p:tav tm="0">
                                          <p:val>
                                            <p:strVal val="#ppt_x"/>
                                          </p:val>
                                        </p:tav>
                                        <p:tav tm="100000">
                                          <p:val>
                                            <p:strVal val="#ppt_x"/>
                                          </p:val>
                                        </p:tav>
                                      </p:tavLst>
                                    </p:anim>
                                    <p:anim calcmode="lin" valueType="num">
                                      <p:cBhvr>
                                        <p:cTn dur="1000" fill="hold" id="9"/>
                                        <p:tgtEl>
                                          <p:spTgt spid="1048603"/>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fill="hold" grpId="0" id="11" nodeType="afterEffect" presetClass="entr" presetID="10" presetSubtype="0">
                                  <p:stCondLst>
                                    <p:cond delay="0"/>
                                  </p:stCondLst>
                                  <p:childTnLst>
                                    <p:set>
                                      <p:cBhvr>
                                        <p:cTn dur="1" fill="hold" id="12">
                                          <p:stCondLst>
                                            <p:cond delay="0"/>
                                          </p:stCondLst>
                                        </p:cTn>
                                        <p:tgtEl>
                                          <p:spTgt spid="1048604"/>
                                        </p:tgtEl>
                                        <p:attrNameLst>
                                          <p:attrName>style.visibility</p:attrName>
                                        </p:attrNameLst>
                                      </p:cBhvr>
                                      <p:to>
                                        <p:strVal val="visible"/>
                                      </p:to>
                                    </p:set>
                                    <p:animEffect transition="in" filter="fade">
                                      <p:cBhvr>
                                        <p:cTn dur="500" id="13"/>
                                        <p:tgtEl>
                                          <p:spTgt spid="1048604"/>
                                        </p:tgtEl>
                                      </p:cBhvr>
                                    </p:animEffect>
                                  </p:childTnLst>
                                </p:cTn>
                              </p:par>
                            </p:childTnLst>
                          </p:cTn>
                        </p:par>
                        <p:par>
                          <p:cTn fill="hold" id="14">
                            <p:stCondLst>
                              <p:cond delay="1500"/>
                            </p:stCondLst>
                            <p:childTnLst>
                              <p:par>
                                <p:cTn fill="hold" id="15" nodeType="afterEffect" presetClass="entr" presetID="10" presetSubtype="0">
                                  <p:stCondLst>
                                    <p:cond delay="0"/>
                                  </p:stCondLst>
                                  <p:childTnLst>
                                    <p:set>
                                      <p:cBhvr>
                                        <p:cTn dur="1" fill="hold" id="16">
                                          <p:stCondLst>
                                            <p:cond delay="0"/>
                                          </p:stCondLst>
                                        </p:cTn>
                                        <p:tgtEl>
                                          <p:spTgt spid="2097156"/>
                                        </p:tgtEl>
                                        <p:attrNameLst>
                                          <p:attrName>style.visibility</p:attrName>
                                        </p:attrNameLst>
                                      </p:cBhvr>
                                      <p:to>
                                        <p:strVal val="visible"/>
                                      </p:to>
                                    </p:set>
                                    <p:animEffect transition="in" filter="fade">
                                      <p:cBhvr>
                                        <p:cTn dur="500" id="17"/>
                                        <p:tgtEl>
                                          <p:spTgt spid="209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3" grpId="0"/>
      <p:bldP spid="10486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4" name="Content Placeholder 4"/>
          <p:cNvGraphicFramePr>
            <a:graphicFrameLocks noGrp="1"/>
          </p:cNvGraphicFramePr>
          <p:nvPr>
            <p:ph sz="quarter" idx="13"/>
          </p:nvPr>
        </p:nvGraphicFramePr>
        <p:xfrm>
          <a:off x="675167" y="1351016"/>
          <a:ext cx="10394707" cy="380577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05" name="TextBox 5"/>
          <p:cNvSpPr txBox="1"/>
          <p:nvPr/>
        </p:nvSpPr>
        <p:spPr>
          <a:xfrm>
            <a:off x="675167" y="191386"/>
            <a:ext cx="8399721" cy="891540"/>
          </a:xfrm>
          <a:prstGeom prst="rect"/>
          <a:noFill/>
        </p:spPr>
        <p:txBody>
          <a:bodyPr rtlCol="0" wrap="square">
            <a:spAutoFit/>
          </a:bodyPr>
          <a:p>
            <a:r>
              <a:rPr dirty="0" sz="5400" lang="en-IN" smtClean="0">
                <a:solidFill>
                  <a:srgbClr val="83A262"/>
                </a:solidFill>
              </a:rPr>
              <a:t>Bliss’s motto:</a:t>
            </a:r>
            <a:endParaRPr dirty="0" sz="5400" lang="en-IN">
              <a:solidFill>
                <a:srgbClr val="83A262"/>
              </a:solidFill>
            </a:endParaRPr>
          </a:p>
        </p:txBody>
      </p:sp>
      <p:pic>
        <p:nvPicPr>
          <p:cNvPr id="2097157" name="Picture 6"/>
          <p:cNvPicPr>
            <a:picLocks noChangeAspect="1"/>
          </p:cNvPicPr>
          <p:nvPr/>
        </p:nvPicPr>
        <p:blipFill>
          <a:blip xmlns:r="http://schemas.openxmlformats.org/officeDocument/2006/relationships" r:embed="rId6" cstate="print"/>
          <a:stretch>
            <a:fillRect/>
          </a:stretch>
        </p:blipFill>
        <p:spPr>
          <a:xfrm>
            <a:off x="838024" y="1680626"/>
            <a:ext cx="791222" cy="860556"/>
          </a:xfrm>
          <a:prstGeom prst="rect"/>
        </p:spPr>
      </p:pic>
      <p:pic>
        <p:nvPicPr>
          <p:cNvPr id="2097158" name="Picture 8"/>
          <p:cNvPicPr>
            <a:picLocks noChangeAspect="1"/>
          </p:cNvPicPr>
          <p:nvPr/>
        </p:nvPicPr>
        <p:blipFill>
          <a:blip xmlns:r="http://schemas.openxmlformats.org/officeDocument/2006/relationships" r:embed="rId7" cstate="print"/>
          <a:stretch>
            <a:fillRect/>
          </a:stretch>
        </p:blipFill>
        <p:spPr>
          <a:xfrm>
            <a:off x="868402" y="4060958"/>
            <a:ext cx="687934" cy="687934"/>
          </a:xfrm>
          <a:prstGeom prst="rect"/>
        </p:spPr>
      </p:pic>
      <p:pic>
        <p:nvPicPr>
          <p:cNvPr id="2097159" name="Picture 9"/>
          <p:cNvPicPr>
            <a:picLocks noChangeAspect="1"/>
          </p:cNvPicPr>
          <p:nvPr/>
        </p:nvPicPr>
        <p:blipFill>
          <a:blip xmlns:r="http://schemas.openxmlformats.org/officeDocument/2006/relationships" r:embed="rId8" cstate="print"/>
          <a:stretch>
            <a:fillRect/>
          </a:stretch>
        </p:blipFill>
        <p:spPr>
          <a:xfrm>
            <a:off x="1045690" y="2843178"/>
            <a:ext cx="860515" cy="74669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8605"/>
                                        </p:tgtEl>
                                        <p:attrNameLst>
                                          <p:attrName>style.visibility</p:attrName>
                                        </p:attrNameLst>
                                      </p:cBhvr>
                                      <p:to>
                                        <p:strVal val="visible"/>
                                      </p:to>
                                    </p:set>
                                    <p:animEffect transition="in" filter="fade">
                                      <p:cBhvr>
                                        <p:cTn dur="500" id="7"/>
                                        <p:tgtEl>
                                          <p:spTgt spid="1048605"/>
                                        </p:tgtEl>
                                      </p:cBhvr>
                                    </p:animEffect>
                                  </p:childTnLst>
                                </p:cTn>
                              </p:par>
                            </p:childTnLst>
                          </p:cTn>
                        </p:par>
                        <p:par>
                          <p:cTn fill="hold" id="8">
                            <p:stCondLst>
                              <p:cond delay="500"/>
                            </p:stCondLst>
                            <p:childTnLst>
                              <p:par>
                                <p:cTn fill="hold" grpId="0" id="9" nodeType="afterEffect" presetClass="entr" presetID="10" presetSubtype="0">
                                  <p:stCondLst>
                                    <p:cond delay="0"/>
                                  </p:stCondLst>
                                  <p:childTnLst>
                                    <p:set>
                                      <p:cBhvr>
                                        <p:cTn dur="1" fill="hold" id="10">
                                          <p:stCondLst>
                                            <p:cond delay="0"/>
                                          </p:stCondLst>
                                        </p:cTn>
                                        <p:tgtEl>
                                          <p:spTgt spid="4194304">
                                            <p:graphicEl>
                                              <a:dgm id="{660C9C47-E90D-44B7-80BB-D4E38F0E9408}"/>
                                            </p:graphicEl>
                                          </p:spTgt>
                                        </p:tgtEl>
                                        <p:attrNameLst>
                                          <p:attrName>style.visibility</p:attrName>
                                        </p:attrNameLst>
                                      </p:cBhvr>
                                      <p:to>
                                        <p:strVal val="visible"/>
                                      </p:to>
                                    </p:set>
                                    <p:animEffect transition="in" filter="fade">
                                      <p:cBhvr>
                                        <p:cTn dur="500" id="11"/>
                                        <p:tgtEl>
                                          <p:spTgt spid="4194304">
                                            <p:graphicEl>
                                              <a:dgm id="{660C9C47-E90D-44B7-80BB-D4E38F0E9408}"/>
                                            </p:graphicEl>
                                          </p:spTgt>
                                        </p:tgtEl>
                                      </p:cBhvr>
                                    </p:animEffect>
                                  </p:childTnLst>
                                </p:cTn>
                              </p:par>
                            </p:childTnLst>
                          </p:cTn>
                        </p:par>
                        <p:par>
                          <p:cTn fill="hold" id="12">
                            <p:stCondLst>
                              <p:cond delay="1000"/>
                            </p:stCondLst>
                            <p:childTnLst>
                              <p:par>
                                <p:cTn fill="hold" grpId="0" id="13" nodeType="afterEffect" presetClass="entr" presetID="10" presetSubtype="0">
                                  <p:stCondLst>
                                    <p:cond delay="0"/>
                                  </p:stCondLst>
                                  <p:childTnLst>
                                    <p:set>
                                      <p:cBhvr>
                                        <p:cTn dur="1" fill="hold" id="14">
                                          <p:stCondLst>
                                            <p:cond delay="0"/>
                                          </p:stCondLst>
                                        </p:cTn>
                                        <p:tgtEl>
                                          <p:spTgt spid="4194304">
                                            <p:graphicEl>
                                              <a:dgm id="{E5B47B98-43F0-495F-870D-CB733BF5B641}"/>
                                            </p:graphicEl>
                                          </p:spTgt>
                                        </p:tgtEl>
                                        <p:attrNameLst>
                                          <p:attrName>style.visibility</p:attrName>
                                        </p:attrNameLst>
                                      </p:cBhvr>
                                      <p:to>
                                        <p:strVal val="visible"/>
                                      </p:to>
                                    </p:set>
                                    <p:animEffect transition="in" filter="fade">
                                      <p:cBhvr>
                                        <p:cTn dur="500" id="15"/>
                                        <p:tgtEl>
                                          <p:spTgt spid="4194304">
                                            <p:graphicEl>
                                              <a:dgm id="{E5B47B98-43F0-495F-870D-CB733BF5B641}"/>
                                            </p:graphicEl>
                                          </p:spTgt>
                                        </p:tgtEl>
                                      </p:cBhvr>
                                    </p:animEffect>
                                  </p:childTnLst>
                                </p:cTn>
                              </p:par>
                            </p:childTnLst>
                          </p:cTn>
                        </p:par>
                        <p:par>
                          <p:cTn fill="hold" id="16">
                            <p:stCondLst>
                              <p:cond delay="1500"/>
                            </p:stCondLst>
                            <p:childTnLst>
                              <p:par>
                                <p:cTn fill="hold" grpId="0" id="17" nodeType="afterEffect" presetClass="entr" presetID="10" presetSubtype="0">
                                  <p:stCondLst>
                                    <p:cond delay="0"/>
                                  </p:stCondLst>
                                  <p:childTnLst>
                                    <p:set>
                                      <p:cBhvr>
                                        <p:cTn dur="1" fill="hold" id="18">
                                          <p:stCondLst>
                                            <p:cond delay="0"/>
                                          </p:stCondLst>
                                        </p:cTn>
                                        <p:tgtEl>
                                          <p:spTgt spid="4194304">
                                            <p:graphicEl>
                                              <a:dgm id="{39E5161B-5F66-4EEC-9A64-25058A5AB964}"/>
                                            </p:graphicEl>
                                          </p:spTgt>
                                        </p:tgtEl>
                                        <p:attrNameLst>
                                          <p:attrName>style.visibility</p:attrName>
                                        </p:attrNameLst>
                                      </p:cBhvr>
                                      <p:to>
                                        <p:strVal val="visible"/>
                                      </p:to>
                                    </p:set>
                                    <p:animEffect transition="in" filter="fade">
                                      <p:cBhvr>
                                        <p:cTn dur="500" id="19"/>
                                        <p:tgtEl>
                                          <p:spTgt spid="4194304">
                                            <p:graphicEl>
                                              <a:dgm id="{39E5161B-5F66-4EEC-9A64-25058A5AB964}"/>
                                            </p:graphicEl>
                                          </p:spTgt>
                                        </p:tgtEl>
                                      </p:cBhvr>
                                    </p:animEffect>
                                  </p:childTnLst>
                                </p:cTn>
                              </p:par>
                            </p:childTnLst>
                          </p:cTn>
                        </p:par>
                        <p:par>
                          <p:cTn fill="hold" id="20">
                            <p:stCondLst>
                              <p:cond delay="2000"/>
                            </p:stCondLst>
                            <p:childTnLst>
                              <p:par>
                                <p:cTn fill="hold" id="21" nodeType="afterEffect" presetClass="entr" presetID="10" presetSubtype="0">
                                  <p:stCondLst>
                                    <p:cond delay="0"/>
                                  </p:stCondLst>
                                  <p:childTnLst>
                                    <p:set>
                                      <p:cBhvr>
                                        <p:cTn dur="1" fill="hold" id="22">
                                          <p:stCondLst>
                                            <p:cond delay="0"/>
                                          </p:stCondLst>
                                        </p:cTn>
                                        <p:tgtEl>
                                          <p:spTgt spid="2097157"/>
                                        </p:tgtEl>
                                        <p:attrNameLst>
                                          <p:attrName>style.visibility</p:attrName>
                                        </p:attrNameLst>
                                      </p:cBhvr>
                                      <p:to>
                                        <p:strVal val="visible"/>
                                      </p:to>
                                    </p:set>
                                    <p:animEffect transition="in" filter="fade">
                                      <p:cBhvr>
                                        <p:cTn dur="500" id="23"/>
                                        <p:tgtEl>
                                          <p:spTgt spid="2097157"/>
                                        </p:tgtEl>
                                      </p:cBhvr>
                                    </p:animEffect>
                                  </p:childTnLst>
                                </p:cTn>
                              </p:par>
                            </p:childTnLst>
                          </p:cTn>
                        </p:par>
                        <p:par>
                          <p:cTn fill="hold" id="24">
                            <p:stCondLst>
                              <p:cond delay="2500"/>
                            </p:stCondLst>
                            <p:childTnLst>
                              <p:par>
                                <p:cTn fill="hold" grpId="0" id="25" nodeType="afterEffect" presetClass="entr" presetID="10" presetSubtype="0">
                                  <p:stCondLst>
                                    <p:cond delay="0"/>
                                  </p:stCondLst>
                                  <p:childTnLst>
                                    <p:set>
                                      <p:cBhvr>
                                        <p:cTn dur="1" fill="hold" id="26">
                                          <p:stCondLst>
                                            <p:cond delay="0"/>
                                          </p:stCondLst>
                                        </p:cTn>
                                        <p:tgtEl>
                                          <p:spTgt spid="4194304">
                                            <p:graphicEl>
                                              <a:dgm id="{0367CEAC-6611-4D03-B4A7-8E41BD74123B}"/>
                                            </p:graphicEl>
                                          </p:spTgt>
                                        </p:tgtEl>
                                        <p:attrNameLst>
                                          <p:attrName>style.visibility</p:attrName>
                                        </p:attrNameLst>
                                      </p:cBhvr>
                                      <p:to>
                                        <p:strVal val="visible"/>
                                      </p:to>
                                    </p:set>
                                    <p:animEffect transition="in" filter="fade">
                                      <p:cBhvr>
                                        <p:cTn dur="500" id="27"/>
                                        <p:tgtEl>
                                          <p:spTgt spid="4194304">
                                            <p:graphicEl>
                                              <a:dgm id="{0367CEAC-6611-4D03-B4A7-8E41BD74123B}"/>
                                            </p:graphicEl>
                                          </p:spTgt>
                                        </p:tgtEl>
                                      </p:cBhvr>
                                    </p:animEffect>
                                  </p:childTnLst>
                                </p:cTn>
                              </p:par>
                            </p:childTnLst>
                          </p:cTn>
                        </p:par>
                        <p:par>
                          <p:cTn fill="hold" id="28">
                            <p:stCondLst>
                              <p:cond delay="3000"/>
                            </p:stCondLst>
                            <p:childTnLst>
                              <p:par>
                                <p:cTn fill="hold" grpId="0" id="29" nodeType="afterEffect" presetClass="entr" presetID="10" presetSubtype="0">
                                  <p:stCondLst>
                                    <p:cond delay="0"/>
                                  </p:stCondLst>
                                  <p:childTnLst>
                                    <p:set>
                                      <p:cBhvr>
                                        <p:cTn dur="1" fill="hold" id="30">
                                          <p:stCondLst>
                                            <p:cond delay="0"/>
                                          </p:stCondLst>
                                        </p:cTn>
                                        <p:tgtEl>
                                          <p:spTgt spid="4194304">
                                            <p:graphicEl>
                                              <a:dgm id="{D6A0166B-381C-4D18-8841-5BF605189B24}"/>
                                            </p:graphicEl>
                                          </p:spTgt>
                                        </p:tgtEl>
                                        <p:attrNameLst>
                                          <p:attrName>style.visibility</p:attrName>
                                        </p:attrNameLst>
                                      </p:cBhvr>
                                      <p:to>
                                        <p:strVal val="visible"/>
                                      </p:to>
                                    </p:set>
                                    <p:animEffect transition="in" filter="fade">
                                      <p:cBhvr>
                                        <p:cTn dur="500" id="31"/>
                                        <p:tgtEl>
                                          <p:spTgt spid="4194304">
                                            <p:graphicEl>
                                              <a:dgm id="{D6A0166B-381C-4D18-8841-5BF605189B24}"/>
                                            </p:graphicEl>
                                          </p:spTgt>
                                        </p:tgtEl>
                                      </p:cBhvr>
                                    </p:animEffect>
                                  </p:childTnLst>
                                </p:cTn>
                              </p:par>
                            </p:childTnLst>
                          </p:cTn>
                        </p:par>
                        <p:par>
                          <p:cTn fill="hold" id="32">
                            <p:stCondLst>
                              <p:cond delay="3500"/>
                            </p:stCondLst>
                            <p:childTnLst>
                              <p:par>
                                <p:cTn fill="hold" id="33" nodeType="afterEffect" presetClass="entr" presetID="10" presetSubtype="0">
                                  <p:stCondLst>
                                    <p:cond delay="0"/>
                                  </p:stCondLst>
                                  <p:childTnLst>
                                    <p:set>
                                      <p:cBhvr>
                                        <p:cTn dur="1" fill="hold" id="34">
                                          <p:stCondLst>
                                            <p:cond delay="0"/>
                                          </p:stCondLst>
                                        </p:cTn>
                                        <p:tgtEl>
                                          <p:spTgt spid="2097159"/>
                                        </p:tgtEl>
                                        <p:attrNameLst>
                                          <p:attrName>style.visibility</p:attrName>
                                        </p:attrNameLst>
                                      </p:cBhvr>
                                      <p:to>
                                        <p:strVal val="visible"/>
                                      </p:to>
                                    </p:set>
                                    <p:animEffect transition="in" filter="fade">
                                      <p:cBhvr>
                                        <p:cTn dur="500" id="35"/>
                                        <p:tgtEl>
                                          <p:spTgt spid="2097159"/>
                                        </p:tgtEl>
                                      </p:cBhvr>
                                    </p:animEffect>
                                  </p:childTnLst>
                                </p:cTn>
                              </p:par>
                            </p:childTnLst>
                          </p:cTn>
                        </p:par>
                        <p:par>
                          <p:cTn fill="hold" id="36">
                            <p:stCondLst>
                              <p:cond delay="4000"/>
                            </p:stCondLst>
                            <p:childTnLst>
                              <p:par>
                                <p:cTn fill="hold" grpId="0" id="37" nodeType="afterEffect" presetClass="entr" presetID="10" presetSubtype="0">
                                  <p:stCondLst>
                                    <p:cond delay="0"/>
                                  </p:stCondLst>
                                  <p:childTnLst>
                                    <p:set>
                                      <p:cBhvr>
                                        <p:cTn dur="1" fill="hold" id="38">
                                          <p:stCondLst>
                                            <p:cond delay="0"/>
                                          </p:stCondLst>
                                        </p:cTn>
                                        <p:tgtEl>
                                          <p:spTgt spid="4194304">
                                            <p:graphicEl>
                                              <a:dgm id="{05AEC466-DE0B-42D4-B0A5-1517D427CCBC}"/>
                                            </p:graphicEl>
                                          </p:spTgt>
                                        </p:tgtEl>
                                        <p:attrNameLst>
                                          <p:attrName>style.visibility</p:attrName>
                                        </p:attrNameLst>
                                      </p:cBhvr>
                                      <p:to>
                                        <p:strVal val="visible"/>
                                      </p:to>
                                    </p:set>
                                    <p:animEffect transition="in" filter="fade">
                                      <p:cBhvr>
                                        <p:cTn dur="500" id="39"/>
                                        <p:tgtEl>
                                          <p:spTgt spid="4194304">
                                            <p:graphicEl>
                                              <a:dgm id="{05AEC466-DE0B-42D4-B0A5-1517D427CCBC}"/>
                                            </p:graphicEl>
                                          </p:spTgt>
                                        </p:tgtEl>
                                      </p:cBhvr>
                                    </p:animEffect>
                                  </p:childTnLst>
                                </p:cTn>
                              </p:par>
                            </p:childTnLst>
                          </p:cTn>
                        </p:par>
                        <p:par>
                          <p:cTn fill="hold" id="40">
                            <p:stCondLst>
                              <p:cond delay="4500"/>
                            </p:stCondLst>
                            <p:childTnLst>
                              <p:par>
                                <p:cTn fill="hold" grpId="0" id="41" nodeType="afterEffect" presetClass="entr" presetID="10" presetSubtype="0">
                                  <p:stCondLst>
                                    <p:cond delay="0"/>
                                  </p:stCondLst>
                                  <p:childTnLst>
                                    <p:set>
                                      <p:cBhvr>
                                        <p:cTn dur="1" fill="hold" id="42">
                                          <p:stCondLst>
                                            <p:cond delay="0"/>
                                          </p:stCondLst>
                                        </p:cTn>
                                        <p:tgtEl>
                                          <p:spTgt spid="4194304">
                                            <p:graphicEl>
                                              <a:dgm id="{6CAEBD48-E2EE-4CDC-B91F-AC417D56CD09}"/>
                                            </p:graphicEl>
                                          </p:spTgt>
                                        </p:tgtEl>
                                        <p:attrNameLst>
                                          <p:attrName>style.visibility</p:attrName>
                                        </p:attrNameLst>
                                      </p:cBhvr>
                                      <p:to>
                                        <p:strVal val="visible"/>
                                      </p:to>
                                    </p:set>
                                    <p:animEffect transition="in" filter="fade">
                                      <p:cBhvr>
                                        <p:cTn dur="500" id="43"/>
                                        <p:tgtEl>
                                          <p:spTgt spid="4194304">
                                            <p:graphicEl>
                                              <a:dgm id="{6CAEBD48-E2EE-4CDC-B91F-AC417D56CD09}"/>
                                            </p:graphicEl>
                                          </p:spTgt>
                                        </p:tgtEl>
                                      </p:cBhvr>
                                    </p:animEffect>
                                  </p:childTnLst>
                                </p:cTn>
                              </p:par>
                            </p:childTnLst>
                          </p:cTn>
                        </p:par>
                        <p:par>
                          <p:cTn fill="hold" id="44">
                            <p:stCondLst>
                              <p:cond delay="5000"/>
                            </p:stCondLst>
                            <p:childTnLst>
                              <p:par>
                                <p:cTn fill="hold" id="45" nodeType="afterEffect" presetClass="entr" presetID="10" presetSubtype="0">
                                  <p:stCondLst>
                                    <p:cond delay="0"/>
                                  </p:stCondLst>
                                  <p:childTnLst>
                                    <p:set>
                                      <p:cBhvr>
                                        <p:cTn dur="1" fill="hold" id="46">
                                          <p:stCondLst>
                                            <p:cond delay="0"/>
                                          </p:stCondLst>
                                        </p:cTn>
                                        <p:tgtEl>
                                          <p:spTgt spid="2097158"/>
                                        </p:tgtEl>
                                        <p:attrNameLst>
                                          <p:attrName>style.visibility</p:attrName>
                                        </p:attrNameLst>
                                      </p:cBhvr>
                                      <p:to>
                                        <p:strVal val="visible"/>
                                      </p:to>
                                    </p:set>
                                    <p:animEffect transition="in" filter="fade">
                                      <p:cBhvr>
                                        <p:cTn dur="500" id="47"/>
                                        <p:tgtEl>
                                          <p:spTgt spid="209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uiExpand="1">
        <p:bldSub>
          <a:bldDgm bld="one"/>
        </p:bldSub>
      </p:bldGraphic>
      <p:bldP spid="10486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Title 1"/>
          <p:cNvSpPr>
            <a:spLocks noGrp="1"/>
          </p:cNvSpPr>
          <p:nvPr>
            <p:ph type="title"/>
          </p:nvPr>
        </p:nvSpPr>
        <p:spPr/>
        <p:txBody>
          <a:bodyPr/>
          <a:p>
            <a:r>
              <a:rPr dirty="0" lang="en-IN" smtClean="0"/>
              <a:t>Psychotherapy:</a:t>
            </a:r>
            <a:endParaRPr dirty="0" lang="en-IN"/>
          </a:p>
        </p:txBody>
      </p:sp>
      <p:sp>
        <p:nvSpPr>
          <p:cNvPr id="1048607" name="TextBox 3"/>
          <p:cNvSpPr txBox="1"/>
          <p:nvPr/>
        </p:nvSpPr>
        <p:spPr>
          <a:xfrm>
            <a:off x="685801" y="1837765"/>
            <a:ext cx="10128955" cy="1767840"/>
          </a:xfrm>
          <a:prstGeom prst="rect"/>
          <a:noFill/>
        </p:spPr>
        <p:txBody>
          <a:bodyPr rtlCol="0" wrap="square">
            <a:spAutoFit/>
          </a:bodyPr>
          <a:p>
            <a:r>
              <a:rPr dirty="0" sz="2800" lang="en-IN" smtClean="0">
                <a:latin typeface="URW DIN" panose="00000800000000000000" pitchFamily="2" charset="0"/>
              </a:rPr>
              <a:t>Psychotherapy is the therapeutic treatment of mental illness provided by a trained mental health professional. Psychotherapy explores thoughts, feelings, and behaviours, and seeks to improve an individual’s well-being</a:t>
            </a:r>
            <a:r>
              <a:rPr dirty="0" sz="2800" lang="en-IN">
                <a:latin typeface="URW DIN" panose="00000800000000000000" pitchFamily="2" charset="0"/>
              </a:rPr>
              <a:t>.</a:t>
            </a:r>
          </a:p>
        </p:txBody>
      </p:sp>
      <p:sp>
        <p:nvSpPr>
          <p:cNvPr id="1048608" name="TextBox 4"/>
          <p:cNvSpPr txBox="1"/>
          <p:nvPr/>
        </p:nvSpPr>
        <p:spPr>
          <a:xfrm>
            <a:off x="3307644" y="3653647"/>
            <a:ext cx="4234181" cy="1767841"/>
          </a:xfrm>
          <a:prstGeom prst="rect"/>
          <a:noFill/>
        </p:spPr>
        <p:txBody>
          <a:bodyPr rtlCol="0" wrap="none">
            <a:spAutoFit/>
          </a:bodyPr>
          <a:p>
            <a:pPr indent="-457200" marL="457200">
              <a:buClr>
                <a:schemeClr val="accent1">
                  <a:lumMod val="75000"/>
                </a:schemeClr>
              </a:buClr>
              <a:buFont typeface="Wingdings" panose="05000000000000000000" pitchFamily="2" charset="2"/>
              <a:buChar char="v"/>
            </a:pPr>
            <a:r>
              <a:rPr dirty="0" sz="2800" lang="en-IN">
                <a:latin typeface="URW DIN" panose="00000800000000000000" pitchFamily="2" charset="0"/>
              </a:rPr>
              <a:t>Brainwave entrainment</a:t>
            </a:r>
          </a:p>
          <a:p>
            <a:pPr indent="-457200" marL="457200">
              <a:buClr>
                <a:schemeClr val="accent1">
                  <a:lumMod val="75000"/>
                </a:schemeClr>
              </a:buClr>
              <a:buFont typeface="Wingdings" panose="05000000000000000000" pitchFamily="2" charset="2"/>
              <a:buChar char="v"/>
            </a:pPr>
            <a:r>
              <a:rPr dirty="0" sz="2800" lang="en-IN">
                <a:latin typeface="URW DIN" panose="00000800000000000000" pitchFamily="2" charset="0"/>
              </a:rPr>
              <a:t>Chat bot</a:t>
            </a:r>
          </a:p>
          <a:p>
            <a:pPr indent="-457200" marL="457200">
              <a:buClr>
                <a:schemeClr val="accent1">
                  <a:lumMod val="75000"/>
                </a:schemeClr>
              </a:buClr>
              <a:buFont typeface="Wingdings" panose="05000000000000000000" pitchFamily="2" charset="2"/>
              <a:buChar char="v"/>
            </a:pPr>
            <a:r>
              <a:rPr dirty="0" sz="2800" lang="en-IN">
                <a:latin typeface="URW DIN" panose="00000800000000000000" pitchFamily="2" charset="0"/>
              </a:rPr>
              <a:t>Music therapy</a:t>
            </a:r>
          </a:p>
          <a:p>
            <a:pPr indent="-457200" marL="457200">
              <a:buClr>
                <a:schemeClr val="accent1">
                  <a:lumMod val="75000"/>
                </a:schemeClr>
              </a:buClr>
              <a:buFont typeface="Wingdings" panose="05000000000000000000" pitchFamily="2" charset="2"/>
              <a:buChar char="v"/>
            </a:pPr>
            <a:r>
              <a:rPr dirty="0" sz="2800" lang="en-IN">
                <a:latin typeface="URW DIN" panose="00000800000000000000" pitchFamily="2" charset="0"/>
              </a:rPr>
              <a:t>Group psychotherapy</a:t>
            </a:r>
          </a:p>
        </p:txBody>
      </p:sp>
      <p:pic>
        <p:nvPicPr>
          <p:cNvPr id="2097160" name="Picture 5"/>
          <p:cNvPicPr>
            <a:picLocks noChangeAspect="1"/>
          </p:cNvPicPr>
          <p:nvPr/>
        </p:nvPicPr>
        <p:blipFill>
          <a:blip xmlns:r="http://schemas.openxmlformats.org/officeDocument/2006/relationships" r:embed="rId1" cstate="print"/>
          <a:stretch>
            <a:fillRect/>
          </a:stretch>
        </p:blipFill>
        <p:spPr>
          <a:xfrm>
            <a:off x="8500429" y="3392794"/>
            <a:ext cx="1560577" cy="1925054"/>
          </a:xfrm>
          <a:prstGeom prst="rect"/>
          <a:effectLst>
            <a:outerShdw algn="bl" blurRad="76200" dir="18900000" kx="-1200000" rotWithShape="0" sy="23000">
              <a:prstClr val="black">
                <a:alpha val="20000"/>
              </a:prstClr>
            </a:outerShdw>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8606"/>
                                        </p:tgtEl>
                                        <p:attrNameLst>
                                          <p:attrName>style.visibility</p:attrName>
                                        </p:attrNameLst>
                                      </p:cBhvr>
                                      <p:to>
                                        <p:strVal val="visible"/>
                                      </p:to>
                                    </p:set>
                                    <p:animEffect transition="in" filter="fade">
                                      <p:cBhvr>
                                        <p:cTn dur="500" id="7"/>
                                        <p:tgtEl>
                                          <p:spTgt spid="1048606"/>
                                        </p:tgtEl>
                                      </p:cBhvr>
                                    </p:animEffect>
                                  </p:childTnLst>
                                </p:cTn>
                              </p:par>
                            </p:childTnLst>
                          </p:cTn>
                        </p:par>
                        <p:par>
                          <p:cTn fill="hold" id="8">
                            <p:stCondLst>
                              <p:cond delay="500"/>
                            </p:stCondLst>
                            <p:childTnLst>
                              <p:par>
                                <p:cTn fill="hold" grpId="0" id="9" nodeType="afterEffect" presetClass="entr" presetID="16" presetSubtype="21">
                                  <p:stCondLst>
                                    <p:cond delay="0"/>
                                  </p:stCondLst>
                                  <p:childTnLst>
                                    <p:set>
                                      <p:cBhvr>
                                        <p:cTn dur="1" fill="hold" id="10">
                                          <p:stCondLst>
                                            <p:cond delay="0"/>
                                          </p:stCondLst>
                                        </p:cTn>
                                        <p:tgtEl>
                                          <p:spTgt spid="1048607"/>
                                        </p:tgtEl>
                                        <p:attrNameLst>
                                          <p:attrName>style.visibility</p:attrName>
                                        </p:attrNameLst>
                                      </p:cBhvr>
                                      <p:to>
                                        <p:strVal val="visible"/>
                                      </p:to>
                                    </p:set>
                                    <p:animEffect transition="in" filter="barn(inVertical)">
                                      <p:cBhvr>
                                        <p:cTn dur="500" id="11"/>
                                        <p:tgtEl>
                                          <p:spTgt spid="1048607"/>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2097160"/>
                                        </p:tgtEl>
                                        <p:attrNameLst>
                                          <p:attrName>style.visibility</p:attrName>
                                        </p:attrNameLst>
                                      </p:cBhvr>
                                      <p:to>
                                        <p:strVal val="visible"/>
                                      </p:to>
                                    </p:set>
                                    <p:animEffect transition="in" filter="fade">
                                      <p:cBhvr>
                                        <p:cTn dur="500" id="15"/>
                                        <p:tgtEl>
                                          <p:spTgt spid="2097160"/>
                                        </p:tgtEl>
                                      </p:cBhvr>
                                    </p:animEffect>
                                  </p:childTnLst>
                                </p:cTn>
                              </p:par>
                            </p:childTnLst>
                          </p:cTn>
                        </p:par>
                        <p:par>
                          <p:cTn fill="hold" id="16">
                            <p:stCondLst>
                              <p:cond delay="1500"/>
                            </p:stCondLst>
                            <p:childTnLst>
                              <p:par>
                                <p:cTn fill="hold" grpId="0" id="17" nodeType="afterEffect" presetClass="entr" presetID="10" presetSubtype="0">
                                  <p:stCondLst>
                                    <p:cond delay="0"/>
                                  </p:stCondLst>
                                  <p:childTnLst>
                                    <p:set>
                                      <p:cBhvr>
                                        <p:cTn dur="1" fill="hold" id="18">
                                          <p:stCondLst>
                                            <p:cond delay="0"/>
                                          </p:stCondLst>
                                        </p:cTn>
                                        <p:tgtEl>
                                          <p:spTgt spid="1048608">
                                            <p:txEl>
                                              <p:pRg st="0" end="0"/>
                                            </p:txEl>
                                          </p:spTgt>
                                        </p:tgtEl>
                                        <p:attrNameLst>
                                          <p:attrName>style.visibility</p:attrName>
                                        </p:attrNameLst>
                                      </p:cBhvr>
                                      <p:to>
                                        <p:strVal val="visible"/>
                                      </p:to>
                                    </p:set>
                                    <p:animEffect transition="in" filter="fade">
                                      <p:cBhvr>
                                        <p:cTn dur="500" id="19"/>
                                        <p:tgtEl>
                                          <p:spTgt spid="1048608">
                                            <p:txEl>
                                              <p:pRg st="0" end="0"/>
                                            </p:txEl>
                                          </p:spTgt>
                                        </p:tgtEl>
                                      </p:cBhvr>
                                    </p:animEffect>
                                  </p:childTnLst>
                                </p:cTn>
                              </p:par>
                            </p:childTnLst>
                          </p:cTn>
                        </p:par>
                        <p:par>
                          <p:cTn fill="hold" id="20">
                            <p:stCondLst>
                              <p:cond delay="2000"/>
                            </p:stCondLst>
                            <p:childTnLst>
                              <p:par>
                                <p:cTn fill="hold" grpId="0" id="21" nodeType="afterEffect" presetClass="entr" presetID="10" presetSubtype="0">
                                  <p:stCondLst>
                                    <p:cond delay="0"/>
                                  </p:stCondLst>
                                  <p:childTnLst>
                                    <p:set>
                                      <p:cBhvr>
                                        <p:cTn dur="1" fill="hold" id="22">
                                          <p:stCondLst>
                                            <p:cond delay="0"/>
                                          </p:stCondLst>
                                        </p:cTn>
                                        <p:tgtEl>
                                          <p:spTgt spid="1048608">
                                            <p:txEl>
                                              <p:pRg st="1" end="1"/>
                                            </p:txEl>
                                          </p:spTgt>
                                        </p:tgtEl>
                                        <p:attrNameLst>
                                          <p:attrName>style.visibility</p:attrName>
                                        </p:attrNameLst>
                                      </p:cBhvr>
                                      <p:to>
                                        <p:strVal val="visible"/>
                                      </p:to>
                                    </p:set>
                                    <p:animEffect transition="in" filter="fade">
                                      <p:cBhvr>
                                        <p:cTn dur="500" id="23"/>
                                        <p:tgtEl>
                                          <p:spTgt spid="1048608">
                                            <p:txEl>
                                              <p:pRg st="1" end="1"/>
                                            </p:txEl>
                                          </p:spTgt>
                                        </p:tgtEl>
                                      </p:cBhvr>
                                    </p:animEffect>
                                  </p:childTnLst>
                                </p:cTn>
                              </p:par>
                            </p:childTnLst>
                          </p:cTn>
                        </p:par>
                        <p:par>
                          <p:cTn fill="hold" id="24">
                            <p:stCondLst>
                              <p:cond delay="2500"/>
                            </p:stCondLst>
                            <p:childTnLst>
                              <p:par>
                                <p:cTn fill="hold" grpId="0" id="25" nodeType="afterEffect" presetClass="entr" presetID="10" presetSubtype="0">
                                  <p:stCondLst>
                                    <p:cond delay="0"/>
                                  </p:stCondLst>
                                  <p:childTnLst>
                                    <p:set>
                                      <p:cBhvr>
                                        <p:cTn dur="1" fill="hold" id="26">
                                          <p:stCondLst>
                                            <p:cond delay="0"/>
                                          </p:stCondLst>
                                        </p:cTn>
                                        <p:tgtEl>
                                          <p:spTgt spid="1048608">
                                            <p:txEl>
                                              <p:pRg st="2" end="2"/>
                                            </p:txEl>
                                          </p:spTgt>
                                        </p:tgtEl>
                                        <p:attrNameLst>
                                          <p:attrName>style.visibility</p:attrName>
                                        </p:attrNameLst>
                                      </p:cBhvr>
                                      <p:to>
                                        <p:strVal val="visible"/>
                                      </p:to>
                                    </p:set>
                                    <p:animEffect transition="in" filter="fade">
                                      <p:cBhvr>
                                        <p:cTn dur="500" id="27"/>
                                        <p:tgtEl>
                                          <p:spTgt spid="1048608">
                                            <p:txEl>
                                              <p:pRg st="2" end="2"/>
                                            </p:txEl>
                                          </p:spTgt>
                                        </p:tgtEl>
                                      </p:cBhvr>
                                    </p:animEffect>
                                  </p:childTnLst>
                                </p:cTn>
                              </p:par>
                            </p:childTnLst>
                          </p:cTn>
                        </p:par>
                        <p:par>
                          <p:cTn fill="hold" id="28">
                            <p:stCondLst>
                              <p:cond delay="3000"/>
                            </p:stCondLst>
                            <p:childTnLst>
                              <p:par>
                                <p:cTn fill="hold" grpId="0" id="29" nodeType="afterEffect" presetClass="entr" presetID="10" presetSubtype="0">
                                  <p:stCondLst>
                                    <p:cond delay="0"/>
                                  </p:stCondLst>
                                  <p:childTnLst>
                                    <p:set>
                                      <p:cBhvr>
                                        <p:cTn dur="1" fill="hold" id="30">
                                          <p:stCondLst>
                                            <p:cond delay="0"/>
                                          </p:stCondLst>
                                        </p:cTn>
                                        <p:tgtEl>
                                          <p:spTgt spid="1048608">
                                            <p:txEl>
                                              <p:pRg st="3" end="3"/>
                                            </p:txEl>
                                          </p:spTgt>
                                        </p:tgtEl>
                                        <p:attrNameLst>
                                          <p:attrName>style.visibility</p:attrName>
                                        </p:attrNameLst>
                                      </p:cBhvr>
                                      <p:to>
                                        <p:strVal val="visible"/>
                                      </p:to>
                                    </p:set>
                                    <p:animEffect transition="in" filter="fade">
                                      <p:cBhvr>
                                        <p:cTn dur="500" id="31"/>
                                        <p:tgtEl>
                                          <p:spTgt spid="10486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7" grpId="0"/>
      <p:bldP spid="104860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Title 1"/>
          <p:cNvSpPr>
            <a:spLocks noGrp="1"/>
          </p:cNvSpPr>
          <p:nvPr>
            <p:ph type="title"/>
          </p:nvPr>
        </p:nvSpPr>
        <p:spPr/>
        <p:txBody>
          <a:bodyPr/>
          <a:p>
            <a:r>
              <a:rPr dirty="0" lang="en-IN" smtClean="0"/>
              <a:t>Brainwave entrainment</a:t>
            </a:r>
            <a:endParaRPr dirty="0" lang="en-IN"/>
          </a:p>
        </p:txBody>
      </p:sp>
      <p:sp>
        <p:nvSpPr>
          <p:cNvPr id="1048610" name="TextBox 6"/>
          <p:cNvSpPr txBox="1"/>
          <p:nvPr/>
        </p:nvSpPr>
        <p:spPr>
          <a:xfrm>
            <a:off x="685801" y="1837765"/>
            <a:ext cx="7991181" cy="3291840"/>
          </a:xfrm>
          <a:prstGeom prst="rect"/>
          <a:noFill/>
        </p:spPr>
        <p:txBody>
          <a:bodyPr rtlCol="0" wrap="square">
            <a:spAutoFit/>
          </a:bodyPr>
          <a:p>
            <a:r>
              <a:rPr dirty="0" sz="2400" lang="en-IN" smtClean="0">
                <a:latin typeface="URW DIN" panose="00000800000000000000" pitchFamily="2" charset="0"/>
              </a:rPr>
              <a:t>Brainwave Entrainment is an assisted </a:t>
            </a:r>
            <a:r>
              <a:rPr dirty="0" sz="2400" lang="en-IN">
                <a:latin typeface="URW DIN" panose="00000800000000000000" pitchFamily="2" charset="0"/>
              </a:rPr>
              <a:t>form </a:t>
            </a:r>
            <a:r>
              <a:rPr dirty="0" sz="2400" lang="en-IN" smtClean="0">
                <a:latin typeface="URW DIN" panose="00000800000000000000" pitchFamily="2" charset="0"/>
              </a:rPr>
              <a:t>of meditation using pulses of sound . Entrainment is a process of synchronizing two different beats to be come harmonious. Brainwave entrainment works by pulsing a different sound in each ear to stimulate the brain into altered states of consciousness. Examples including Binaural Beats and Isochronic Tones, which are best experienced with headphones to assist with relaxation,  deep sleep and focus</a:t>
            </a:r>
            <a:r>
              <a:rPr dirty="0" sz="2400" lang="en-IN">
                <a:latin typeface="URW DIN" panose="00000800000000000000" pitchFamily="2" charset="0"/>
              </a:rPr>
              <a:t>.</a:t>
            </a:r>
          </a:p>
        </p:txBody>
      </p:sp>
      <p:pic>
        <p:nvPicPr>
          <p:cNvPr id="2097161" name="Picture 9"/>
          <p:cNvPicPr>
            <a:picLocks noChangeAspect="1"/>
          </p:cNvPicPr>
          <p:nvPr/>
        </p:nvPicPr>
        <p:blipFill>
          <a:blip xmlns:r="http://schemas.openxmlformats.org/officeDocument/2006/relationships" r:embed="rId1" cstate="print"/>
          <a:stretch>
            <a:fillRect/>
          </a:stretch>
        </p:blipFill>
        <p:spPr>
          <a:xfrm>
            <a:off x="8676982" y="2423592"/>
            <a:ext cx="3121158" cy="3121158"/>
          </a:xfrm>
          <a:prstGeom prst="rect"/>
          <a:effectLst>
            <a:outerShdw algn="br" blurRad="76200" dir="13500000" kx="1200000" rotWithShape="0" sy="23000">
              <a:prstClr val="black">
                <a:alpha val="20000"/>
              </a:prstClr>
            </a:outerShdw>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48609"/>
                                        </p:tgtEl>
                                        <p:attrNameLst>
                                          <p:attrName>style.visibility</p:attrName>
                                        </p:attrNameLst>
                                      </p:cBhvr>
                                      <p:to>
                                        <p:strVal val="visible"/>
                                      </p:to>
                                    </p:set>
                                    <p:animEffect transition="in" filter="wipe(down)">
                                      <p:cBhvr>
                                        <p:cTn dur="500" id="7"/>
                                        <p:tgtEl>
                                          <p:spTgt spid="1048609"/>
                                        </p:tgtEl>
                                      </p:cBhvr>
                                    </p:animEffect>
                                  </p:childTnLst>
                                </p:cTn>
                              </p:par>
                            </p:childTnLst>
                          </p:cTn>
                        </p:par>
                        <p:par>
                          <p:cTn fill="hold" id="8">
                            <p:stCondLst>
                              <p:cond delay="500"/>
                            </p:stCondLst>
                            <p:childTnLst>
                              <p:par>
                                <p:cTn fill="hold" id="9" nodeType="afterEffect" presetClass="entr" presetID="22" presetSubtype="4">
                                  <p:stCondLst>
                                    <p:cond delay="0"/>
                                  </p:stCondLst>
                                  <p:childTnLst>
                                    <p:set>
                                      <p:cBhvr>
                                        <p:cTn dur="1" fill="hold" id="10">
                                          <p:stCondLst>
                                            <p:cond delay="0"/>
                                          </p:stCondLst>
                                        </p:cTn>
                                        <p:tgtEl>
                                          <p:spTgt spid="2097161"/>
                                        </p:tgtEl>
                                        <p:attrNameLst>
                                          <p:attrName>style.visibility</p:attrName>
                                        </p:attrNameLst>
                                      </p:cBhvr>
                                      <p:to>
                                        <p:strVal val="visible"/>
                                      </p:to>
                                    </p:set>
                                    <p:animEffect transition="in" filter="wipe(down)">
                                      <p:cBhvr>
                                        <p:cTn dur="500" id="11"/>
                                        <p:tgtEl>
                                          <p:spTgt spid="2097161"/>
                                        </p:tgtEl>
                                      </p:cBhvr>
                                    </p:animEffect>
                                  </p:childTnLst>
                                </p:cTn>
                              </p:par>
                            </p:childTnLst>
                          </p:cTn>
                        </p:par>
                        <p:par>
                          <p:cTn fill="hold" id="12">
                            <p:stCondLst>
                              <p:cond delay="1000"/>
                            </p:stCondLst>
                            <p:childTnLst>
                              <p:par>
                                <p:cTn fill="hold" grpId="0" id="13" nodeType="afterEffect" presetClass="entr" presetID="22" presetSubtype="1">
                                  <p:stCondLst>
                                    <p:cond delay="0"/>
                                  </p:stCondLst>
                                  <p:childTnLst>
                                    <p:set>
                                      <p:cBhvr>
                                        <p:cTn dur="1" fill="hold" id="14">
                                          <p:stCondLst>
                                            <p:cond delay="0"/>
                                          </p:stCondLst>
                                        </p:cTn>
                                        <p:tgtEl>
                                          <p:spTgt spid="1048610"/>
                                        </p:tgtEl>
                                        <p:attrNameLst>
                                          <p:attrName>style.visibility</p:attrName>
                                        </p:attrNameLst>
                                      </p:cBhvr>
                                      <p:to>
                                        <p:strVal val="visible"/>
                                      </p:to>
                                    </p:set>
                                    <p:animEffect transition="in" filter="wipe(up)">
                                      <p:cBhvr>
                                        <p:cTn dur="500" id="15"/>
                                        <p:tgtEl>
                                          <p:spTgt spid="104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P spid="10486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685801" y="0"/>
            <a:ext cx="10396882" cy="1151965"/>
          </a:xfrm>
        </p:spPr>
        <p:txBody>
          <a:bodyPr/>
          <a:p>
            <a:r>
              <a:rPr dirty="0" lang="en-IN" smtClean="0"/>
              <a:t>Nutrition:</a:t>
            </a:r>
            <a:endParaRPr dirty="0" lang="en-IN"/>
          </a:p>
        </p:txBody>
      </p:sp>
      <p:sp>
        <p:nvSpPr>
          <p:cNvPr id="1048612" name="TextBox 3"/>
          <p:cNvSpPr txBox="1"/>
          <p:nvPr/>
        </p:nvSpPr>
        <p:spPr>
          <a:xfrm>
            <a:off x="685801" y="990710"/>
            <a:ext cx="10156370" cy="3444241"/>
          </a:xfrm>
          <a:prstGeom prst="rect"/>
          <a:noFill/>
        </p:spPr>
        <p:txBody>
          <a:bodyPr rtlCol="0" wrap="square">
            <a:spAutoFit/>
          </a:bodyPr>
          <a:p>
            <a:pPr indent="-285750" marL="285750">
              <a:buFont typeface="Wingdings" panose="05000000000000000000" pitchFamily="2" charset="2"/>
              <a:buChar char="Ø"/>
            </a:pPr>
            <a:r>
              <a:rPr dirty="0" sz="2000" lang="en-IN" smtClean="0">
                <a:latin typeface="URW DIN" panose="00000800000000000000" pitchFamily="2" charset="0"/>
              </a:rPr>
              <a:t>The relationship between our diet and our mental health is complex. However, research shows a link between what we eat and how we feel</a:t>
            </a:r>
            <a:r>
              <a:rPr dirty="0" sz="2000" lang="en-IN">
                <a:latin typeface="URW DIN" panose="00000800000000000000" pitchFamily="2" charset="0"/>
              </a:rPr>
              <a:t>. </a:t>
            </a:r>
            <a:endParaRPr dirty="0" sz="2000" lang="en-IN" smtClean="0">
              <a:latin typeface="URW DIN" panose="00000800000000000000" pitchFamily="2" charset="0"/>
            </a:endParaRPr>
          </a:p>
          <a:p>
            <a:pPr indent="-285750" marL="285750">
              <a:buFont typeface="Wingdings" panose="05000000000000000000" pitchFamily="2" charset="2"/>
              <a:buChar char="Ø"/>
            </a:pPr>
            <a:endParaRPr dirty="0" sz="2000" lang="en-IN" smtClean="0">
              <a:latin typeface="URW DIN" panose="00000800000000000000" pitchFamily="2" charset="0"/>
            </a:endParaRPr>
          </a:p>
          <a:p>
            <a:pPr indent="-285750" marL="285750">
              <a:buFont typeface="Wingdings" panose="05000000000000000000" pitchFamily="2" charset="2"/>
              <a:buChar char="Ø"/>
            </a:pPr>
            <a:r>
              <a:rPr dirty="0" sz="2000" lang="en-IN" smtClean="0">
                <a:latin typeface="URW DIN" panose="00000800000000000000" pitchFamily="2" charset="0"/>
              </a:rPr>
              <a:t>Eating well can help you feel better. You don't have to make big changes to your diet, but see if you can try some of these tips.</a:t>
            </a:r>
          </a:p>
          <a:p>
            <a:pPr indent="-285750" marL="285750">
              <a:buFont typeface="Wingdings" panose="05000000000000000000" pitchFamily="2" charset="2"/>
              <a:buChar char="Ø"/>
            </a:pPr>
            <a:endParaRPr dirty="0" sz="2000" lang="en-IN" smtClean="0">
              <a:latin typeface="URW DIN" panose="00000800000000000000" pitchFamily="2" charset="0"/>
            </a:endParaRPr>
          </a:p>
          <a:p>
            <a:pPr indent="-285750" marL="285750">
              <a:buFont typeface="Wingdings" panose="05000000000000000000" pitchFamily="2" charset="2"/>
              <a:buChar char="Ø"/>
            </a:pPr>
            <a:r>
              <a:rPr dirty="0" sz="2000" lang="en-IN" smtClean="0">
                <a:latin typeface="URW DIN" panose="00000800000000000000" pitchFamily="2" charset="0"/>
              </a:rPr>
              <a:t> Eat regularly .This can stop your blood sugar level dropping, which can make you feel tired and bad-tempered</a:t>
            </a:r>
            <a:r>
              <a:rPr dirty="0" sz="2000" lang="en-IN">
                <a:latin typeface="URW DIN" panose="00000800000000000000" pitchFamily="2" charset="0"/>
              </a:rPr>
              <a:t>. </a:t>
            </a:r>
            <a:endParaRPr dirty="0" sz="2000" lang="en-IN" smtClean="0">
              <a:latin typeface="URW DIN" panose="00000800000000000000" pitchFamily="2" charset="0"/>
            </a:endParaRPr>
          </a:p>
          <a:p>
            <a:pPr indent="-285750" marL="285750">
              <a:buFont typeface="Wingdings" panose="05000000000000000000" pitchFamily="2" charset="2"/>
              <a:buChar char="Ø"/>
            </a:pPr>
            <a:endParaRPr dirty="0" sz="2000" lang="en-IN" smtClean="0">
              <a:latin typeface="URW DIN" panose="00000800000000000000" pitchFamily="2" charset="0"/>
            </a:endParaRPr>
          </a:p>
          <a:p>
            <a:pPr indent="-285750" marL="285750">
              <a:buFont typeface="Wingdings" panose="05000000000000000000" pitchFamily="2" charset="2"/>
              <a:buChar char="Ø"/>
            </a:pPr>
            <a:r>
              <a:rPr dirty="0" sz="2000" lang="en-IN" smtClean="0">
                <a:latin typeface="URW DIN" panose="00000800000000000000" pitchFamily="2" charset="0"/>
              </a:rPr>
              <a:t>Stay hydrated. Even mild dehydration can affect your mood, energy level and ability to concentrate</a:t>
            </a:r>
            <a:r>
              <a:rPr dirty="0" sz="2000" lang="en-IN">
                <a:latin typeface="URW DIN" panose="00000800000000000000" pitchFamily="2" charset="0"/>
              </a:rPr>
              <a:t>.</a:t>
            </a:r>
          </a:p>
        </p:txBody>
      </p:sp>
      <p:pic>
        <p:nvPicPr>
          <p:cNvPr id="2097162" name="Picture 5"/>
          <p:cNvPicPr>
            <a:picLocks noChangeAspect="1"/>
          </p:cNvPicPr>
          <p:nvPr/>
        </p:nvPicPr>
        <p:blipFill>
          <a:blip xmlns:r="http://schemas.openxmlformats.org/officeDocument/2006/relationships" r:embed="rId1"/>
          <a:stretch>
            <a:fillRect/>
          </a:stretch>
        </p:blipFill>
        <p:spPr>
          <a:xfrm rot="561940" flipH="1">
            <a:off x="7364721" y="3954636"/>
            <a:ext cx="4142157" cy="2550670"/>
          </a:xfrm>
          <a:prstGeom prst="rect"/>
          <a:effectLst>
            <a:outerShdw algn="tl" blurRad="50800" dir="2700000" dist="38100" rotWithShape="0">
              <a:prstClr val="black">
                <a:alpha val="40000"/>
              </a:prstClr>
            </a:outerShdw>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6" presetSubtype="21">
                                  <p:stCondLst>
                                    <p:cond delay="0"/>
                                  </p:stCondLst>
                                  <p:childTnLst>
                                    <p:set>
                                      <p:cBhvr>
                                        <p:cTn dur="1" fill="hold" id="6">
                                          <p:stCondLst>
                                            <p:cond delay="0"/>
                                          </p:stCondLst>
                                        </p:cTn>
                                        <p:tgtEl>
                                          <p:spTgt spid="1048611"/>
                                        </p:tgtEl>
                                        <p:attrNameLst>
                                          <p:attrName>style.visibility</p:attrName>
                                        </p:attrNameLst>
                                      </p:cBhvr>
                                      <p:to>
                                        <p:strVal val="visible"/>
                                      </p:to>
                                    </p:set>
                                    <p:animEffect transition="in" filter="barn(inVertical)">
                                      <p:cBhvr>
                                        <p:cTn dur="500" id="7"/>
                                        <p:tgtEl>
                                          <p:spTgt spid="1048611"/>
                                        </p:tgtEl>
                                      </p:cBhvr>
                                    </p:animEffect>
                                  </p:childTnLst>
                                </p:cTn>
                              </p:par>
                            </p:childTnLst>
                          </p:cTn>
                        </p:par>
                        <p:par>
                          <p:cTn fill="hold" id="8">
                            <p:stCondLst>
                              <p:cond delay="500"/>
                            </p:stCondLst>
                            <p:childTnLst>
                              <p:par>
                                <p:cTn fill="hold" id="9" nodeType="afterEffect" presetClass="entr" presetID="22" presetSubtype="4">
                                  <p:stCondLst>
                                    <p:cond delay="0"/>
                                  </p:stCondLst>
                                  <p:childTnLst>
                                    <p:set>
                                      <p:cBhvr>
                                        <p:cTn dur="1" fill="hold" id="10">
                                          <p:stCondLst>
                                            <p:cond delay="0"/>
                                          </p:stCondLst>
                                        </p:cTn>
                                        <p:tgtEl>
                                          <p:spTgt spid="2097162"/>
                                        </p:tgtEl>
                                        <p:attrNameLst>
                                          <p:attrName>style.visibility</p:attrName>
                                        </p:attrNameLst>
                                      </p:cBhvr>
                                      <p:to>
                                        <p:strVal val="visible"/>
                                      </p:to>
                                    </p:set>
                                    <p:animEffect transition="in" filter="wipe(down)">
                                      <p:cBhvr>
                                        <p:cTn dur="500" id="11"/>
                                        <p:tgtEl>
                                          <p:spTgt spid="2097162"/>
                                        </p:tgtEl>
                                      </p:cBhvr>
                                    </p:animEffect>
                                  </p:childTnLst>
                                </p:cTn>
                              </p:par>
                            </p:childTnLst>
                          </p:cTn>
                        </p:par>
                        <p:par>
                          <p:cTn fill="hold" id="12">
                            <p:stCondLst>
                              <p:cond delay="1000"/>
                            </p:stCondLst>
                            <p:childTnLst>
                              <p:par>
                                <p:cTn fill="hold" grpId="0" id="13" nodeType="afterEffect" presetClass="entr" presetID="42" presetSubtype="0">
                                  <p:stCondLst>
                                    <p:cond delay="0"/>
                                  </p:stCondLst>
                                  <p:childTnLst>
                                    <p:set>
                                      <p:cBhvr>
                                        <p:cTn dur="1" fill="hold" id="14">
                                          <p:stCondLst>
                                            <p:cond delay="0"/>
                                          </p:stCondLst>
                                        </p:cTn>
                                        <p:tgtEl>
                                          <p:spTgt spid="1048612">
                                            <p:txEl>
                                              <p:pRg st="0" end="0"/>
                                            </p:txEl>
                                          </p:spTgt>
                                        </p:tgtEl>
                                        <p:attrNameLst>
                                          <p:attrName>style.visibility</p:attrName>
                                        </p:attrNameLst>
                                      </p:cBhvr>
                                      <p:to>
                                        <p:strVal val="visible"/>
                                      </p:to>
                                    </p:set>
                                    <p:animEffect transition="in" filter="fade">
                                      <p:cBhvr>
                                        <p:cTn dur="1000" id="15"/>
                                        <p:tgtEl>
                                          <p:spTgt spid="1048612">
                                            <p:txEl>
                                              <p:pRg st="0" end="0"/>
                                            </p:txEl>
                                          </p:spTgt>
                                        </p:tgtEl>
                                      </p:cBhvr>
                                    </p:animEffect>
                                    <p:anim calcmode="lin" valueType="num">
                                      <p:cBhvr>
                                        <p:cTn dur="1000" fill="hold" id="16"/>
                                        <p:tgtEl>
                                          <p:spTgt spid="1048612">
                                            <p:txEl>
                                              <p:pRg st="0" end="0"/>
                                            </p:txEl>
                                          </p:spTgt>
                                        </p:tgtEl>
                                        <p:attrNameLst>
                                          <p:attrName>ppt_x</p:attrName>
                                        </p:attrNameLst>
                                      </p:cBhvr>
                                      <p:tavLst>
                                        <p:tav tm="0">
                                          <p:val>
                                            <p:strVal val="#ppt_x"/>
                                          </p:val>
                                        </p:tav>
                                        <p:tav tm="100000">
                                          <p:val>
                                            <p:strVal val="#ppt_x"/>
                                          </p:val>
                                        </p:tav>
                                      </p:tavLst>
                                    </p:anim>
                                    <p:anim calcmode="lin" valueType="num">
                                      <p:cBhvr>
                                        <p:cTn dur="1000" fill="hold" id="17"/>
                                        <p:tgtEl>
                                          <p:spTgt spid="1048612">
                                            <p:txEl>
                                              <p:pRg st="0" end="0"/>
                                            </p:txEl>
                                          </p:spTgt>
                                        </p:tgtEl>
                                        <p:attrNameLst>
                                          <p:attrName>ppt_y</p:attrName>
                                        </p:attrNameLst>
                                      </p:cBhvr>
                                      <p:tavLst>
                                        <p:tav tm="0">
                                          <p:val>
                                            <p:strVal val="#ppt_y+.1"/>
                                          </p:val>
                                        </p:tav>
                                        <p:tav tm="100000">
                                          <p:val>
                                            <p:strVal val="#ppt_y"/>
                                          </p:val>
                                        </p:tav>
                                      </p:tavLst>
                                    </p:anim>
                                  </p:childTnLst>
                                </p:cTn>
                              </p:par>
                            </p:childTnLst>
                          </p:cTn>
                        </p:par>
                        <p:par>
                          <p:cTn fill="hold" id="18">
                            <p:stCondLst>
                              <p:cond delay="2000"/>
                            </p:stCondLst>
                            <p:childTnLst>
                              <p:par>
                                <p:cTn fill="hold" grpId="0" id="19" nodeType="afterEffect" presetClass="entr" presetID="42" presetSubtype="0">
                                  <p:stCondLst>
                                    <p:cond delay="0"/>
                                  </p:stCondLst>
                                  <p:childTnLst>
                                    <p:set>
                                      <p:cBhvr>
                                        <p:cTn dur="1" fill="hold" id="20">
                                          <p:stCondLst>
                                            <p:cond delay="0"/>
                                          </p:stCondLst>
                                        </p:cTn>
                                        <p:tgtEl>
                                          <p:spTgt spid="1048612">
                                            <p:txEl>
                                              <p:pRg st="2" end="2"/>
                                            </p:txEl>
                                          </p:spTgt>
                                        </p:tgtEl>
                                        <p:attrNameLst>
                                          <p:attrName>style.visibility</p:attrName>
                                        </p:attrNameLst>
                                      </p:cBhvr>
                                      <p:to>
                                        <p:strVal val="visible"/>
                                      </p:to>
                                    </p:set>
                                    <p:animEffect transition="in" filter="fade">
                                      <p:cBhvr>
                                        <p:cTn dur="1000" id="21"/>
                                        <p:tgtEl>
                                          <p:spTgt spid="1048612">
                                            <p:txEl>
                                              <p:pRg st="2" end="2"/>
                                            </p:txEl>
                                          </p:spTgt>
                                        </p:tgtEl>
                                      </p:cBhvr>
                                    </p:animEffect>
                                    <p:anim calcmode="lin" valueType="num">
                                      <p:cBhvr>
                                        <p:cTn dur="1000" fill="hold" id="22"/>
                                        <p:tgtEl>
                                          <p:spTgt spid="1048612">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612">
                                            <p:txEl>
                                              <p:pRg st="2" end="2"/>
                                            </p:txEl>
                                          </p:spTgt>
                                        </p:tgtEl>
                                        <p:attrNameLst>
                                          <p:attrName>ppt_y</p:attrName>
                                        </p:attrNameLst>
                                      </p:cBhvr>
                                      <p:tavLst>
                                        <p:tav tm="0">
                                          <p:val>
                                            <p:strVal val="#ppt_y+.1"/>
                                          </p:val>
                                        </p:tav>
                                        <p:tav tm="100000">
                                          <p:val>
                                            <p:strVal val="#ppt_y"/>
                                          </p:val>
                                        </p:tav>
                                      </p:tavLst>
                                    </p:anim>
                                  </p:childTnLst>
                                </p:cTn>
                              </p:par>
                            </p:childTnLst>
                          </p:cTn>
                        </p:par>
                        <p:par>
                          <p:cTn fill="hold" id="24">
                            <p:stCondLst>
                              <p:cond delay="3000"/>
                            </p:stCondLst>
                            <p:childTnLst>
                              <p:par>
                                <p:cTn fill="hold" grpId="0" id="25" nodeType="afterEffect" presetClass="entr" presetID="42" presetSubtype="0">
                                  <p:stCondLst>
                                    <p:cond delay="0"/>
                                  </p:stCondLst>
                                  <p:childTnLst>
                                    <p:set>
                                      <p:cBhvr>
                                        <p:cTn dur="1" fill="hold" id="26">
                                          <p:stCondLst>
                                            <p:cond delay="0"/>
                                          </p:stCondLst>
                                        </p:cTn>
                                        <p:tgtEl>
                                          <p:spTgt spid="1048612">
                                            <p:txEl>
                                              <p:pRg st="4" end="4"/>
                                            </p:txEl>
                                          </p:spTgt>
                                        </p:tgtEl>
                                        <p:attrNameLst>
                                          <p:attrName>style.visibility</p:attrName>
                                        </p:attrNameLst>
                                      </p:cBhvr>
                                      <p:to>
                                        <p:strVal val="visible"/>
                                      </p:to>
                                    </p:set>
                                    <p:animEffect transition="in" filter="fade">
                                      <p:cBhvr>
                                        <p:cTn dur="1000" id="27"/>
                                        <p:tgtEl>
                                          <p:spTgt spid="1048612">
                                            <p:txEl>
                                              <p:pRg st="4" end="4"/>
                                            </p:txEl>
                                          </p:spTgt>
                                        </p:tgtEl>
                                      </p:cBhvr>
                                    </p:animEffect>
                                    <p:anim calcmode="lin" valueType="num">
                                      <p:cBhvr>
                                        <p:cTn dur="1000" fill="hold" id="28"/>
                                        <p:tgtEl>
                                          <p:spTgt spid="1048612">
                                            <p:txEl>
                                              <p:pRg st="4" end="4"/>
                                            </p:txEl>
                                          </p:spTgt>
                                        </p:tgtEl>
                                        <p:attrNameLst>
                                          <p:attrName>ppt_x</p:attrName>
                                        </p:attrNameLst>
                                      </p:cBhvr>
                                      <p:tavLst>
                                        <p:tav tm="0">
                                          <p:val>
                                            <p:strVal val="#ppt_x"/>
                                          </p:val>
                                        </p:tav>
                                        <p:tav tm="100000">
                                          <p:val>
                                            <p:strVal val="#ppt_x"/>
                                          </p:val>
                                        </p:tav>
                                      </p:tavLst>
                                    </p:anim>
                                    <p:anim calcmode="lin" valueType="num">
                                      <p:cBhvr>
                                        <p:cTn dur="1000" fill="hold" id="29"/>
                                        <p:tgtEl>
                                          <p:spTgt spid="1048612">
                                            <p:txEl>
                                              <p:pRg st="4" end="4"/>
                                            </p:txEl>
                                          </p:spTgt>
                                        </p:tgtEl>
                                        <p:attrNameLst>
                                          <p:attrName>ppt_y</p:attrName>
                                        </p:attrNameLst>
                                      </p:cBhvr>
                                      <p:tavLst>
                                        <p:tav tm="0">
                                          <p:val>
                                            <p:strVal val="#ppt_y+.1"/>
                                          </p:val>
                                        </p:tav>
                                        <p:tav tm="100000">
                                          <p:val>
                                            <p:strVal val="#ppt_y"/>
                                          </p:val>
                                        </p:tav>
                                      </p:tavLst>
                                    </p:anim>
                                  </p:childTnLst>
                                </p:cTn>
                              </p:par>
                            </p:childTnLst>
                          </p:cTn>
                        </p:par>
                        <p:par>
                          <p:cTn fill="hold" id="30">
                            <p:stCondLst>
                              <p:cond delay="4000"/>
                            </p:stCondLst>
                            <p:childTnLst>
                              <p:par>
                                <p:cTn fill="hold" grpId="0" id="31" nodeType="afterEffect" presetClass="entr" presetID="42" presetSubtype="0">
                                  <p:stCondLst>
                                    <p:cond delay="0"/>
                                  </p:stCondLst>
                                  <p:childTnLst>
                                    <p:set>
                                      <p:cBhvr>
                                        <p:cTn dur="1" fill="hold" id="32">
                                          <p:stCondLst>
                                            <p:cond delay="0"/>
                                          </p:stCondLst>
                                        </p:cTn>
                                        <p:tgtEl>
                                          <p:spTgt spid="1048612">
                                            <p:txEl>
                                              <p:pRg st="6" end="6"/>
                                            </p:txEl>
                                          </p:spTgt>
                                        </p:tgtEl>
                                        <p:attrNameLst>
                                          <p:attrName>style.visibility</p:attrName>
                                        </p:attrNameLst>
                                      </p:cBhvr>
                                      <p:to>
                                        <p:strVal val="visible"/>
                                      </p:to>
                                    </p:set>
                                    <p:animEffect transition="in" filter="fade">
                                      <p:cBhvr>
                                        <p:cTn dur="1000" id="33"/>
                                        <p:tgtEl>
                                          <p:spTgt spid="1048612">
                                            <p:txEl>
                                              <p:pRg st="6" end="6"/>
                                            </p:txEl>
                                          </p:spTgt>
                                        </p:tgtEl>
                                      </p:cBhvr>
                                    </p:animEffect>
                                    <p:anim calcmode="lin" valueType="num">
                                      <p:cBhvr>
                                        <p:cTn dur="1000" fill="hold" id="34"/>
                                        <p:tgtEl>
                                          <p:spTgt spid="1048612">
                                            <p:txEl>
                                              <p:pRg st="6" end="6"/>
                                            </p:txEl>
                                          </p:spTgt>
                                        </p:tgtEl>
                                        <p:attrNameLst>
                                          <p:attrName>ppt_x</p:attrName>
                                        </p:attrNameLst>
                                      </p:cBhvr>
                                      <p:tavLst>
                                        <p:tav tm="0">
                                          <p:val>
                                            <p:strVal val="#ppt_x"/>
                                          </p:val>
                                        </p:tav>
                                        <p:tav tm="100000">
                                          <p:val>
                                            <p:strVal val="#ppt_x"/>
                                          </p:val>
                                        </p:tav>
                                      </p:tavLst>
                                    </p:anim>
                                    <p:anim calcmode="lin" valueType="num">
                                      <p:cBhvr>
                                        <p:cTn dur="1000" fill="hold" id="35"/>
                                        <p:tgtEl>
                                          <p:spTgt spid="10486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p>
            <a:r>
              <a:rPr dirty="0" lang="en-IN" smtClean="0"/>
              <a:t>Self help:</a:t>
            </a:r>
            <a:endParaRPr dirty="0" lang="en-IN"/>
          </a:p>
        </p:txBody>
      </p:sp>
      <p:sp>
        <p:nvSpPr>
          <p:cNvPr id="1048614" name="TextBox 3"/>
          <p:cNvSpPr txBox="1"/>
          <p:nvPr/>
        </p:nvSpPr>
        <p:spPr>
          <a:xfrm>
            <a:off x="685802" y="1837765"/>
            <a:ext cx="8239124" cy="1513840"/>
          </a:xfrm>
          <a:prstGeom prst="rect"/>
          <a:noFill/>
        </p:spPr>
        <p:txBody>
          <a:bodyPr rtlCol="0" wrap="square">
            <a:spAutoFit/>
          </a:bodyPr>
          <a:p>
            <a:r>
              <a:rPr dirty="0" sz="2400" lang="en-IN" smtClean="0">
                <a:latin typeface="URW DIN" panose="00000800000000000000" pitchFamily="2" charset="0"/>
              </a:rPr>
              <a:t>A self-help plan is a unique health plan where an individual addresses his or her condition by  implementing </a:t>
            </a:r>
            <a:r>
              <a:rPr dirty="0" sz="2400" lang="en-IN">
                <a:latin typeface="URW DIN" panose="00000800000000000000" pitchFamily="2" charset="0"/>
              </a:rPr>
              <a:t>strategies </a:t>
            </a:r>
            <a:r>
              <a:rPr dirty="0" sz="2400" lang="en-IN" smtClean="0">
                <a:latin typeface="URW DIN" panose="00000800000000000000" pitchFamily="2" charset="0"/>
              </a:rPr>
              <a:t>that promote wellness. Self-help plans may involve addressing wellness, recovery , triggers or warning signs</a:t>
            </a:r>
            <a:endParaRPr dirty="0" sz="2400" lang="en-IN">
              <a:latin typeface="URW DIN" panose="00000800000000000000" pitchFamily="2" charset="0"/>
            </a:endParaRPr>
          </a:p>
        </p:txBody>
      </p:sp>
      <p:sp>
        <p:nvSpPr>
          <p:cNvPr id="1048615" name="TextBox 4"/>
          <p:cNvSpPr txBox="1"/>
          <p:nvPr/>
        </p:nvSpPr>
        <p:spPr>
          <a:xfrm>
            <a:off x="3033782" y="3952875"/>
            <a:ext cx="3332480" cy="1463041"/>
          </a:xfrm>
          <a:prstGeom prst="rect"/>
          <a:noFill/>
        </p:spPr>
        <p:txBody>
          <a:bodyPr rtlCol="0" wrap="none">
            <a:spAutoFit/>
          </a:bodyPr>
          <a:p>
            <a:pPr indent="-285750" marL="285750">
              <a:buClr>
                <a:schemeClr val="accent1">
                  <a:lumMod val="75000"/>
                </a:schemeClr>
              </a:buClr>
              <a:buFont typeface="URW DIN" panose="00000800000000000000" pitchFamily="2" charset="0"/>
              <a:buChar char="•"/>
            </a:pPr>
            <a:r>
              <a:rPr dirty="0" sz="2400" lang="en-IN" smtClean="0">
                <a:latin typeface="URW DIN" panose="00000800000000000000" pitchFamily="2" charset="0"/>
              </a:rPr>
              <a:t>Exercises</a:t>
            </a:r>
          </a:p>
          <a:p>
            <a:pPr indent="-285750" marL="285750">
              <a:buClr>
                <a:schemeClr val="accent1">
                  <a:lumMod val="75000"/>
                </a:schemeClr>
              </a:buClr>
              <a:buFont typeface="URW DIN" panose="00000800000000000000" pitchFamily="2" charset="0"/>
              <a:buChar char="•"/>
            </a:pPr>
            <a:r>
              <a:rPr dirty="0" sz="2400" lang="en-IN" smtClean="0">
                <a:latin typeface="URW DIN" panose="00000800000000000000" pitchFamily="2" charset="0"/>
              </a:rPr>
              <a:t>Mood Swings Games</a:t>
            </a:r>
          </a:p>
          <a:p>
            <a:pPr indent="-285750" marL="285750">
              <a:buClr>
                <a:schemeClr val="accent1">
                  <a:lumMod val="75000"/>
                </a:schemeClr>
              </a:buClr>
              <a:buFont typeface="URW DIN" panose="00000800000000000000" pitchFamily="2" charset="0"/>
              <a:buChar char="•"/>
            </a:pPr>
            <a:r>
              <a:rPr dirty="0" sz="2400" lang="en-IN" smtClean="0">
                <a:latin typeface="URW DIN" panose="00000800000000000000" pitchFamily="2" charset="0"/>
              </a:rPr>
              <a:t>Meditation</a:t>
            </a:r>
          </a:p>
          <a:p>
            <a:pPr indent="-285750" marL="285750">
              <a:buClr>
                <a:schemeClr val="accent1">
                  <a:lumMod val="75000"/>
                </a:schemeClr>
              </a:buClr>
              <a:buFont typeface="URW DIN" panose="00000800000000000000" pitchFamily="2" charset="0"/>
              <a:buChar char="•"/>
            </a:pPr>
            <a:endParaRPr dirty="0" sz="2000" lang="en-IN">
              <a:latin typeface="URW DIN" panose="00000800000000000000" pitchFamily="2" charset="0"/>
            </a:endParaRPr>
          </a:p>
        </p:txBody>
      </p:sp>
      <p:pic>
        <p:nvPicPr>
          <p:cNvPr id="2097163" name="Picture 5"/>
          <p:cNvPicPr>
            <a:picLocks noChangeAspect="1"/>
          </p:cNvPicPr>
          <p:nvPr/>
        </p:nvPicPr>
        <p:blipFill>
          <a:blip xmlns:r="http://schemas.openxmlformats.org/officeDocument/2006/relationships" r:embed="rId1"/>
          <a:stretch>
            <a:fillRect/>
          </a:stretch>
        </p:blipFill>
        <p:spPr>
          <a:xfrm>
            <a:off x="7894017" y="2807261"/>
            <a:ext cx="3962400" cy="2752725"/>
          </a:xfrm>
          <a:prstGeom prst="rect"/>
          <a:effectLst>
            <a:outerShdw algn="tl" blurRad="50800" dir="2700000" dist="38100" rotWithShape="0">
              <a:prstClr val="black">
                <a:alpha val="40000"/>
              </a:prstClr>
            </a:outerShdw>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613"/>
                                        </p:tgtEl>
                                        <p:attrNameLst>
                                          <p:attrName>style.visibility</p:attrName>
                                        </p:attrNameLst>
                                      </p:cBhvr>
                                      <p:to>
                                        <p:strVal val="visible"/>
                                      </p:to>
                                    </p:set>
                                    <p:animEffect transition="in" filter="wipe(up)">
                                      <p:cBhvr>
                                        <p:cTn dur="500" id="7"/>
                                        <p:tgtEl>
                                          <p:spTgt spid="1048613"/>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2097163"/>
                                        </p:tgtEl>
                                        <p:attrNameLst>
                                          <p:attrName>style.visibility</p:attrName>
                                        </p:attrNameLst>
                                      </p:cBhvr>
                                      <p:to>
                                        <p:strVal val="visible"/>
                                      </p:to>
                                    </p:set>
                                    <p:animEffect transition="in" filter="fade">
                                      <p:cBhvr>
                                        <p:cTn dur="500" id="11"/>
                                        <p:tgtEl>
                                          <p:spTgt spid="2097163"/>
                                        </p:tgtEl>
                                      </p:cBhvr>
                                    </p:animEffect>
                                  </p:childTnLst>
                                </p:cTn>
                              </p:par>
                            </p:childTnLst>
                          </p:cTn>
                        </p:par>
                        <p:par>
                          <p:cTn fill="hold" id="12">
                            <p:stCondLst>
                              <p:cond delay="1000"/>
                            </p:stCondLst>
                            <p:childTnLst>
                              <p:par>
                                <p:cTn fill="hold" grpId="0" id="13" nodeType="afterEffect" presetClass="entr" presetID="22" presetSubtype="4">
                                  <p:stCondLst>
                                    <p:cond delay="0"/>
                                  </p:stCondLst>
                                  <p:childTnLst>
                                    <p:set>
                                      <p:cBhvr>
                                        <p:cTn dur="1" fill="hold" id="14">
                                          <p:stCondLst>
                                            <p:cond delay="0"/>
                                          </p:stCondLst>
                                        </p:cTn>
                                        <p:tgtEl>
                                          <p:spTgt spid="1048614">
                                            <p:txEl>
                                              <p:pRg st="0" end="0"/>
                                            </p:txEl>
                                          </p:spTgt>
                                        </p:tgtEl>
                                        <p:attrNameLst>
                                          <p:attrName>style.visibility</p:attrName>
                                        </p:attrNameLst>
                                      </p:cBhvr>
                                      <p:to>
                                        <p:strVal val="visible"/>
                                      </p:to>
                                    </p:set>
                                    <p:animEffect transition="in" filter="wipe(down)">
                                      <p:cBhvr>
                                        <p:cTn dur="500" id="15"/>
                                        <p:tgtEl>
                                          <p:spTgt spid="1048614">
                                            <p:txEl>
                                              <p:pRg st="0" end="0"/>
                                            </p:txEl>
                                          </p:spTgt>
                                        </p:tgtEl>
                                      </p:cBhvr>
                                    </p:animEffect>
                                  </p:childTnLst>
                                </p:cTn>
                              </p:par>
                            </p:childTnLst>
                          </p:cTn>
                        </p:par>
                        <p:par>
                          <p:cTn fill="hold" id="16">
                            <p:stCondLst>
                              <p:cond delay="1500"/>
                            </p:stCondLst>
                            <p:childTnLst>
                              <p:par>
                                <p:cTn fill="hold" grpId="0" id="17" nodeType="afterEffect" presetClass="entr" presetID="10" presetSubtype="0">
                                  <p:stCondLst>
                                    <p:cond delay="0"/>
                                  </p:stCondLst>
                                  <p:childTnLst>
                                    <p:set>
                                      <p:cBhvr>
                                        <p:cTn dur="1" fill="hold" id="18">
                                          <p:stCondLst>
                                            <p:cond delay="0"/>
                                          </p:stCondLst>
                                        </p:cTn>
                                        <p:tgtEl>
                                          <p:spTgt spid="1048615">
                                            <p:txEl>
                                              <p:pRg st="0" end="0"/>
                                            </p:txEl>
                                          </p:spTgt>
                                        </p:tgtEl>
                                        <p:attrNameLst>
                                          <p:attrName>style.visibility</p:attrName>
                                        </p:attrNameLst>
                                      </p:cBhvr>
                                      <p:to>
                                        <p:strVal val="visible"/>
                                      </p:to>
                                    </p:set>
                                    <p:animEffect transition="in" filter="fade">
                                      <p:cBhvr>
                                        <p:cTn dur="500" id="19"/>
                                        <p:tgtEl>
                                          <p:spTgt spid="1048615">
                                            <p:txEl>
                                              <p:pRg st="0" end="0"/>
                                            </p:txEl>
                                          </p:spTgt>
                                        </p:tgtEl>
                                      </p:cBhvr>
                                    </p:animEffect>
                                  </p:childTnLst>
                                </p:cTn>
                              </p:par>
                            </p:childTnLst>
                          </p:cTn>
                        </p:par>
                        <p:par>
                          <p:cTn fill="hold" id="20">
                            <p:stCondLst>
                              <p:cond delay="2000"/>
                            </p:stCondLst>
                            <p:childTnLst>
                              <p:par>
                                <p:cTn fill="hold" grpId="0" id="21" nodeType="afterEffect" presetClass="entr" presetID="10" presetSubtype="0">
                                  <p:stCondLst>
                                    <p:cond delay="0"/>
                                  </p:stCondLst>
                                  <p:childTnLst>
                                    <p:set>
                                      <p:cBhvr>
                                        <p:cTn dur="1" fill="hold" id="22">
                                          <p:stCondLst>
                                            <p:cond delay="0"/>
                                          </p:stCondLst>
                                        </p:cTn>
                                        <p:tgtEl>
                                          <p:spTgt spid="1048615">
                                            <p:txEl>
                                              <p:pRg st="1" end="1"/>
                                            </p:txEl>
                                          </p:spTgt>
                                        </p:tgtEl>
                                        <p:attrNameLst>
                                          <p:attrName>style.visibility</p:attrName>
                                        </p:attrNameLst>
                                      </p:cBhvr>
                                      <p:to>
                                        <p:strVal val="visible"/>
                                      </p:to>
                                    </p:set>
                                    <p:animEffect transition="in" filter="fade">
                                      <p:cBhvr>
                                        <p:cTn dur="500" id="23"/>
                                        <p:tgtEl>
                                          <p:spTgt spid="1048615">
                                            <p:txEl>
                                              <p:pRg st="1" end="1"/>
                                            </p:txEl>
                                          </p:spTgt>
                                        </p:tgtEl>
                                      </p:cBhvr>
                                    </p:animEffect>
                                  </p:childTnLst>
                                </p:cTn>
                              </p:par>
                            </p:childTnLst>
                          </p:cTn>
                        </p:par>
                        <p:par>
                          <p:cTn fill="hold" id="24">
                            <p:stCondLst>
                              <p:cond delay="2500"/>
                            </p:stCondLst>
                            <p:childTnLst>
                              <p:par>
                                <p:cTn fill="hold" grpId="0" id="25" nodeType="afterEffect" presetClass="entr" presetID="10" presetSubtype="0">
                                  <p:stCondLst>
                                    <p:cond delay="0"/>
                                  </p:stCondLst>
                                  <p:childTnLst>
                                    <p:set>
                                      <p:cBhvr>
                                        <p:cTn dur="1" fill="hold" id="26">
                                          <p:stCondLst>
                                            <p:cond delay="0"/>
                                          </p:stCondLst>
                                        </p:cTn>
                                        <p:tgtEl>
                                          <p:spTgt spid="1048615">
                                            <p:txEl>
                                              <p:pRg st="2" end="2"/>
                                            </p:txEl>
                                          </p:spTgt>
                                        </p:tgtEl>
                                        <p:attrNameLst>
                                          <p:attrName>style.visibility</p:attrName>
                                        </p:attrNameLst>
                                      </p:cBhvr>
                                      <p:to>
                                        <p:strVal val="visible"/>
                                      </p:to>
                                    </p:set>
                                    <p:animEffect transition="in" filter="fade">
                                      <p:cBhvr>
                                        <p:cTn dur="500" id="27"/>
                                        <p:tgtEl>
                                          <p:spTgt spid="10486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p:bldP spid="1048614" grpId="0" build="p"/>
      <p:bldP spid="10486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Title 1"/>
          <p:cNvSpPr>
            <a:spLocks noGrp="1"/>
          </p:cNvSpPr>
          <p:nvPr>
            <p:ph type="title"/>
          </p:nvPr>
        </p:nvSpPr>
        <p:spPr/>
        <p:txBody>
          <a:bodyPr/>
          <a:p>
            <a:r>
              <a:rPr dirty="0" lang="en-IN" smtClean="0"/>
              <a:t>Future implementation</a:t>
            </a:r>
            <a:endParaRPr dirty="0" lang="en-IN"/>
          </a:p>
        </p:txBody>
      </p:sp>
      <p:sp>
        <p:nvSpPr>
          <p:cNvPr id="1048617" name="Content Placeholder 2"/>
          <p:cNvSpPr>
            <a:spLocks noGrp="1"/>
          </p:cNvSpPr>
          <p:nvPr>
            <p:ph sz="quarter" idx="13"/>
          </p:nvPr>
        </p:nvSpPr>
        <p:spPr>
          <a:xfrm>
            <a:off x="829490" y="2055480"/>
            <a:ext cx="10394707" cy="3311189"/>
          </a:xfrm>
        </p:spPr>
        <p:txBody>
          <a:bodyPr/>
          <a:p>
            <a:pPr>
              <a:buFont typeface="Wingdings" panose="05000000000000000000" pitchFamily="2" charset="2"/>
              <a:buChar char="ü"/>
            </a:pPr>
            <a:r>
              <a:rPr dirty="0" lang="en-IN" smtClean="0">
                <a:latin typeface="URW DIN" panose="00000800000000000000" pitchFamily="2" charset="0"/>
              </a:rPr>
              <a:t>Ai Chat bot</a:t>
            </a:r>
          </a:p>
          <a:p>
            <a:pPr>
              <a:buFont typeface="Wingdings" panose="05000000000000000000" pitchFamily="2" charset="2"/>
              <a:buChar char="ü"/>
            </a:pPr>
            <a:r>
              <a:rPr dirty="0" lang="en-IN" smtClean="0">
                <a:latin typeface="URW DIN" panose="00000800000000000000" pitchFamily="2" charset="0"/>
              </a:rPr>
              <a:t>Group psychotherapy</a:t>
            </a:r>
          </a:p>
          <a:p>
            <a:pPr>
              <a:buFont typeface="Wingdings" panose="05000000000000000000" pitchFamily="2" charset="2"/>
              <a:buChar char="ü"/>
            </a:pPr>
            <a:r>
              <a:rPr dirty="0" lang="en-IN" smtClean="0">
                <a:latin typeface="URW DIN" panose="00000800000000000000" pitchFamily="2" charset="0"/>
              </a:rPr>
              <a:t>Virtual counselling</a:t>
            </a:r>
          </a:p>
          <a:p>
            <a:pPr>
              <a:buFont typeface="Wingdings" panose="05000000000000000000" pitchFamily="2" charset="2"/>
              <a:buChar char="ü"/>
            </a:pPr>
            <a:r>
              <a:rPr dirty="0" lang="en-IN" smtClean="0">
                <a:latin typeface="URW DIN" panose="00000800000000000000" pitchFamily="2" charset="0"/>
              </a:rPr>
              <a:t>Trauma healing program</a:t>
            </a:r>
          </a:p>
          <a:p>
            <a:pPr>
              <a:buFont typeface="Wingdings" panose="05000000000000000000" pitchFamily="2" charset="2"/>
              <a:buChar char="ü"/>
            </a:pPr>
            <a:r>
              <a:rPr dirty="0" lang="en-IN" smtClean="0">
                <a:latin typeface="URW DIN" panose="00000800000000000000" pitchFamily="2" charset="0"/>
              </a:rPr>
              <a:t>Psychologist database</a:t>
            </a:r>
          </a:p>
          <a:p>
            <a:pPr>
              <a:buFont typeface="Wingdings" panose="05000000000000000000" pitchFamily="2" charset="2"/>
              <a:buChar char="ü"/>
            </a:pPr>
            <a:r>
              <a:rPr dirty="0" lang="en-IN" err="1">
                <a:latin typeface="URW DIN" panose="00000800000000000000" pitchFamily="2" charset="0"/>
              </a:rPr>
              <a:t>Ui</a:t>
            </a:r>
            <a:r>
              <a:rPr dirty="0" lang="en-IN">
                <a:latin typeface="URW DIN" panose="00000800000000000000" pitchFamily="2" charset="0"/>
              </a:rPr>
              <a:t> enhancement</a:t>
            </a:r>
          </a:p>
          <a:p>
            <a:pPr>
              <a:buFont typeface="Wingdings" panose="05000000000000000000" pitchFamily="2" charset="2"/>
              <a:buChar char="ü"/>
            </a:pPr>
            <a:endParaRPr dirty="0" lang="en-IN" smtClean="0">
              <a:latin typeface="URW DIN" panose="00000800000000000000" pitchFamily="2" charset="0"/>
            </a:endParaRPr>
          </a:p>
          <a:p>
            <a:endParaRPr dirty="0" lang="en-IN"/>
          </a:p>
        </p:txBody>
      </p:sp>
      <p:pic>
        <p:nvPicPr>
          <p:cNvPr id="2097164" name="Picture 3"/>
          <p:cNvPicPr>
            <a:picLocks noChangeAspect="1"/>
          </p:cNvPicPr>
          <p:nvPr/>
        </p:nvPicPr>
        <p:blipFill>
          <a:blip xmlns:r="http://schemas.openxmlformats.org/officeDocument/2006/relationships" r:embed="rId1"/>
          <a:stretch>
            <a:fillRect/>
          </a:stretch>
        </p:blipFill>
        <p:spPr>
          <a:xfrm>
            <a:off x="5067814" y="1837765"/>
            <a:ext cx="5643729" cy="2821865"/>
          </a:xfrm>
          <a:prstGeom prst="rect"/>
          <a:effectLst>
            <a:outerShdw algn="bl" blurRad="76200" dir="18900000" kx="-1200000" rotWithShape="0" sy="23000">
              <a:prstClr val="black">
                <a:alpha val="20000"/>
              </a:prstClr>
            </a:outerShdw>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1048616"/>
                                        </p:tgtEl>
                                        <p:attrNameLst>
                                          <p:attrName>style.visibility</p:attrName>
                                        </p:attrNameLst>
                                      </p:cBhvr>
                                      <p:to>
                                        <p:strVal val="visible"/>
                                      </p:to>
                                    </p:set>
                                    <p:animEffect transition="in" filter="wipe(left)">
                                      <p:cBhvr>
                                        <p:cTn dur="500" id="7"/>
                                        <p:tgtEl>
                                          <p:spTgt spid="1048616"/>
                                        </p:tgtEl>
                                      </p:cBhvr>
                                    </p:animEffect>
                                  </p:childTnLst>
                                </p:cTn>
                              </p:par>
                            </p:childTnLst>
                          </p:cTn>
                        </p:par>
                        <p:par>
                          <p:cTn fill="hold" id="8">
                            <p:stCondLst>
                              <p:cond delay="500"/>
                            </p:stCondLst>
                            <p:childTnLst>
                              <p:par>
                                <p:cTn fill="hold" id="9" nodeType="afterEffect" presetClass="entr" presetID="16" presetSubtype="21">
                                  <p:stCondLst>
                                    <p:cond delay="0"/>
                                  </p:stCondLst>
                                  <p:childTnLst>
                                    <p:set>
                                      <p:cBhvr>
                                        <p:cTn dur="1" fill="hold" id="10">
                                          <p:stCondLst>
                                            <p:cond delay="0"/>
                                          </p:stCondLst>
                                        </p:cTn>
                                        <p:tgtEl>
                                          <p:spTgt spid="2097164"/>
                                        </p:tgtEl>
                                        <p:attrNameLst>
                                          <p:attrName>style.visibility</p:attrName>
                                        </p:attrNameLst>
                                      </p:cBhvr>
                                      <p:to>
                                        <p:strVal val="visible"/>
                                      </p:to>
                                    </p:set>
                                    <p:animEffect transition="in" filter="barn(inVertical)">
                                      <p:cBhvr>
                                        <p:cTn dur="500" id="11"/>
                                        <p:tgtEl>
                                          <p:spTgt spid="2097164"/>
                                        </p:tgtEl>
                                      </p:cBhvr>
                                    </p:animEffect>
                                  </p:childTnLst>
                                </p:cTn>
                              </p:par>
                            </p:childTnLst>
                          </p:cTn>
                        </p:par>
                        <p:par>
                          <p:cTn fill="hold" id="12">
                            <p:stCondLst>
                              <p:cond delay="1000"/>
                            </p:stCondLst>
                            <p:childTnLst>
                              <p:par>
                                <p:cTn fill="hold" grpId="0" id="13" nodeType="afterEffect" presetClass="entr" presetID="10" presetSubtype="0">
                                  <p:stCondLst>
                                    <p:cond delay="0"/>
                                  </p:stCondLst>
                                  <p:childTnLst>
                                    <p:set>
                                      <p:cBhvr>
                                        <p:cTn dur="1" fill="hold" id="14">
                                          <p:stCondLst>
                                            <p:cond delay="0"/>
                                          </p:stCondLst>
                                        </p:cTn>
                                        <p:tgtEl>
                                          <p:spTgt spid="1048617">
                                            <p:txEl>
                                              <p:pRg st="0" end="0"/>
                                            </p:txEl>
                                          </p:spTgt>
                                        </p:tgtEl>
                                        <p:attrNameLst>
                                          <p:attrName>style.visibility</p:attrName>
                                        </p:attrNameLst>
                                      </p:cBhvr>
                                      <p:to>
                                        <p:strVal val="visible"/>
                                      </p:to>
                                    </p:set>
                                    <p:animEffect transition="in" filter="fade">
                                      <p:cBhvr>
                                        <p:cTn dur="500" id="15"/>
                                        <p:tgtEl>
                                          <p:spTgt spid="1048617">
                                            <p:txEl>
                                              <p:pRg st="0" end="0"/>
                                            </p:txEl>
                                          </p:spTgt>
                                        </p:tgtEl>
                                      </p:cBhvr>
                                    </p:animEffect>
                                  </p:childTnLst>
                                </p:cTn>
                              </p:par>
                            </p:childTnLst>
                          </p:cTn>
                        </p:par>
                        <p:par>
                          <p:cTn fill="hold" id="16">
                            <p:stCondLst>
                              <p:cond delay="1500"/>
                            </p:stCondLst>
                            <p:childTnLst>
                              <p:par>
                                <p:cTn fill="hold" grpId="0" id="17" nodeType="afterEffect" presetClass="entr" presetID="10" presetSubtype="0">
                                  <p:stCondLst>
                                    <p:cond delay="0"/>
                                  </p:stCondLst>
                                  <p:childTnLst>
                                    <p:set>
                                      <p:cBhvr>
                                        <p:cTn dur="1" fill="hold" id="18">
                                          <p:stCondLst>
                                            <p:cond delay="0"/>
                                          </p:stCondLst>
                                        </p:cTn>
                                        <p:tgtEl>
                                          <p:spTgt spid="1048617">
                                            <p:txEl>
                                              <p:pRg st="1" end="1"/>
                                            </p:txEl>
                                          </p:spTgt>
                                        </p:tgtEl>
                                        <p:attrNameLst>
                                          <p:attrName>style.visibility</p:attrName>
                                        </p:attrNameLst>
                                      </p:cBhvr>
                                      <p:to>
                                        <p:strVal val="visible"/>
                                      </p:to>
                                    </p:set>
                                    <p:animEffect transition="in" filter="fade">
                                      <p:cBhvr>
                                        <p:cTn dur="500" id="19"/>
                                        <p:tgtEl>
                                          <p:spTgt spid="1048617">
                                            <p:txEl>
                                              <p:pRg st="1" end="1"/>
                                            </p:txEl>
                                          </p:spTgt>
                                        </p:tgtEl>
                                      </p:cBhvr>
                                    </p:animEffect>
                                  </p:childTnLst>
                                </p:cTn>
                              </p:par>
                            </p:childTnLst>
                          </p:cTn>
                        </p:par>
                        <p:par>
                          <p:cTn fill="hold" id="20">
                            <p:stCondLst>
                              <p:cond delay="2000"/>
                            </p:stCondLst>
                            <p:childTnLst>
                              <p:par>
                                <p:cTn fill="hold" grpId="0" id="21" nodeType="afterEffect" presetClass="entr" presetID="10" presetSubtype="0">
                                  <p:stCondLst>
                                    <p:cond delay="0"/>
                                  </p:stCondLst>
                                  <p:childTnLst>
                                    <p:set>
                                      <p:cBhvr>
                                        <p:cTn dur="1" fill="hold" id="22">
                                          <p:stCondLst>
                                            <p:cond delay="0"/>
                                          </p:stCondLst>
                                        </p:cTn>
                                        <p:tgtEl>
                                          <p:spTgt spid="1048617">
                                            <p:txEl>
                                              <p:pRg st="2" end="2"/>
                                            </p:txEl>
                                          </p:spTgt>
                                        </p:tgtEl>
                                        <p:attrNameLst>
                                          <p:attrName>style.visibility</p:attrName>
                                        </p:attrNameLst>
                                      </p:cBhvr>
                                      <p:to>
                                        <p:strVal val="visible"/>
                                      </p:to>
                                    </p:set>
                                    <p:animEffect transition="in" filter="fade">
                                      <p:cBhvr>
                                        <p:cTn dur="500" id="23"/>
                                        <p:tgtEl>
                                          <p:spTgt spid="1048617">
                                            <p:txEl>
                                              <p:pRg st="2" end="2"/>
                                            </p:txEl>
                                          </p:spTgt>
                                        </p:tgtEl>
                                      </p:cBhvr>
                                    </p:animEffect>
                                  </p:childTnLst>
                                </p:cTn>
                              </p:par>
                            </p:childTnLst>
                          </p:cTn>
                        </p:par>
                        <p:par>
                          <p:cTn fill="hold" id="24">
                            <p:stCondLst>
                              <p:cond delay="2500"/>
                            </p:stCondLst>
                            <p:childTnLst>
                              <p:par>
                                <p:cTn fill="hold" grpId="0" id="25" nodeType="afterEffect" presetClass="entr" presetID="10" presetSubtype="0">
                                  <p:stCondLst>
                                    <p:cond delay="0"/>
                                  </p:stCondLst>
                                  <p:childTnLst>
                                    <p:set>
                                      <p:cBhvr>
                                        <p:cTn dur="1" fill="hold" id="26">
                                          <p:stCondLst>
                                            <p:cond delay="0"/>
                                          </p:stCondLst>
                                        </p:cTn>
                                        <p:tgtEl>
                                          <p:spTgt spid="1048617">
                                            <p:txEl>
                                              <p:pRg st="3" end="3"/>
                                            </p:txEl>
                                          </p:spTgt>
                                        </p:tgtEl>
                                        <p:attrNameLst>
                                          <p:attrName>style.visibility</p:attrName>
                                        </p:attrNameLst>
                                      </p:cBhvr>
                                      <p:to>
                                        <p:strVal val="visible"/>
                                      </p:to>
                                    </p:set>
                                    <p:animEffect transition="in" filter="fade">
                                      <p:cBhvr>
                                        <p:cTn dur="500" id="27"/>
                                        <p:tgtEl>
                                          <p:spTgt spid="1048617">
                                            <p:txEl>
                                              <p:pRg st="3" end="3"/>
                                            </p:txEl>
                                          </p:spTgt>
                                        </p:tgtEl>
                                      </p:cBhvr>
                                    </p:animEffect>
                                  </p:childTnLst>
                                </p:cTn>
                              </p:par>
                            </p:childTnLst>
                          </p:cTn>
                        </p:par>
                        <p:par>
                          <p:cTn fill="hold" id="28">
                            <p:stCondLst>
                              <p:cond delay="3000"/>
                            </p:stCondLst>
                            <p:childTnLst>
                              <p:par>
                                <p:cTn fill="hold" grpId="0" id="29" nodeType="afterEffect" presetClass="entr" presetID="10" presetSubtype="0">
                                  <p:stCondLst>
                                    <p:cond delay="0"/>
                                  </p:stCondLst>
                                  <p:childTnLst>
                                    <p:set>
                                      <p:cBhvr>
                                        <p:cTn dur="1" fill="hold" id="30">
                                          <p:stCondLst>
                                            <p:cond delay="0"/>
                                          </p:stCondLst>
                                        </p:cTn>
                                        <p:tgtEl>
                                          <p:spTgt spid="1048617">
                                            <p:txEl>
                                              <p:pRg st="4" end="4"/>
                                            </p:txEl>
                                          </p:spTgt>
                                        </p:tgtEl>
                                        <p:attrNameLst>
                                          <p:attrName>style.visibility</p:attrName>
                                        </p:attrNameLst>
                                      </p:cBhvr>
                                      <p:to>
                                        <p:strVal val="visible"/>
                                      </p:to>
                                    </p:set>
                                    <p:animEffect transition="in" filter="fade">
                                      <p:cBhvr>
                                        <p:cTn dur="500" id="31"/>
                                        <p:tgtEl>
                                          <p:spTgt spid="1048617">
                                            <p:txEl>
                                              <p:pRg st="4" end="4"/>
                                            </p:txEl>
                                          </p:spTgt>
                                        </p:tgtEl>
                                      </p:cBhvr>
                                    </p:animEffect>
                                  </p:childTnLst>
                                </p:cTn>
                              </p:par>
                            </p:childTnLst>
                          </p:cTn>
                        </p:par>
                        <p:par>
                          <p:cTn fill="hold" id="32">
                            <p:stCondLst>
                              <p:cond delay="3500"/>
                            </p:stCondLst>
                            <p:childTnLst>
                              <p:par>
                                <p:cTn fill="hold" grpId="0" id="33" nodeType="afterEffect" presetClass="entr" presetID="10" presetSubtype="0">
                                  <p:stCondLst>
                                    <p:cond delay="0"/>
                                  </p:stCondLst>
                                  <p:childTnLst>
                                    <p:set>
                                      <p:cBhvr>
                                        <p:cTn dur="1" fill="hold" id="34">
                                          <p:stCondLst>
                                            <p:cond delay="0"/>
                                          </p:stCondLst>
                                        </p:cTn>
                                        <p:tgtEl>
                                          <p:spTgt spid="1048617">
                                            <p:txEl>
                                              <p:pRg st="5" end="5"/>
                                            </p:txEl>
                                          </p:spTgt>
                                        </p:tgtEl>
                                        <p:attrNameLst>
                                          <p:attrName>style.visibility</p:attrName>
                                        </p:attrNameLst>
                                      </p:cBhvr>
                                      <p:to>
                                        <p:strVal val="visible"/>
                                      </p:to>
                                    </p:set>
                                    <p:animEffect transition="in" filter="fade">
                                      <p:cBhvr>
                                        <p:cTn dur="500" id="35"/>
                                        <p:tgtEl>
                                          <p:spTgt spid="10486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p:bldP spid="104861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arun</dc:creator>
  <cp:lastModifiedBy>arun</cp:lastModifiedBy>
  <dcterms:created xsi:type="dcterms:W3CDTF">2022-04-19T20:42:46Z</dcterms:created>
  <dcterms:modified xsi:type="dcterms:W3CDTF">2022-04-22T16:21:21Z</dcterms:modified>
</cp:coreProperties>
</file>