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59" r:id="rId4"/>
    <p:sldId id="260" r:id="rId5"/>
    <p:sldId id="261" r:id="rId6"/>
    <p:sldId id="262" r:id="rId7"/>
    <p:sldId id="263" r:id="rId8"/>
    <p:sldId id="270" r:id="rId9"/>
    <p:sldId id="275" r:id="rId10"/>
    <p:sldId id="276" r:id="rId11"/>
    <p:sldId id="273" r:id="rId12"/>
    <p:sldId id="280" r:id="rId13"/>
    <p:sldId id="269" r:id="rId14"/>
    <p:sldId id="268" r:id="rId15"/>
    <p:sldId id="267" r:id="rId16"/>
    <p:sldId id="266" r:id="rId17"/>
    <p:sldId id="27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E165EB7-76E3-4D75-8294-7B760A89A228}">
          <p14:sldIdLst>
            <p14:sldId id="257"/>
            <p14:sldId id="256"/>
            <p14:sldId id="259"/>
            <p14:sldId id="260"/>
            <p14:sldId id="261"/>
            <p14:sldId id="262"/>
            <p14:sldId id="263"/>
            <p14:sldId id="270"/>
            <p14:sldId id="275"/>
            <p14:sldId id="276"/>
            <p14:sldId id="273"/>
            <p14:sldId id="280"/>
            <p14:sldId id="269"/>
            <p14:sldId id="268"/>
            <p14:sldId id="267"/>
            <p14:sldId id="266"/>
            <p14:sldId id="278"/>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Yamana" initials="RY" lastIdx="1" clrIdx="0">
    <p:extLst>
      <p:ext uri="{19B8F6BF-5375-455C-9EA6-DF929625EA0E}">
        <p15:presenceInfo xmlns:p15="http://schemas.microsoft.com/office/powerpoint/2012/main" userId="030b8d953eefeb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D8D8"/>
    <a:srgbClr val="F7F7F7"/>
    <a:srgbClr val="F2F2F2"/>
    <a:srgbClr val="C0D0EB"/>
    <a:srgbClr val="C2D1EB"/>
    <a:srgbClr val="B6C8E8"/>
    <a:srgbClr val="ABC0E4"/>
    <a:srgbClr val="BBCCE9"/>
    <a:srgbClr val="CDDAEF"/>
    <a:srgbClr val="B7C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84" d="100"/>
          <a:sy n="84" d="100"/>
        </p:scale>
        <p:origin x="115"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E7E4F-62E8-4D57-A8DB-6F19A2BB06FE}"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12716-13CF-4FB0-AA5C-256A6439CD45}" type="slidenum">
              <a:rPr lang="en-IN" smtClean="0"/>
              <a:t>‹#›</a:t>
            </a:fld>
            <a:endParaRPr lang="en-IN"/>
          </a:p>
        </p:txBody>
      </p:sp>
    </p:spTree>
    <p:extLst>
      <p:ext uri="{BB962C8B-B14F-4D97-AF65-F5344CB8AC3E}">
        <p14:creationId xmlns:p14="http://schemas.microsoft.com/office/powerpoint/2010/main" val="207689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A510-B201-41C3-516A-53AF68EED3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5F1279-3573-65DB-8465-63E5599B9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F9445B-05AD-4510-84F0-EA8CEAB66579}"/>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0F224929-3558-3743-E472-9C6652A08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D9B564-9FDC-1A53-5D6D-58323F9FB156}"/>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420849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510D-3367-2EC9-8090-8AD7F51B66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6E215-9F9A-94CA-4D5A-5F84729E7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9DEDC-0D2F-10F7-9F5E-35CF08F0BFB9}"/>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09DB5CFE-0473-CA0A-7B19-45136C161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FE2F8-32BC-9EBC-A9D3-2EBA47B7542B}"/>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596478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26C3B-AF30-5323-CBC0-4978ED914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CCCC8-63E1-C8B6-35A1-398441AEA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F4829-AD28-3421-4026-90DCD165C25F}"/>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E25C1B57-611D-3629-8E47-12D3891F9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07782-36AB-7BF5-915E-6E85B59D3B77}"/>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24684476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9B17-47A3-79D6-8D15-EFD81C936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9AA7B-E524-8E0F-2728-CA29B83D7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F58B08-294E-29EB-B53A-8261E91A1D12}"/>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9B04AC5A-E6BE-DCB1-A72C-56D9925CB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1185B-DECA-3146-3998-D100E03A9B2C}"/>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66726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7AF6-7E2F-6D1A-02A5-A76CCDD76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1CEB33-475E-2814-4911-62287062E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99FA18-1270-2CB6-136B-A303B51576F9}"/>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70259B42-7D55-42C8-49F7-17058F53C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578C7-A68A-BAC1-E58C-A68A5806BB30}"/>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146567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D5DB-5B67-F394-C5B0-D8634FAE9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ED288-5F98-3127-72DA-5CFF73DFB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B56AD7-3BC3-9F23-31D6-EF815214B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8C77CA-CEC1-F9AB-9931-2AB6469FEA7D}"/>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6" name="Footer Placeholder 5">
            <a:extLst>
              <a:ext uri="{FF2B5EF4-FFF2-40B4-BE49-F238E27FC236}">
                <a16:creationId xmlns:a16="http://schemas.microsoft.com/office/drawing/2014/main" id="{668B33E6-AE45-B56A-2965-1E3812F41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5BFB8-E7A9-7901-01E5-1E688664F3C0}"/>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355985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0F38-425F-F84E-808B-D25AC1CF4A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8138F6-2F45-3821-F1FD-A241D8DDA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E509A-C06F-46FF-3140-C2883E17E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2473AA-CD17-BDB5-6013-EF80CC666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C3B1B-74A9-86BB-B5C1-300F7109D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A1FC1-BE4C-6BBA-74F2-C035DFAA80A6}"/>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8" name="Footer Placeholder 7">
            <a:extLst>
              <a:ext uri="{FF2B5EF4-FFF2-40B4-BE49-F238E27FC236}">
                <a16:creationId xmlns:a16="http://schemas.microsoft.com/office/drawing/2014/main" id="{AF038147-42AE-F4AD-039A-52D74646D1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0BD76D-63B5-0165-ADB3-BE16B15ED8CA}"/>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223604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5E65-F105-1ACD-4551-49C9B6E483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F654DF-2341-2BD1-56D5-D6F0B4920E9C}"/>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4" name="Footer Placeholder 3">
            <a:extLst>
              <a:ext uri="{FF2B5EF4-FFF2-40B4-BE49-F238E27FC236}">
                <a16:creationId xmlns:a16="http://schemas.microsoft.com/office/drawing/2014/main" id="{C301C7FB-8E4E-3E28-88E8-572128DB6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A0C607-C66A-D071-BF88-1A07529AF240}"/>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359006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ph">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62F04-A920-4147-D17C-24176D5CE2B1}"/>
              </a:ext>
            </a:extLst>
          </p:cNvPr>
          <p:cNvSpPr>
            <a:spLocks noGrp="1"/>
          </p:cNvSpPr>
          <p:nvPr>
            <p:ph type="dt" sz="half" idx="10"/>
          </p:nvPr>
        </p:nvSpPr>
        <p:spPr/>
        <p:txBody>
          <a:bodyPr/>
          <a:lstStyle/>
          <a:p>
            <a:fld id="{E49B44E9-F459-4057-BA3D-3A465485935B}" type="datetimeFigureOut">
              <a:rPr lang="en-IN" smtClean="0"/>
              <a:t>04-08-2023</a:t>
            </a:fld>
            <a:endParaRPr lang="en-IN" dirty="0"/>
          </a:p>
        </p:txBody>
      </p:sp>
      <p:sp>
        <p:nvSpPr>
          <p:cNvPr id="3" name="Footer Placeholder 2">
            <a:extLst>
              <a:ext uri="{FF2B5EF4-FFF2-40B4-BE49-F238E27FC236}">
                <a16:creationId xmlns:a16="http://schemas.microsoft.com/office/drawing/2014/main" id="{311F2699-7E36-AB61-B628-88B7F712D2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6B6E65-49EB-C7AA-5AFD-91E5F0153816}"/>
              </a:ext>
            </a:extLst>
          </p:cNvPr>
          <p:cNvSpPr>
            <a:spLocks noGrp="1"/>
          </p:cNvSpPr>
          <p:nvPr>
            <p:ph type="sldNum" sz="quarter" idx="12"/>
          </p:nvPr>
        </p:nvSpPr>
        <p:spPr/>
        <p:txBody>
          <a:bodyPr/>
          <a:lstStyle/>
          <a:p>
            <a:fld id="{F39FAED8-24B9-477B-8DE4-142E36C5CB68}" type="slidenum">
              <a:rPr lang="en-IN" smtClean="0"/>
              <a:t>‹#›</a:t>
            </a:fld>
            <a:endParaRPr lang="en-IN"/>
          </a:p>
        </p:txBody>
      </p:sp>
      <p:sp>
        <p:nvSpPr>
          <p:cNvPr id="6" name="Picture Placeholder 5">
            <a:extLst>
              <a:ext uri="{FF2B5EF4-FFF2-40B4-BE49-F238E27FC236}">
                <a16:creationId xmlns:a16="http://schemas.microsoft.com/office/drawing/2014/main" id="{654265DE-2521-30B8-6463-3C09874FFA4C}"/>
              </a:ext>
            </a:extLst>
          </p:cNvPr>
          <p:cNvSpPr>
            <a:spLocks noGrp="1"/>
          </p:cNvSpPr>
          <p:nvPr>
            <p:ph type="pic" sz="quarter" idx="13"/>
          </p:nvPr>
        </p:nvSpPr>
        <p:spPr>
          <a:xfrm>
            <a:off x="5119687" y="3068637"/>
            <a:ext cx="606425" cy="720725"/>
          </a:xfrm>
          <a:prstGeom prst="roundRect">
            <a:avLst>
              <a:gd name="adj" fmla="val 26458"/>
            </a:avLst>
          </a:prstGeom>
          <a:ln>
            <a:solidFill>
              <a:schemeClr val="accent2"/>
            </a:solidFill>
          </a:ln>
        </p:spPr>
        <p:txBody>
          <a:bodyPr>
            <a:normAutofit/>
          </a:bodyPr>
          <a:lstStyle>
            <a:lvl1pPr>
              <a:defRPr sz="400"/>
            </a:lvl1pPr>
          </a:lstStyle>
          <a:p>
            <a:endParaRPr lang="en-IN" dirty="0"/>
          </a:p>
        </p:txBody>
      </p:sp>
      <p:sp>
        <p:nvSpPr>
          <p:cNvPr id="9" name="Picture Placeholder 5">
            <a:extLst>
              <a:ext uri="{FF2B5EF4-FFF2-40B4-BE49-F238E27FC236}">
                <a16:creationId xmlns:a16="http://schemas.microsoft.com/office/drawing/2014/main" id="{74176FD3-64A0-6C75-7717-F8CB8B4B2769}"/>
              </a:ext>
            </a:extLst>
          </p:cNvPr>
          <p:cNvSpPr>
            <a:spLocks noGrp="1"/>
          </p:cNvSpPr>
          <p:nvPr>
            <p:ph type="pic" sz="quarter" idx="14"/>
          </p:nvPr>
        </p:nvSpPr>
        <p:spPr>
          <a:xfrm>
            <a:off x="5740252" y="3068638"/>
            <a:ext cx="606425" cy="720725"/>
          </a:xfrm>
          <a:prstGeom prst="roundRect">
            <a:avLst>
              <a:gd name="adj" fmla="val 26458"/>
            </a:avLst>
          </a:prstGeom>
          <a:ln>
            <a:solidFill>
              <a:schemeClr val="accent2"/>
            </a:solidFill>
          </a:ln>
        </p:spPr>
        <p:txBody>
          <a:bodyPr>
            <a:normAutofit/>
          </a:bodyPr>
          <a:lstStyle>
            <a:lvl1pPr>
              <a:defRPr sz="400"/>
            </a:lvl1pPr>
          </a:lstStyle>
          <a:p>
            <a:endParaRPr lang="en-IN" dirty="0"/>
          </a:p>
        </p:txBody>
      </p:sp>
      <p:sp>
        <p:nvSpPr>
          <p:cNvPr id="10" name="Picture Placeholder 5">
            <a:extLst>
              <a:ext uri="{FF2B5EF4-FFF2-40B4-BE49-F238E27FC236}">
                <a16:creationId xmlns:a16="http://schemas.microsoft.com/office/drawing/2014/main" id="{844A748A-4847-3ED2-82BC-E3C6F199F88D}"/>
              </a:ext>
            </a:extLst>
          </p:cNvPr>
          <p:cNvSpPr>
            <a:spLocks noGrp="1"/>
          </p:cNvSpPr>
          <p:nvPr>
            <p:ph type="pic" sz="quarter" idx="15"/>
          </p:nvPr>
        </p:nvSpPr>
        <p:spPr>
          <a:xfrm>
            <a:off x="6352240" y="3068638"/>
            <a:ext cx="606425" cy="720725"/>
          </a:xfrm>
          <a:prstGeom prst="roundRect">
            <a:avLst>
              <a:gd name="adj" fmla="val 26458"/>
            </a:avLst>
          </a:prstGeom>
          <a:ln>
            <a:solidFill>
              <a:schemeClr val="accent2"/>
            </a:solidFill>
          </a:ln>
        </p:spPr>
        <p:txBody>
          <a:bodyPr>
            <a:normAutofit/>
          </a:bodyPr>
          <a:lstStyle>
            <a:lvl1pPr>
              <a:defRPr sz="400"/>
            </a:lvl1pPr>
          </a:lstStyle>
          <a:p>
            <a:endParaRPr lang="en-IN" dirty="0"/>
          </a:p>
        </p:txBody>
      </p:sp>
    </p:spTree>
    <p:extLst>
      <p:ext uri="{BB962C8B-B14F-4D97-AF65-F5344CB8AC3E}">
        <p14:creationId xmlns:p14="http://schemas.microsoft.com/office/powerpoint/2010/main" val="1687718572"/>
      </p:ext>
    </p:extLst>
  </p:cSld>
  <p:clrMapOvr>
    <a:masterClrMapping/>
  </p:clrMapOvr>
  <p:extLst>
    <p:ext uri="{DCECCB84-F9BA-43D5-87BE-67443E8EF086}">
      <p15:sldGuideLst xmlns:p15="http://schemas.microsoft.com/office/powerpoint/2012/main">
        <p15:guide id="2" pos="3840" userDrawn="1">
          <p15:clr>
            <a:srgbClr val="FBAE40"/>
          </p15:clr>
        </p15:guide>
        <p15:guide id="3" pos="4180" userDrawn="1">
          <p15:clr>
            <a:srgbClr val="FBAE40"/>
          </p15:clr>
        </p15:guide>
        <p15:guide id="4" pos="3500" userDrawn="1">
          <p15:clr>
            <a:srgbClr val="FBAE40"/>
          </p15:clr>
        </p15:guide>
        <p15:guide id="5" orient="horz" pos="2160" userDrawn="1">
          <p15:clr>
            <a:srgbClr val="FBAE40"/>
          </p15:clr>
        </p15:guide>
        <p15:guide id="6" orient="horz" pos="2614" userDrawn="1">
          <p15:clr>
            <a:srgbClr val="FBAE40"/>
          </p15:clr>
        </p15:guide>
        <p15:guide id="7" orient="horz" pos="1706" userDrawn="1">
          <p15:clr>
            <a:srgbClr val="FBAE40"/>
          </p15:clr>
        </p15:guide>
        <p15:guide id="8" pos="3160" userDrawn="1">
          <p15:clr>
            <a:srgbClr val="FBAE40"/>
          </p15:clr>
        </p15:guide>
        <p15:guide id="9" pos="2819" userDrawn="1">
          <p15:clr>
            <a:srgbClr val="FBAE40"/>
          </p15:clr>
        </p15:guide>
        <p15:guide id="10" pos="4520" userDrawn="1">
          <p15:clr>
            <a:srgbClr val="FBAE40"/>
          </p15:clr>
        </p15:guide>
        <p15:guide id="11" pos="4861" userDrawn="1">
          <p15:clr>
            <a:srgbClr val="FBAE40"/>
          </p15:clr>
        </p15:guide>
        <p15:guide id="12" orient="horz" pos="2387" userDrawn="1">
          <p15:clr>
            <a:srgbClr val="FBAE40"/>
          </p15:clr>
        </p15:guide>
        <p15:guide id="13" orient="horz" pos="193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BFEB-CAA6-9696-7180-704D14FB6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98D24D-24E9-55A9-6A0D-AEB36C3FA8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00E263-B3A6-B89F-954F-861483D8C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D5BE-8F33-AED9-6FB0-426360071507}"/>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6" name="Footer Placeholder 5">
            <a:extLst>
              <a:ext uri="{FF2B5EF4-FFF2-40B4-BE49-F238E27FC236}">
                <a16:creationId xmlns:a16="http://schemas.microsoft.com/office/drawing/2014/main" id="{45A9B7C0-AF24-F759-65B8-ADC1D0A346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E8612-CF68-CE39-9D28-07809BD1FBF9}"/>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17401018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5323-0959-2C4F-D9F7-E24623762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9A035-135F-9C30-1ED1-D1F55657E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1DDD13-CF45-5FFB-F6FB-20BF66F9E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3AF81-67B6-D590-9E14-D8C893CBFECF}"/>
              </a:ext>
            </a:extLst>
          </p:cNvPr>
          <p:cNvSpPr>
            <a:spLocks noGrp="1"/>
          </p:cNvSpPr>
          <p:nvPr>
            <p:ph type="dt" sz="half" idx="10"/>
          </p:nvPr>
        </p:nvSpPr>
        <p:spPr/>
        <p:txBody>
          <a:bodyPr/>
          <a:lstStyle/>
          <a:p>
            <a:fld id="{E49B44E9-F459-4057-BA3D-3A465485935B}" type="datetimeFigureOut">
              <a:rPr lang="en-IN" smtClean="0"/>
              <a:t>04-08-2023</a:t>
            </a:fld>
            <a:endParaRPr lang="en-IN"/>
          </a:p>
        </p:txBody>
      </p:sp>
      <p:sp>
        <p:nvSpPr>
          <p:cNvPr id="6" name="Footer Placeholder 5">
            <a:extLst>
              <a:ext uri="{FF2B5EF4-FFF2-40B4-BE49-F238E27FC236}">
                <a16:creationId xmlns:a16="http://schemas.microsoft.com/office/drawing/2014/main" id="{27EA7227-D6C9-2238-9E01-0A10DA8F4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53F88-70ED-74E6-5D9B-F9C2CC0FA509}"/>
              </a:ext>
            </a:extLst>
          </p:cNvPr>
          <p:cNvSpPr>
            <a:spLocks noGrp="1"/>
          </p:cNvSpPr>
          <p:nvPr>
            <p:ph type="sldNum" sz="quarter" idx="12"/>
          </p:nvPr>
        </p:nvSpPr>
        <p:spPr/>
        <p:txBody>
          <a:bodyPr/>
          <a:lstStyle/>
          <a:p>
            <a:fld id="{F39FAED8-24B9-477B-8DE4-142E36C5CB68}" type="slidenum">
              <a:rPr lang="en-IN" smtClean="0"/>
              <a:t>‹#›</a:t>
            </a:fld>
            <a:endParaRPr lang="en-IN"/>
          </a:p>
        </p:txBody>
      </p:sp>
    </p:spTree>
    <p:extLst>
      <p:ext uri="{BB962C8B-B14F-4D97-AF65-F5344CB8AC3E}">
        <p14:creationId xmlns:p14="http://schemas.microsoft.com/office/powerpoint/2010/main" val="100731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B53AE3-B521-19E8-E2BD-C66B14950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2C7ED7-DF0D-806F-47BB-F357AB3E5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2178D-A59A-78D9-8214-860B00A39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B44E9-F459-4057-BA3D-3A465485935B}" type="datetimeFigureOut">
              <a:rPr lang="en-IN" smtClean="0"/>
              <a:t>04-08-2023</a:t>
            </a:fld>
            <a:endParaRPr lang="en-IN"/>
          </a:p>
        </p:txBody>
      </p:sp>
      <p:sp>
        <p:nvSpPr>
          <p:cNvPr id="5" name="Footer Placeholder 4">
            <a:extLst>
              <a:ext uri="{FF2B5EF4-FFF2-40B4-BE49-F238E27FC236}">
                <a16:creationId xmlns:a16="http://schemas.microsoft.com/office/drawing/2014/main" id="{74078893-1A17-C2CF-285C-734D03DB8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75F833-09F1-E2B0-AE0D-161A6F1A0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FAED8-24B9-477B-8DE4-142E36C5CB68}" type="slidenum">
              <a:rPr lang="en-IN" smtClean="0"/>
              <a:t>‹#›</a:t>
            </a:fld>
            <a:endParaRPr lang="en-IN"/>
          </a:p>
        </p:txBody>
      </p:sp>
    </p:spTree>
    <p:extLst>
      <p:ext uri="{BB962C8B-B14F-4D97-AF65-F5344CB8AC3E}">
        <p14:creationId xmlns:p14="http://schemas.microsoft.com/office/powerpoint/2010/main" val="89627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atmtx/6216021667/"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atmtx/6216021667/"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atmtx/6216021667/"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928669-7BA3-4326-4090-CF1517A8A83C}"/>
              </a:ext>
            </a:extLst>
          </p:cNvPr>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a:stretch/>
        </p:blipFill>
        <p:spPr>
          <a:xfrm>
            <a:off x="0" y="0"/>
            <a:ext cx="12192000" cy="6851904"/>
          </a:xfrm>
          <a:prstGeom prst="rect">
            <a:avLst/>
          </a:prstGeom>
        </p:spPr>
      </p:pic>
      <p:pic>
        <p:nvPicPr>
          <p:cNvPr id="13" name="Picture 12">
            <a:extLst>
              <a:ext uri="{FF2B5EF4-FFF2-40B4-BE49-F238E27FC236}">
                <a16:creationId xmlns:a16="http://schemas.microsoft.com/office/drawing/2014/main" id="{D3B280A2-4A26-2B9E-0107-F709F31E3233}"/>
              </a:ext>
            </a:extLst>
          </p:cNvPr>
          <p:cNvPicPr>
            <a:picLocks noChangeAspect="1"/>
          </p:cNvPicPr>
          <p:nvPr/>
        </p:nvPicPr>
        <p:blipFill rotWithShape="1">
          <a:blip r:embed="rId2">
            <a:extLst>
              <a:ext uri="{28A0092B-C50C-407E-A947-70E740481C1C}">
                <a14:useLocalDpi xmlns:a14="http://schemas.microsoft.com/office/drawing/2010/main" val="0"/>
              </a:ext>
            </a:extLst>
          </a:blip>
          <a:srcRect l="-25745" t="9022" r="100360" b="1553"/>
          <a:stretch/>
        </p:blipFill>
        <p:spPr>
          <a:xfrm>
            <a:off x="-3382026" y="724620"/>
            <a:ext cx="3144032" cy="6127284"/>
          </a:xfrm>
          <a:prstGeom prst="rect">
            <a:avLst/>
          </a:prstGeom>
        </p:spPr>
      </p:pic>
      <p:pic>
        <p:nvPicPr>
          <p:cNvPr id="15" name="Picture 14">
            <a:extLst>
              <a:ext uri="{FF2B5EF4-FFF2-40B4-BE49-F238E27FC236}">
                <a16:creationId xmlns:a16="http://schemas.microsoft.com/office/drawing/2014/main" id="{DF637C14-B6E3-14B0-3707-7AAC73FA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514" y="533514"/>
            <a:ext cx="7480300" cy="7480300"/>
          </a:xfrm>
          <a:prstGeom prst="rect">
            <a:avLst/>
          </a:prstGeom>
        </p:spPr>
      </p:pic>
    </p:spTree>
    <p:extLst>
      <p:ext uri="{BB962C8B-B14F-4D97-AF65-F5344CB8AC3E}">
        <p14:creationId xmlns:p14="http://schemas.microsoft.com/office/powerpoint/2010/main" val="307231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D8489C17-0879-9BBF-E212-060D8D1817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307" t="-15593" r="31765" b="100000"/>
          <a:stretch>
            <a:fillRect/>
          </a:stretch>
        </p:blipFill>
        <p:spPr>
          <a:xfrm>
            <a:off x="9331538" y="-1069372"/>
            <a:ext cx="2138746" cy="1069373"/>
          </a:xfrm>
          <a:custGeom>
            <a:avLst/>
            <a:gdLst>
              <a:gd name="connsiteX0" fmla="*/ 1069373 w 2138746"/>
              <a:gd name="connsiteY0" fmla="*/ 0 h 1069373"/>
              <a:gd name="connsiteX1" fmla="*/ 2138746 w 2138746"/>
              <a:gd name="connsiteY1" fmla="*/ 1069373 h 1069373"/>
              <a:gd name="connsiteX2" fmla="*/ 0 w 2138746"/>
              <a:gd name="connsiteY2" fmla="*/ 1069373 h 1069373"/>
              <a:gd name="connsiteX3" fmla="*/ 1069373 w 2138746"/>
              <a:gd name="connsiteY3" fmla="*/ 0 h 1069373"/>
            </a:gdLst>
            <a:ahLst/>
            <a:cxnLst>
              <a:cxn ang="0">
                <a:pos x="connsiteX0" y="connsiteY0"/>
              </a:cxn>
              <a:cxn ang="0">
                <a:pos x="connsiteX1" y="connsiteY1"/>
              </a:cxn>
              <a:cxn ang="0">
                <a:pos x="connsiteX2" y="connsiteY2"/>
              </a:cxn>
              <a:cxn ang="0">
                <a:pos x="connsiteX3" y="connsiteY3"/>
              </a:cxn>
            </a:cxnLst>
            <a:rect l="l" t="t" r="r" b="b"/>
            <a:pathLst>
              <a:path w="2138746" h="1069373">
                <a:moveTo>
                  <a:pt x="1069373" y="0"/>
                </a:moveTo>
                <a:lnTo>
                  <a:pt x="2138746" y="1069373"/>
                </a:lnTo>
                <a:lnTo>
                  <a:pt x="0" y="1069373"/>
                </a:lnTo>
                <a:lnTo>
                  <a:pt x="1069373" y="0"/>
                </a:lnTo>
                <a:close/>
              </a:path>
            </a:pathLst>
          </a:custGeom>
        </p:spPr>
      </p:pic>
      <p:pic>
        <p:nvPicPr>
          <p:cNvPr id="105" name="Picture 104">
            <a:extLst>
              <a:ext uri="{FF2B5EF4-FFF2-40B4-BE49-F238E27FC236}">
                <a16:creationId xmlns:a16="http://schemas.microsoft.com/office/drawing/2014/main" id="{08B0DE14-E4A6-B8F2-7CBA-19A191E553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5177" r="-1618" b="50222"/>
          <a:stretch>
            <a:fillRect/>
          </a:stretch>
        </p:blipFill>
        <p:spPr>
          <a:xfrm>
            <a:off x="14568502" y="3098218"/>
            <a:ext cx="157768" cy="315536"/>
          </a:xfrm>
          <a:custGeom>
            <a:avLst/>
            <a:gdLst>
              <a:gd name="connsiteX0" fmla="*/ 0 w 157768"/>
              <a:gd name="connsiteY0" fmla="*/ 0 h 315536"/>
              <a:gd name="connsiteX1" fmla="*/ 157768 w 157768"/>
              <a:gd name="connsiteY1" fmla="*/ 157768 h 315536"/>
              <a:gd name="connsiteX2" fmla="*/ 0 w 157768"/>
              <a:gd name="connsiteY2" fmla="*/ 315536 h 315536"/>
              <a:gd name="connsiteX3" fmla="*/ 0 w 157768"/>
              <a:gd name="connsiteY3" fmla="*/ 0 h 315536"/>
            </a:gdLst>
            <a:ahLst/>
            <a:cxnLst>
              <a:cxn ang="0">
                <a:pos x="connsiteX0" y="connsiteY0"/>
              </a:cxn>
              <a:cxn ang="0">
                <a:pos x="connsiteX1" y="connsiteY1"/>
              </a:cxn>
              <a:cxn ang="0">
                <a:pos x="connsiteX2" y="connsiteY2"/>
              </a:cxn>
              <a:cxn ang="0">
                <a:pos x="connsiteX3" y="connsiteY3"/>
              </a:cxn>
            </a:cxnLst>
            <a:rect l="l" t="t" r="r" b="b"/>
            <a:pathLst>
              <a:path w="157768" h="315536">
                <a:moveTo>
                  <a:pt x="0" y="0"/>
                </a:moveTo>
                <a:lnTo>
                  <a:pt x="157768" y="157768"/>
                </a:lnTo>
                <a:lnTo>
                  <a:pt x="0" y="315536"/>
                </a:lnTo>
                <a:lnTo>
                  <a:pt x="0" y="0"/>
                </a:lnTo>
                <a:close/>
              </a:path>
            </a:pathLst>
          </a:custGeom>
        </p:spPr>
      </p:pic>
      <p:pic>
        <p:nvPicPr>
          <p:cNvPr id="104" name="Picture 103">
            <a:extLst>
              <a:ext uri="{FF2B5EF4-FFF2-40B4-BE49-F238E27FC236}">
                <a16:creationId xmlns:a16="http://schemas.microsoft.com/office/drawing/2014/main" id="{C4466864-3939-7D5E-D42B-D003273C64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230" t="100000" r="35313" b="-10281"/>
          <a:stretch>
            <a:fillRect/>
          </a:stretch>
        </p:blipFill>
        <p:spPr>
          <a:xfrm>
            <a:off x="10764913" y="6851677"/>
            <a:ext cx="1410156" cy="705078"/>
          </a:xfrm>
          <a:custGeom>
            <a:avLst/>
            <a:gdLst>
              <a:gd name="connsiteX0" fmla="*/ 0 w 1410156"/>
              <a:gd name="connsiteY0" fmla="*/ 0 h 705078"/>
              <a:gd name="connsiteX1" fmla="*/ 1410156 w 1410156"/>
              <a:gd name="connsiteY1" fmla="*/ 0 h 705078"/>
              <a:gd name="connsiteX2" fmla="*/ 705076 w 1410156"/>
              <a:gd name="connsiteY2" fmla="*/ 705078 h 705078"/>
              <a:gd name="connsiteX3" fmla="*/ 0 w 1410156"/>
              <a:gd name="connsiteY3" fmla="*/ 0 h 705078"/>
            </a:gdLst>
            <a:ahLst/>
            <a:cxnLst>
              <a:cxn ang="0">
                <a:pos x="connsiteX0" y="connsiteY0"/>
              </a:cxn>
              <a:cxn ang="0">
                <a:pos x="connsiteX1" y="connsiteY1"/>
              </a:cxn>
              <a:cxn ang="0">
                <a:pos x="connsiteX2" y="connsiteY2"/>
              </a:cxn>
              <a:cxn ang="0">
                <a:pos x="connsiteX3" y="connsiteY3"/>
              </a:cxn>
            </a:cxnLst>
            <a:rect l="l" t="t" r="r" b="b"/>
            <a:pathLst>
              <a:path w="1410156" h="705078">
                <a:moveTo>
                  <a:pt x="0" y="0"/>
                </a:moveTo>
                <a:lnTo>
                  <a:pt x="1410156" y="0"/>
                </a:lnTo>
                <a:lnTo>
                  <a:pt x="705076" y="705078"/>
                </a:lnTo>
                <a:lnTo>
                  <a:pt x="0" y="0"/>
                </a:lnTo>
                <a:close/>
              </a:path>
            </a:pathLst>
          </a:custGeom>
        </p:spPr>
      </p:pic>
      <p:pic>
        <p:nvPicPr>
          <p:cNvPr id="103" name="Picture 102">
            <a:extLst>
              <a:ext uri="{FF2B5EF4-FFF2-40B4-BE49-F238E27FC236}">
                <a16:creationId xmlns:a16="http://schemas.microsoft.com/office/drawing/2014/main" id="{213CB438-32F1-A848-83D4-53FAC027E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2856" t="-22865" r="28328" b="100000"/>
          <a:stretch>
            <a:fillRect/>
          </a:stretch>
        </p:blipFill>
        <p:spPr>
          <a:xfrm>
            <a:off x="8994934" y="-1568114"/>
            <a:ext cx="2810532" cy="1568115"/>
          </a:xfrm>
          <a:custGeom>
            <a:avLst/>
            <a:gdLst>
              <a:gd name="connsiteX0" fmla="*/ 1242418 w 2810532"/>
              <a:gd name="connsiteY0" fmla="*/ 0 h 1568115"/>
              <a:gd name="connsiteX1" fmla="*/ 1405266 w 2810532"/>
              <a:gd name="connsiteY1" fmla="*/ 162849 h 1568115"/>
              <a:gd name="connsiteX2" fmla="*/ 1530285 w 2810532"/>
              <a:gd name="connsiteY2" fmla="*/ 37830 h 1568115"/>
              <a:gd name="connsiteX3" fmla="*/ 1698587 w 2810532"/>
              <a:gd name="connsiteY3" fmla="*/ 206132 h 1568115"/>
              <a:gd name="connsiteX4" fmla="*/ 1573568 w 2810532"/>
              <a:gd name="connsiteY4" fmla="*/ 331151 h 1568115"/>
              <a:gd name="connsiteX5" fmla="*/ 2810532 w 2810532"/>
              <a:gd name="connsiteY5" fmla="*/ 1568115 h 1568115"/>
              <a:gd name="connsiteX6" fmla="*/ 2475350 w 2810532"/>
              <a:gd name="connsiteY6" fmla="*/ 1568115 h 1568115"/>
              <a:gd name="connsiteX7" fmla="*/ 1405977 w 2810532"/>
              <a:gd name="connsiteY7" fmla="*/ 498742 h 1568115"/>
              <a:gd name="connsiteX8" fmla="*/ 336604 w 2810532"/>
              <a:gd name="connsiteY8" fmla="*/ 1568115 h 1568115"/>
              <a:gd name="connsiteX9" fmla="*/ 0 w 2810532"/>
              <a:gd name="connsiteY9" fmla="*/ 1568115 h 1568115"/>
              <a:gd name="connsiteX10" fmla="*/ 1237675 w 2810532"/>
              <a:gd name="connsiteY10" fmla="*/ 330440 h 1568115"/>
              <a:gd name="connsiteX11" fmla="*/ 1074827 w 2810532"/>
              <a:gd name="connsiteY11" fmla="*/ 167591 h 1568115"/>
              <a:gd name="connsiteX12" fmla="*/ 1242418 w 2810532"/>
              <a:gd name="connsiteY12" fmla="*/ 0 h 156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532" h="1568115">
                <a:moveTo>
                  <a:pt x="1242418" y="0"/>
                </a:moveTo>
                <a:lnTo>
                  <a:pt x="1405266" y="162849"/>
                </a:lnTo>
                <a:lnTo>
                  <a:pt x="1530285" y="37830"/>
                </a:lnTo>
                <a:lnTo>
                  <a:pt x="1698587" y="206132"/>
                </a:lnTo>
                <a:lnTo>
                  <a:pt x="1573568" y="331151"/>
                </a:lnTo>
                <a:lnTo>
                  <a:pt x="2810532" y="1568115"/>
                </a:lnTo>
                <a:lnTo>
                  <a:pt x="2475350" y="1568115"/>
                </a:lnTo>
                <a:lnTo>
                  <a:pt x="1405977" y="498742"/>
                </a:lnTo>
                <a:lnTo>
                  <a:pt x="336604" y="1568115"/>
                </a:lnTo>
                <a:lnTo>
                  <a:pt x="0" y="1568115"/>
                </a:lnTo>
                <a:lnTo>
                  <a:pt x="1237675" y="330440"/>
                </a:lnTo>
                <a:lnTo>
                  <a:pt x="1074827" y="167591"/>
                </a:lnTo>
                <a:lnTo>
                  <a:pt x="1242418" y="0"/>
                </a:lnTo>
                <a:close/>
              </a:path>
            </a:pathLst>
          </a:custGeom>
        </p:spPr>
      </p:pic>
      <p:pic>
        <p:nvPicPr>
          <p:cNvPr id="102" name="Picture 101">
            <a:extLst>
              <a:ext uri="{FF2B5EF4-FFF2-40B4-BE49-F238E27FC236}">
                <a16:creationId xmlns:a16="http://schemas.microsoft.com/office/drawing/2014/main" id="{AFF93DB0-2BD6-4898-EDEF-055FFD795C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517" t="-1116" r="58913" b="100000"/>
          <a:stretch>
            <a:fillRect/>
          </a:stretch>
        </p:blipFill>
        <p:spPr>
          <a:xfrm>
            <a:off x="9720054" y="-82875"/>
            <a:ext cx="153106" cy="76553"/>
          </a:xfrm>
          <a:custGeom>
            <a:avLst/>
            <a:gdLst>
              <a:gd name="connsiteX0" fmla="*/ 76553 w 153106"/>
              <a:gd name="connsiteY0" fmla="*/ 0 h 76553"/>
              <a:gd name="connsiteX1" fmla="*/ 153106 w 153106"/>
              <a:gd name="connsiteY1" fmla="*/ 76553 h 76553"/>
              <a:gd name="connsiteX2" fmla="*/ 0 w 153106"/>
              <a:gd name="connsiteY2" fmla="*/ 76553 h 76553"/>
              <a:gd name="connsiteX3" fmla="*/ 76553 w 153106"/>
              <a:gd name="connsiteY3" fmla="*/ 0 h 76553"/>
            </a:gdLst>
            <a:ahLst/>
            <a:cxnLst>
              <a:cxn ang="0">
                <a:pos x="connsiteX0" y="connsiteY0"/>
              </a:cxn>
              <a:cxn ang="0">
                <a:pos x="connsiteX1" y="connsiteY1"/>
              </a:cxn>
              <a:cxn ang="0">
                <a:pos x="connsiteX2" y="connsiteY2"/>
              </a:cxn>
              <a:cxn ang="0">
                <a:pos x="connsiteX3" y="connsiteY3"/>
              </a:cxn>
            </a:cxnLst>
            <a:rect l="l" t="t" r="r" b="b"/>
            <a:pathLst>
              <a:path w="153106" h="76553">
                <a:moveTo>
                  <a:pt x="76553" y="0"/>
                </a:moveTo>
                <a:lnTo>
                  <a:pt x="153106" y="76553"/>
                </a:lnTo>
                <a:lnTo>
                  <a:pt x="0" y="76553"/>
                </a:lnTo>
                <a:lnTo>
                  <a:pt x="76553" y="0"/>
                </a:lnTo>
                <a:close/>
              </a:path>
            </a:pathLst>
          </a:custGeom>
        </p:spPr>
      </p:pic>
      <p:pic>
        <p:nvPicPr>
          <p:cNvPr id="101" name="Picture 100">
            <a:extLst>
              <a:ext uri="{FF2B5EF4-FFF2-40B4-BE49-F238E27FC236}">
                <a16:creationId xmlns:a16="http://schemas.microsoft.com/office/drawing/2014/main" id="{CEB03642-09BA-1289-E88A-B75672245B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571" t="-472" r="25765" b="100000"/>
          <a:stretch>
            <a:fillRect/>
          </a:stretch>
        </p:blipFill>
        <p:spPr>
          <a:xfrm>
            <a:off x="13041522" y="-38719"/>
            <a:ext cx="64792" cy="32396"/>
          </a:xfrm>
          <a:custGeom>
            <a:avLst/>
            <a:gdLst>
              <a:gd name="connsiteX0" fmla="*/ 32396 w 64792"/>
              <a:gd name="connsiteY0" fmla="*/ 0 h 32396"/>
              <a:gd name="connsiteX1" fmla="*/ 64792 w 64792"/>
              <a:gd name="connsiteY1" fmla="*/ 32396 h 32396"/>
              <a:gd name="connsiteX2" fmla="*/ 0 w 64792"/>
              <a:gd name="connsiteY2" fmla="*/ 32396 h 32396"/>
              <a:gd name="connsiteX3" fmla="*/ 32396 w 64792"/>
              <a:gd name="connsiteY3" fmla="*/ 0 h 32396"/>
            </a:gdLst>
            <a:ahLst/>
            <a:cxnLst>
              <a:cxn ang="0">
                <a:pos x="connsiteX0" y="connsiteY0"/>
              </a:cxn>
              <a:cxn ang="0">
                <a:pos x="connsiteX1" y="connsiteY1"/>
              </a:cxn>
              <a:cxn ang="0">
                <a:pos x="connsiteX2" y="connsiteY2"/>
              </a:cxn>
              <a:cxn ang="0">
                <a:pos x="connsiteX3" y="connsiteY3"/>
              </a:cxn>
            </a:cxnLst>
            <a:rect l="l" t="t" r="r" b="b"/>
            <a:pathLst>
              <a:path w="64792" h="32396">
                <a:moveTo>
                  <a:pt x="32396" y="0"/>
                </a:moveTo>
                <a:lnTo>
                  <a:pt x="64792" y="32396"/>
                </a:lnTo>
                <a:lnTo>
                  <a:pt x="0" y="32396"/>
                </a:lnTo>
                <a:lnTo>
                  <a:pt x="32396" y="0"/>
                </a:lnTo>
                <a:close/>
              </a:path>
            </a:pathLst>
          </a:custGeom>
        </p:spPr>
      </p:pic>
      <p:pic>
        <p:nvPicPr>
          <p:cNvPr id="98" name="Picture 97">
            <a:extLst>
              <a:ext uri="{FF2B5EF4-FFF2-40B4-BE49-F238E27FC236}">
                <a16:creationId xmlns:a16="http://schemas.microsoft.com/office/drawing/2014/main" id="{9924E4D2-000E-5BF8-44DE-9DBFF635DA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697" r="29097" b="76900"/>
          <a:stretch>
            <a:fillRect/>
          </a:stretch>
        </p:blipFill>
        <p:spPr>
          <a:xfrm>
            <a:off x="10127756" y="-6322"/>
            <a:ext cx="2653554" cy="1584181"/>
          </a:xfrm>
          <a:custGeom>
            <a:avLst/>
            <a:gdLst>
              <a:gd name="connsiteX0" fmla="*/ 254596 w 2653554"/>
              <a:gd name="connsiteY0" fmla="*/ 0 h 1584181"/>
              <a:gd name="connsiteX1" fmla="*/ 2393342 w 2653554"/>
              <a:gd name="connsiteY1" fmla="*/ 0 h 1584181"/>
              <a:gd name="connsiteX2" fmla="*/ 2653554 w 2653554"/>
              <a:gd name="connsiteY2" fmla="*/ 260212 h 1584181"/>
              <a:gd name="connsiteX3" fmla="*/ 1329585 w 2653554"/>
              <a:gd name="connsiteY3" fmla="*/ 1584181 h 1584181"/>
              <a:gd name="connsiteX4" fmla="*/ 0 w 2653554"/>
              <a:gd name="connsiteY4" fmla="*/ 254596 h 1584181"/>
              <a:gd name="connsiteX5" fmla="*/ 254596 w 2653554"/>
              <a:gd name="connsiteY5" fmla="*/ 0 h 158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584181">
                <a:moveTo>
                  <a:pt x="254596" y="0"/>
                </a:moveTo>
                <a:lnTo>
                  <a:pt x="2393342" y="0"/>
                </a:lnTo>
                <a:lnTo>
                  <a:pt x="2653554" y="260212"/>
                </a:lnTo>
                <a:lnTo>
                  <a:pt x="1329585" y="1584181"/>
                </a:lnTo>
                <a:lnTo>
                  <a:pt x="0" y="254596"/>
                </a:lnTo>
                <a:lnTo>
                  <a:pt x="254596" y="0"/>
                </a:lnTo>
                <a:close/>
              </a:path>
            </a:pathLst>
          </a:custGeom>
        </p:spPr>
      </p:pic>
      <p:pic>
        <p:nvPicPr>
          <p:cNvPr id="95" name="Picture 94">
            <a:extLst>
              <a:ext uri="{FF2B5EF4-FFF2-40B4-BE49-F238E27FC236}">
                <a16:creationId xmlns:a16="http://schemas.microsoft.com/office/drawing/2014/main" id="{0E9F36A9-96D9-DE81-726C-DB191EC1C3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05" t="6156" r="44389" b="55151"/>
          <a:stretch>
            <a:fillRect/>
          </a:stretch>
        </p:blipFill>
        <p:spPr>
          <a:xfrm>
            <a:off x="8636195" y="415864"/>
            <a:ext cx="2653557" cy="2653557"/>
          </a:xfrm>
          <a:custGeom>
            <a:avLst/>
            <a:gdLst>
              <a:gd name="connsiteX0" fmla="*/ 1323972 w 2653557"/>
              <a:gd name="connsiteY0" fmla="*/ 0 h 2653557"/>
              <a:gd name="connsiteX1" fmla="*/ 2653557 w 2653557"/>
              <a:gd name="connsiteY1" fmla="*/ 1329585 h 2653557"/>
              <a:gd name="connsiteX2" fmla="*/ 1329585 w 2653557"/>
              <a:gd name="connsiteY2" fmla="*/ 2653557 h 2653557"/>
              <a:gd name="connsiteX3" fmla="*/ 0 w 2653557"/>
              <a:gd name="connsiteY3" fmla="*/ 1323972 h 2653557"/>
              <a:gd name="connsiteX4" fmla="*/ 1323972 w 2653557"/>
              <a:gd name="connsiteY4" fmla="*/ 0 h 265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7" h="2653557">
                <a:moveTo>
                  <a:pt x="1323972" y="0"/>
                </a:moveTo>
                <a:lnTo>
                  <a:pt x="2653557" y="1329585"/>
                </a:lnTo>
                <a:lnTo>
                  <a:pt x="1329585" y="2653557"/>
                </a:lnTo>
                <a:lnTo>
                  <a:pt x="0" y="1323972"/>
                </a:lnTo>
                <a:lnTo>
                  <a:pt x="1323972" y="0"/>
                </a:lnTo>
                <a:close/>
              </a:path>
            </a:pathLst>
          </a:custGeom>
        </p:spPr>
      </p:pic>
      <p:pic>
        <p:nvPicPr>
          <p:cNvPr id="94" name="Picture 93">
            <a:extLst>
              <a:ext uri="{FF2B5EF4-FFF2-40B4-BE49-F238E27FC236}">
                <a16:creationId xmlns:a16="http://schemas.microsoft.com/office/drawing/2014/main" id="{A9CE7034-F690-5363-E638-DFBE8DBC53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054" t="6248" r="13740" b="55059"/>
          <a:stretch>
            <a:fillRect/>
          </a:stretch>
        </p:blipFill>
        <p:spPr>
          <a:xfrm>
            <a:off x="11625643" y="422192"/>
            <a:ext cx="2653554" cy="2653555"/>
          </a:xfrm>
          <a:custGeom>
            <a:avLst/>
            <a:gdLst>
              <a:gd name="connsiteX0" fmla="*/ 1323969 w 2653554"/>
              <a:gd name="connsiteY0" fmla="*/ 0 h 2653555"/>
              <a:gd name="connsiteX1" fmla="*/ 2653554 w 2653554"/>
              <a:gd name="connsiteY1" fmla="*/ 1329585 h 2653555"/>
              <a:gd name="connsiteX2" fmla="*/ 1329585 w 2653554"/>
              <a:gd name="connsiteY2" fmla="*/ 2653555 h 2653555"/>
              <a:gd name="connsiteX3" fmla="*/ 0 w 2653554"/>
              <a:gd name="connsiteY3" fmla="*/ 1323969 h 2653555"/>
              <a:gd name="connsiteX4" fmla="*/ 1323969 w 2653554"/>
              <a:gd name="connsiteY4" fmla="*/ 0 h 265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5">
                <a:moveTo>
                  <a:pt x="1323969" y="0"/>
                </a:moveTo>
                <a:lnTo>
                  <a:pt x="2653554" y="1329585"/>
                </a:lnTo>
                <a:lnTo>
                  <a:pt x="1329585" y="2653555"/>
                </a:lnTo>
                <a:lnTo>
                  <a:pt x="0" y="1323969"/>
                </a:lnTo>
                <a:lnTo>
                  <a:pt x="1323969" y="0"/>
                </a:lnTo>
                <a:close/>
              </a:path>
            </a:pathLst>
          </a:custGeom>
        </p:spPr>
      </p:pic>
      <p:pic>
        <p:nvPicPr>
          <p:cNvPr id="93" name="Picture 92">
            <a:extLst>
              <a:ext uri="{FF2B5EF4-FFF2-40B4-BE49-F238E27FC236}">
                <a16:creationId xmlns:a16="http://schemas.microsoft.com/office/drawing/2014/main" id="{8E3ACDBE-D34B-F4C6-8F9C-C1552CC477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112" t="27905" r="59682" b="33402"/>
          <a:stretch>
            <a:fillRect/>
          </a:stretch>
        </p:blipFill>
        <p:spPr>
          <a:xfrm>
            <a:off x="7164765" y="1907433"/>
            <a:ext cx="2653554" cy="2653552"/>
          </a:xfrm>
          <a:custGeom>
            <a:avLst/>
            <a:gdLst>
              <a:gd name="connsiteX0" fmla="*/ 1323969 w 2653554"/>
              <a:gd name="connsiteY0" fmla="*/ 0 h 2653552"/>
              <a:gd name="connsiteX1" fmla="*/ 2653554 w 2653554"/>
              <a:gd name="connsiteY1" fmla="*/ 1329585 h 2653552"/>
              <a:gd name="connsiteX2" fmla="*/ 1329583 w 2653554"/>
              <a:gd name="connsiteY2" fmla="*/ 2653552 h 2653552"/>
              <a:gd name="connsiteX3" fmla="*/ 0 w 2653554"/>
              <a:gd name="connsiteY3" fmla="*/ 1323969 h 2653552"/>
              <a:gd name="connsiteX4" fmla="*/ 1323969 w 2653554"/>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2">
                <a:moveTo>
                  <a:pt x="1323969" y="0"/>
                </a:moveTo>
                <a:lnTo>
                  <a:pt x="2653554" y="1329585"/>
                </a:lnTo>
                <a:lnTo>
                  <a:pt x="1329583" y="2653552"/>
                </a:lnTo>
                <a:lnTo>
                  <a:pt x="0" y="1323969"/>
                </a:lnTo>
                <a:lnTo>
                  <a:pt x="1323969" y="0"/>
                </a:lnTo>
                <a:close/>
              </a:path>
            </a:pathLst>
          </a:custGeom>
        </p:spPr>
      </p:pic>
      <p:pic>
        <p:nvPicPr>
          <p:cNvPr id="92" name="Picture 91">
            <a:extLst>
              <a:ext uri="{FF2B5EF4-FFF2-40B4-BE49-F238E27FC236}">
                <a16:creationId xmlns:a16="http://schemas.microsoft.com/office/drawing/2014/main" id="{4F0359ED-4283-AAB2-9EA5-65089E87F1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762" t="27998" r="29032" b="33310"/>
          <a:stretch>
            <a:fillRect/>
          </a:stretch>
        </p:blipFill>
        <p:spPr>
          <a:xfrm>
            <a:off x="10134081" y="1913750"/>
            <a:ext cx="2653558" cy="2653558"/>
          </a:xfrm>
          <a:custGeom>
            <a:avLst/>
            <a:gdLst>
              <a:gd name="connsiteX0" fmla="*/ 1323972 w 2653558"/>
              <a:gd name="connsiteY0" fmla="*/ 0 h 2653558"/>
              <a:gd name="connsiteX1" fmla="*/ 2653558 w 2653558"/>
              <a:gd name="connsiteY1" fmla="*/ 1329585 h 2653558"/>
              <a:gd name="connsiteX2" fmla="*/ 1329585 w 2653558"/>
              <a:gd name="connsiteY2" fmla="*/ 2653558 h 2653558"/>
              <a:gd name="connsiteX3" fmla="*/ 0 w 2653558"/>
              <a:gd name="connsiteY3" fmla="*/ 1323972 h 2653558"/>
              <a:gd name="connsiteX4" fmla="*/ 1323972 w 2653558"/>
              <a:gd name="connsiteY4" fmla="*/ 0 h 2653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8" h="2653558">
                <a:moveTo>
                  <a:pt x="1323972" y="0"/>
                </a:moveTo>
                <a:lnTo>
                  <a:pt x="2653558" y="1329585"/>
                </a:lnTo>
                <a:lnTo>
                  <a:pt x="1329585" y="2653558"/>
                </a:lnTo>
                <a:lnTo>
                  <a:pt x="0" y="1323972"/>
                </a:lnTo>
                <a:lnTo>
                  <a:pt x="1323972" y="0"/>
                </a:lnTo>
                <a:close/>
              </a:path>
            </a:pathLst>
          </a:custGeom>
        </p:spPr>
      </p:pic>
      <p:pic>
        <p:nvPicPr>
          <p:cNvPr id="90" name="Picture 89">
            <a:extLst>
              <a:ext uri="{FF2B5EF4-FFF2-40B4-BE49-F238E27FC236}">
                <a16:creationId xmlns:a16="http://schemas.microsoft.com/office/drawing/2014/main" id="{236C9879-0E15-89E8-FFC4-14A3191F96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0289" r="-6661" b="45314"/>
          <a:stretch>
            <a:fillRect/>
          </a:stretch>
        </p:blipFill>
        <p:spPr>
          <a:xfrm>
            <a:off x="14568503" y="2763036"/>
            <a:ext cx="649677" cy="987322"/>
          </a:xfrm>
          <a:custGeom>
            <a:avLst/>
            <a:gdLst>
              <a:gd name="connsiteX0" fmla="*/ 0 w 649677"/>
              <a:gd name="connsiteY0" fmla="*/ 0 h 987322"/>
              <a:gd name="connsiteX1" fmla="*/ 325359 w 649677"/>
              <a:gd name="connsiteY1" fmla="*/ 325359 h 987322"/>
              <a:gd name="connsiteX2" fmla="*/ 450373 w 649677"/>
              <a:gd name="connsiteY2" fmla="*/ 200345 h 987322"/>
              <a:gd name="connsiteX3" fmla="*/ 618675 w 649677"/>
              <a:gd name="connsiteY3" fmla="*/ 368647 h 987322"/>
              <a:gd name="connsiteX4" fmla="*/ 493661 w 649677"/>
              <a:gd name="connsiteY4" fmla="*/ 493661 h 987322"/>
              <a:gd name="connsiteX5" fmla="*/ 649677 w 649677"/>
              <a:gd name="connsiteY5" fmla="*/ 649676 h 987322"/>
              <a:gd name="connsiteX6" fmla="*/ 482086 w 649677"/>
              <a:gd name="connsiteY6" fmla="*/ 817267 h 987322"/>
              <a:gd name="connsiteX7" fmla="*/ 326070 w 649677"/>
              <a:gd name="connsiteY7" fmla="*/ 661252 h 987322"/>
              <a:gd name="connsiteX8" fmla="*/ 0 w 649677"/>
              <a:gd name="connsiteY8" fmla="*/ 987322 h 987322"/>
              <a:gd name="connsiteX9" fmla="*/ 0 w 649677"/>
              <a:gd name="connsiteY9" fmla="*/ 650718 h 987322"/>
              <a:gd name="connsiteX10" fmla="*/ 157768 w 649677"/>
              <a:gd name="connsiteY10" fmla="*/ 492950 h 987322"/>
              <a:gd name="connsiteX11" fmla="*/ 0 w 649677"/>
              <a:gd name="connsiteY11" fmla="*/ 335182 h 987322"/>
              <a:gd name="connsiteX12" fmla="*/ 0 w 649677"/>
              <a:gd name="connsiteY12" fmla="*/ 0 h 9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677" h="987322">
                <a:moveTo>
                  <a:pt x="0" y="0"/>
                </a:moveTo>
                <a:lnTo>
                  <a:pt x="325359" y="325359"/>
                </a:lnTo>
                <a:lnTo>
                  <a:pt x="450373" y="200345"/>
                </a:lnTo>
                <a:lnTo>
                  <a:pt x="618675" y="368647"/>
                </a:lnTo>
                <a:lnTo>
                  <a:pt x="493661" y="493661"/>
                </a:lnTo>
                <a:lnTo>
                  <a:pt x="649677" y="649676"/>
                </a:lnTo>
                <a:lnTo>
                  <a:pt x="482086" y="817267"/>
                </a:lnTo>
                <a:lnTo>
                  <a:pt x="326070" y="661252"/>
                </a:lnTo>
                <a:lnTo>
                  <a:pt x="0" y="987322"/>
                </a:lnTo>
                <a:lnTo>
                  <a:pt x="0" y="650718"/>
                </a:lnTo>
                <a:lnTo>
                  <a:pt x="157768" y="492950"/>
                </a:lnTo>
                <a:lnTo>
                  <a:pt x="0" y="335182"/>
                </a:lnTo>
                <a:lnTo>
                  <a:pt x="0" y="0"/>
                </a:lnTo>
                <a:close/>
              </a:path>
            </a:pathLst>
          </a:custGeom>
        </p:spPr>
      </p:pic>
      <p:pic>
        <p:nvPicPr>
          <p:cNvPr id="89" name="Picture 88">
            <a:extLst>
              <a:ext uri="{FF2B5EF4-FFF2-40B4-BE49-F238E27FC236}">
                <a16:creationId xmlns:a16="http://schemas.microsoft.com/office/drawing/2014/main" id="{8F7DB0BA-1283-C24F-9E83-E94DF866F3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70" t="49747" r="44325" b="11560"/>
          <a:stretch>
            <a:fillRect/>
          </a:stretch>
        </p:blipFill>
        <p:spPr>
          <a:xfrm>
            <a:off x="8642519" y="3405314"/>
            <a:ext cx="2653556" cy="2653552"/>
          </a:xfrm>
          <a:custGeom>
            <a:avLst/>
            <a:gdLst>
              <a:gd name="connsiteX0" fmla="*/ 1323971 w 2653556"/>
              <a:gd name="connsiteY0" fmla="*/ 0 h 2653552"/>
              <a:gd name="connsiteX1" fmla="*/ 2653556 w 2653556"/>
              <a:gd name="connsiteY1" fmla="*/ 1329585 h 2653552"/>
              <a:gd name="connsiteX2" fmla="*/ 1329585 w 2653556"/>
              <a:gd name="connsiteY2" fmla="*/ 2653552 h 2653552"/>
              <a:gd name="connsiteX3" fmla="*/ 0 w 2653556"/>
              <a:gd name="connsiteY3" fmla="*/ 1323967 h 2653552"/>
              <a:gd name="connsiteX4" fmla="*/ 1323971 w 2653556"/>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2">
                <a:moveTo>
                  <a:pt x="1323971" y="0"/>
                </a:moveTo>
                <a:lnTo>
                  <a:pt x="2653556" y="1329585"/>
                </a:lnTo>
                <a:lnTo>
                  <a:pt x="1329585" y="2653552"/>
                </a:lnTo>
                <a:lnTo>
                  <a:pt x="0" y="1323967"/>
                </a:lnTo>
                <a:lnTo>
                  <a:pt x="1323971" y="0"/>
                </a:lnTo>
                <a:close/>
              </a:path>
            </a:pathLst>
          </a:custGeom>
        </p:spPr>
      </p:pic>
      <p:pic>
        <p:nvPicPr>
          <p:cNvPr id="88" name="Picture 87">
            <a:extLst>
              <a:ext uri="{FF2B5EF4-FFF2-40B4-BE49-F238E27FC236}">
                <a16:creationId xmlns:a16="http://schemas.microsoft.com/office/drawing/2014/main" id="{D2C34921-3890-4799-0BD8-A5E9464067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119" t="49839" r="13675" b="11468"/>
          <a:stretch>
            <a:fillRect/>
          </a:stretch>
        </p:blipFill>
        <p:spPr>
          <a:xfrm>
            <a:off x="11631968" y="3411638"/>
            <a:ext cx="2653556" cy="2653559"/>
          </a:xfrm>
          <a:custGeom>
            <a:avLst/>
            <a:gdLst>
              <a:gd name="connsiteX0" fmla="*/ 1323972 w 2653556"/>
              <a:gd name="connsiteY0" fmla="*/ 0 h 2653559"/>
              <a:gd name="connsiteX1" fmla="*/ 2653556 w 2653556"/>
              <a:gd name="connsiteY1" fmla="*/ 1329587 h 2653559"/>
              <a:gd name="connsiteX2" fmla="*/ 1329583 w 2653556"/>
              <a:gd name="connsiteY2" fmla="*/ 2653559 h 2653559"/>
              <a:gd name="connsiteX3" fmla="*/ 0 w 2653556"/>
              <a:gd name="connsiteY3" fmla="*/ 1323972 h 2653559"/>
              <a:gd name="connsiteX4" fmla="*/ 1323972 w 2653556"/>
              <a:gd name="connsiteY4" fmla="*/ 0 h 265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9">
                <a:moveTo>
                  <a:pt x="1323972" y="0"/>
                </a:moveTo>
                <a:lnTo>
                  <a:pt x="2653556" y="1329587"/>
                </a:lnTo>
                <a:lnTo>
                  <a:pt x="1329583" y="2653559"/>
                </a:lnTo>
                <a:lnTo>
                  <a:pt x="0" y="1323972"/>
                </a:lnTo>
                <a:lnTo>
                  <a:pt x="1323972" y="0"/>
                </a:lnTo>
                <a:close/>
              </a:path>
            </a:pathLst>
          </a:custGeom>
        </p:spPr>
      </p:pic>
      <p:pic>
        <p:nvPicPr>
          <p:cNvPr id="86" name="Picture 85">
            <a:extLst>
              <a:ext uri="{FF2B5EF4-FFF2-40B4-BE49-F238E27FC236}">
                <a16:creationId xmlns:a16="http://schemas.microsoft.com/office/drawing/2014/main" id="{97430E24-8958-AB63-732B-D124F37709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827" t="71588" r="28967"/>
          <a:stretch>
            <a:fillRect/>
          </a:stretch>
        </p:blipFill>
        <p:spPr>
          <a:xfrm>
            <a:off x="10140406" y="4903201"/>
            <a:ext cx="2653554" cy="1948476"/>
          </a:xfrm>
          <a:custGeom>
            <a:avLst/>
            <a:gdLst>
              <a:gd name="connsiteX0" fmla="*/ 1323970 w 2653554"/>
              <a:gd name="connsiteY0" fmla="*/ 0 h 1948476"/>
              <a:gd name="connsiteX1" fmla="*/ 2653554 w 2653554"/>
              <a:gd name="connsiteY1" fmla="*/ 1329586 h 1948476"/>
              <a:gd name="connsiteX2" fmla="*/ 2034663 w 2653554"/>
              <a:gd name="connsiteY2" fmla="*/ 1948476 h 1948476"/>
              <a:gd name="connsiteX3" fmla="*/ 624507 w 2653554"/>
              <a:gd name="connsiteY3" fmla="*/ 1948476 h 1948476"/>
              <a:gd name="connsiteX4" fmla="*/ 0 w 2653554"/>
              <a:gd name="connsiteY4" fmla="*/ 1323967 h 1948476"/>
              <a:gd name="connsiteX5" fmla="*/ 1323970 w 2653554"/>
              <a:gd name="connsiteY5" fmla="*/ 0 h 194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948476">
                <a:moveTo>
                  <a:pt x="1323970" y="0"/>
                </a:moveTo>
                <a:lnTo>
                  <a:pt x="2653554" y="1329586"/>
                </a:lnTo>
                <a:lnTo>
                  <a:pt x="2034663" y="1948476"/>
                </a:lnTo>
                <a:lnTo>
                  <a:pt x="624507" y="1948476"/>
                </a:lnTo>
                <a:lnTo>
                  <a:pt x="0" y="1323967"/>
                </a:lnTo>
                <a:lnTo>
                  <a:pt x="1323970" y="0"/>
                </a:lnTo>
                <a:close/>
              </a:path>
            </a:pathLst>
          </a:custGeom>
        </p:spPr>
      </p:pic>
      <p:pic>
        <p:nvPicPr>
          <p:cNvPr id="85" name="Picture 84">
            <a:extLst>
              <a:ext uri="{FF2B5EF4-FFF2-40B4-BE49-F238E27FC236}">
                <a16:creationId xmlns:a16="http://schemas.microsoft.com/office/drawing/2014/main" id="{BBC729E6-343D-15A5-AFE1-F3FE9E12F7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793" t="100000" r="31861" b="-17454"/>
          <a:stretch>
            <a:fillRect/>
          </a:stretch>
        </p:blipFill>
        <p:spPr>
          <a:xfrm>
            <a:off x="9378914" y="6858001"/>
            <a:ext cx="2081946" cy="1196995"/>
          </a:xfrm>
          <a:custGeom>
            <a:avLst/>
            <a:gdLst>
              <a:gd name="connsiteX0" fmla="*/ 0 w 2081946"/>
              <a:gd name="connsiteY0" fmla="*/ 0 h 1196995"/>
              <a:gd name="connsiteX1" fmla="*/ 335185 w 2081946"/>
              <a:gd name="connsiteY1" fmla="*/ 0 h 1196995"/>
              <a:gd name="connsiteX2" fmla="*/ 1040261 w 2081946"/>
              <a:gd name="connsiteY2" fmla="*/ 705078 h 1196995"/>
              <a:gd name="connsiteX3" fmla="*/ 1745341 w 2081946"/>
              <a:gd name="connsiteY3" fmla="*/ 0 h 1196995"/>
              <a:gd name="connsiteX4" fmla="*/ 2081946 w 2081946"/>
              <a:gd name="connsiteY4" fmla="*/ 0 h 1196995"/>
              <a:gd name="connsiteX5" fmla="*/ 1208565 w 2081946"/>
              <a:gd name="connsiteY5" fmla="*/ 873381 h 1196995"/>
              <a:gd name="connsiteX6" fmla="*/ 1364585 w 2081946"/>
              <a:gd name="connsiteY6" fmla="*/ 1029402 h 1196995"/>
              <a:gd name="connsiteX7" fmla="*/ 1196992 w 2081946"/>
              <a:gd name="connsiteY7" fmla="*/ 1196995 h 1196995"/>
              <a:gd name="connsiteX8" fmla="*/ 1040972 w 2081946"/>
              <a:gd name="connsiteY8" fmla="*/ 1040974 h 1196995"/>
              <a:gd name="connsiteX9" fmla="*/ 906898 w 2081946"/>
              <a:gd name="connsiteY9" fmla="*/ 1175045 h 1196995"/>
              <a:gd name="connsiteX10" fmla="*/ 738596 w 2081946"/>
              <a:gd name="connsiteY10" fmla="*/ 1006743 h 1196995"/>
              <a:gd name="connsiteX11" fmla="*/ 872668 w 2081946"/>
              <a:gd name="connsiteY11" fmla="*/ 872671 h 1196995"/>
              <a:gd name="connsiteX12" fmla="*/ 0 w 2081946"/>
              <a:gd name="connsiteY12" fmla="*/ 0 h 119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1946" h="1196995">
                <a:moveTo>
                  <a:pt x="0" y="0"/>
                </a:moveTo>
                <a:lnTo>
                  <a:pt x="335185" y="0"/>
                </a:lnTo>
                <a:lnTo>
                  <a:pt x="1040261" y="705078"/>
                </a:lnTo>
                <a:lnTo>
                  <a:pt x="1745341" y="0"/>
                </a:lnTo>
                <a:lnTo>
                  <a:pt x="2081946" y="0"/>
                </a:lnTo>
                <a:lnTo>
                  <a:pt x="1208565" y="873381"/>
                </a:lnTo>
                <a:lnTo>
                  <a:pt x="1364585" y="1029402"/>
                </a:lnTo>
                <a:lnTo>
                  <a:pt x="1196992" y="1196995"/>
                </a:lnTo>
                <a:lnTo>
                  <a:pt x="1040972" y="1040974"/>
                </a:lnTo>
                <a:lnTo>
                  <a:pt x="906898" y="1175045"/>
                </a:lnTo>
                <a:lnTo>
                  <a:pt x="738596" y="1006743"/>
                </a:lnTo>
                <a:lnTo>
                  <a:pt x="872668" y="872671"/>
                </a:lnTo>
                <a:lnTo>
                  <a:pt x="0" y="0"/>
                </a:lnTo>
                <a:close/>
              </a:path>
            </a:pathLst>
          </a:custGeom>
        </p:spPr>
      </p:pic>
      <p:sp>
        <p:nvSpPr>
          <p:cNvPr id="9" name="TextBox 8">
            <a:extLst>
              <a:ext uri="{FF2B5EF4-FFF2-40B4-BE49-F238E27FC236}">
                <a16:creationId xmlns:a16="http://schemas.microsoft.com/office/drawing/2014/main" id="{E4B9D5EC-B7EB-2534-6ABB-FE6A4BB7A414}"/>
              </a:ext>
            </a:extLst>
          </p:cNvPr>
          <p:cNvSpPr txBox="1"/>
          <p:nvPr/>
        </p:nvSpPr>
        <p:spPr>
          <a:xfrm>
            <a:off x="462190" y="973201"/>
            <a:ext cx="7607594" cy="769441"/>
          </a:xfrm>
          <a:prstGeom prst="rect">
            <a:avLst/>
          </a:prstGeom>
          <a:noFill/>
        </p:spPr>
        <p:txBody>
          <a:bodyPr wrap="square">
            <a:spAutoFit/>
          </a:bodyPr>
          <a:lstStyle/>
          <a:p>
            <a:r>
              <a:rPr lang="en-IN" sz="4400" dirty="0">
                <a:latin typeface="Franklin Gothic Heavy" panose="020B0903020102020204" pitchFamily="34" charset="0"/>
                <a:ea typeface="Segoe UI Black" panose="020B0A02040204020203" pitchFamily="34" charset="0"/>
              </a:rPr>
              <a:t>ABSTRACT</a:t>
            </a:r>
            <a:endParaRPr lang="en-IN" sz="4800" dirty="0">
              <a:latin typeface="Franklin Gothic Heavy" panose="020B0903020102020204" pitchFamily="34" charset="0"/>
              <a:ea typeface="Segoe UI Black" panose="020B0A02040204020203" pitchFamily="34" charset="0"/>
            </a:endParaRPr>
          </a:p>
        </p:txBody>
      </p:sp>
      <p:sp>
        <p:nvSpPr>
          <p:cNvPr id="13" name="TextBox 12">
            <a:extLst>
              <a:ext uri="{FF2B5EF4-FFF2-40B4-BE49-F238E27FC236}">
                <a16:creationId xmlns:a16="http://schemas.microsoft.com/office/drawing/2014/main" id="{589DC6AE-7DC1-7846-3821-A340B55D4DDC}"/>
              </a:ext>
            </a:extLst>
          </p:cNvPr>
          <p:cNvSpPr txBox="1"/>
          <p:nvPr/>
        </p:nvSpPr>
        <p:spPr>
          <a:xfrm>
            <a:off x="1170666" y="2499397"/>
            <a:ext cx="5103667" cy="2308324"/>
          </a:xfrm>
          <a:prstGeom prst="rect">
            <a:avLst/>
          </a:prstGeom>
          <a:noFill/>
        </p:spPr>
        <p:txBody>
          <a:bodyPr wrap="square">
            <a:spAutoFit/>
          </a:bodyPr>
          <a:lstStyle/>
          <a:p>
            <a:r>
              <a:rPr lang="en-US" b="0" i="0" dirty="0">
                <a:effectLst/>
                <a:latin typeface="Söhne"/>
              </a:rPr>
              <a:t>This iPhone Sales Analysis project explores sales trends, marketing effectiveness, and consumer preferences surrounding Apple's iconic iPhone. Utilizing diverse datasets and advanced techniques, the study provides valuable insights for strategic decision-making, empowering businesses to optimize strategies and maintain a competitive edge in the dynamic smartphone market.</a:t>
            </a:r>
            <a:endParaRPr lang="en-IN" dirty="0"/>
          </a:p>
        </p:txBody>
      </p:sp>
    </p:spTree>
    <p:extLst>
      <p:ext uri="{BB962C8B-B14F-4D97-AF65-F5344CB8AC3E}">
        <p14:creationId xmlns:p14="http://schemas.microsoft.com/office/powerpoint/2010/main" val="13253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6F2528-EB22-2ADB-5FA2-66869C515374}"/>
              </a:ext>
            </a:extLst>
          </p:cNvPr>
          <p:cNvSpPr txBox="1"/>
          <p:nvPr/>
        </p:nvSpPr>
        <p:spPr>
          <a:xfrm>
            <a:off x="97051" y="978457"/>
            <a:ext cx="7032396" cy="769441"/>
          </a:xfrm>
          <a:prstGeom prst="rect">
            <a:avLst/>
          </a:prstGeom>
          <a:noFill/>
        </p:spPr>
        <p:txBody>
          <a:bodyPr wrap="square" rtlCol="0">
            <a:spAutoFit/>
          </a:bodyPr>
          <a:lstStyle/>
          <a:p>
            <a:r>
              <a:rPr lang="en-IN" sz="4400" dirty="0">
                <a:latin typeface="Franklin Gothic Heavy" panose="020B0903020102020204" pitchFamily="34" charset="0"/>
              </a:rPr>
              <a:t>  SYSTEM REQUIREMENTS</a:t>
            </a:r>
          </a:p>
        </p:txBody>
      </p:sp>
      <p:graphicFrame>
        <p:nvGraphicFramePr>
          <p:cNvPr id="3" name="Table 3">
            <a:extLst>
              <a:ext uri="{FF2B5EF4-FFF2-40B4-BE49-F238E27FC236}">
                <a16:creationId xmlns:a16="http://schemas.microsoft.com/office/drawing/2014/main" id="{712F57EE-16E9-5DBB-63D3-0FB837AB3149}"/>
              </a:ext>
            </a:extLst>
          </p:cNvPr>
          <p:cNvGraphicFramePr>
            <a:graphicFrameLocks noGrp="1"/>
          </p:cNvGraphicFramePr>
          <p:nvPr>
            <p:extLst>
              <p:ext uri="{D42A27DB-BD31-4B8C-83A1-F6EECF244321}">
                <p14:modId xmlns:p14="http://schemas.microsoft.com/office/powerpoint/2010/main" val="2280396422"/>
              </p:ext>
            </p:extLst>
          </p:nvPr>
        </p:nvGraphicFramePr>
        <p:xfrm>
          <a:off x="1803890" y="2481632"/>
          <a:ext cx="8122194" cy="2291080"/>
        </p:xfrm>
        <a:graphic>
          <a:graphicData uri="http://schemas.openxmlformats.org/drawingml/2006/table">
            <a:tbl>
              <a:tblPr firstRow="1" bandRow="1">
                <a:tableStyleId>{C083E6E3-FA7D-4D7B-A595-EF9225AFEA82}</a:tableStyleId>
              </a:tblPr>
              <a:tblGrid>
                <a:gridCol w="4058194">
                  <a:extLst>
                    <a:ext uri="{9D8B030D-6E8A-4147-A177-3AD203B41FA5}">
                      <a16:colId xmlns:a16="http://schemas.microsoft.com/office/drawing/2014/main" val="3769780289"/>
                    </a:ext>
                  </a:extLst>
                </a:gridCol>
                <a:gridCol w="4064000">
                  <a:extLst>
                    <a:ext uri="{9D8B030D-6E8A-4147-A177-3AD203B41FA5}">
                      <a16:colId xmlns:a16="http://schemas.microsoft.com/office/drawing/2014/main" val="3596543040"/>
                    </a:ext>
                  </a:extLst>
                </a:gridCol>
              </a:tblGrid>
              <a:tr h="370840">
                <a:tc>
                  <a:txBody>
                    <a:bodyPr/>
                    <a:lstStyle/>
                    <a:p>
                      <a:r>
                        <a:rPr lang="en-IN" dirty="0"/>
                        <a:t>        HARDWARE REQUIREMENTS</a:t>
                      </a:r>
                    </a:p>
                  </a:txBody>
                  <a:tcPr/>
                </a:tc>
                <a:tc>
                  <a:txBody>
                    <a:bodyPr/>
                    <a:lstStyle/>
                    <a:p>
                      <a:r>
                        <a:rPr lang="en-IN" dirty="0"/>
                        <a:t>          SOFTWARE REQUIREMENTS</a:t>
                      </a:r>
                    </a:p>
                  </a:txBody>
                  <a:tcPr/>
                </a:tc>
                <a:extLst>
                  <a:ext uri="{0D108BD9-81ED-4DB2-BD59-A6C34878D82A}">
                    <a16:rowId xmlns:a16="http://schemas.microsoft.com/office/drawing/2014/main" val="2099802877"/>
                  </a:ext>
                </a:extLst>
              </a:tr>
              <a:tr h="370840">
                <a:tc>
                  <a:txBody>
                    <a:bodyPr/>
                    <a:lstStyle/>
                    <a:p>
                      <a:r>
                        <a:rPr lang="en-IN" b="1" dirty="0"/>
                        <a:t>Computer:</a:t>
                      </a:r>
                      <a:r>
                        <a:rPr lang="en-IN" dirty="0"/>
                        <a:t> Any Modern computer or Laptop</a:t>
                      </a:r>
                    </a:p>
                  </a:txBody>
                  <a:tcPr/>
                </a:tc>
                <a:tc>
                  <a:txBody>
                    <a:bodyPr/>
                    <a:lstStyle/>
                    <a:p>
                      <a:r>
                        <a:rPr lang="en-IN" b="1" dirty="0"/>
                        <a:t>Operating Systems: </a:t>
                      </a:r>
                      <a:r>
                        <a:rPr lang="en-IN" b="0" dirty="0"/>
                        <a:t>Windows, MacOS</a:t>
                      </a:r>
                    </a:p>
                    <a:p>
                      <a:r>
                        <a:rPr lang="en-IN" b="0" dirty="0"/>
                        <a:t>Or Linux</a:t>
                      </a:r>
                    </a:p>
                  </a:txBody>
                  <a:tcPr/>
                </a:tc>
                <a:extLst>
                  <a:ext uri="{0D108BD9-81ED-4DB2-BD59-A6C34878D82A}">
                    <a16:rowId xmlns:a16="http://schemas.microsoft.com/office/drawing/2014/main" val="2927729985"/>
                  </a:ext>
                </a:extLst>
              </a:tr>
              <a:tr h="370840">
                <a:tc>
                  <a:txBody>
                    <a:bodyPr/>
                    <a:lstStyle/>
                    <a:p>
                      <a:r>
                        <a:rPr lang="en-IN" b="1" dirty="0"/>
                        <a:t>Processor: </a:t>
                      </a:r>
                      <a:r>
                        <a:rPr lang="en-IN" dirty="0"/>
                        <a:t>A Multi core processor such as Intel core i5 or above </a:t>
                      </a:r>
                    </a:p>
                  </a:txBody>
                  <a:tcPr/>
                </a:tc>
                <a:tc>
                  <a:txBody>
                    <a:bodyPr/>
                    <a:lstStyle/>
                    <a:p>
                      <a:r>
                        <a:rPr lang="en-IN" b="1" dirty="0"/>
                        <a:t>Python:</a:t>
                      </a:r>
                      <a:r>
                        <a:rPr lang="en-IN" b="0" dirty="0"/>
                        <a:t> Python 3.11</a:t>
                      </a:r>
                    </a:p>
                    <a:p>
                      <a:r>
                        <a:rPr lang="en-IN" b="0" dirty="0"/>
                        <a:t> </a:t>
                      </a:r>
                      <a:endParaRPr lang="en-IN" b="1" dirty="0"/>
                    </a:p>
                  </a:txBody>
                  <a:tcPr/>
                </a:tc>
                <a:extLst>
                  <a:ext uri="{0D108BD9-81ED-4DB2-BD59-A6C34878D82A}">
                    <a16:rowId xmlns:a16="http://schemas.microsoft.com/office/drawing/2014/main" val="1156268695"/>
                  </a:ext>
                </a:extLst>
              </a:tr>
              <a:tr h="370840">
                <a:tc>
                  <a:txBody>
                    <a:bodyPr/>
                    <a:lstStyle/>
                    <a:p>
                      <a:r>
                        <a:rPr lang="en-IN" b="1" dirty="0"/>
                        <a:t>RAM:</a:t>
                      </a:r>
                      <a:r>
                        <a:rPr lang="en-IN" dirty="0"/>
                        <a:t>  At least 8GB RAM and maximum 16GB is recommended </a:t>
                      </a:r>
                    </a:p>
                  </a:txBody>
                  <a:tcPr/>
                </a:tc>
                <a:tc>
                  <a:txBody>
                    <a:bodyPr/>
                    <a:lstStyle/>
                    <a:p>
                      <a:r>
                        <a:rPr lang="en-IN" b="1" dirty="0"/>
                        <a:t>IDE: </a:t>
                      </a:r>
                      <a:r>
                        <a:rPr lang="en-IN" b="0" dirty="0"/>
                        <a:t>Jupyter notebook or Google collab</a:t>
                      </a:r>
                      <a:endParaRPr lang="en-IN" b="1" dirty="0"/>
                    </a:p>
                  </a:txBody>
                  <a:tcPr/>
                </a:tc>
                <a:extLst>
                  <a:ext uri="{0D108BD9-81ED-4DB2-BD59-A6C34878D82A}">
                    <a16:rowId xmlns:a16="http://schemas.microsoft.com/office/drawing/2014/main" val="2407893418"/>
                  </a:ext>
                </a:extLst>
              </a:tr>
            </a:tbl>
          </a:graphicData>
        </a:graphic>
      </p:graphicFrame>
    </p:spTree>
    <p:extLst>
      <p:ext uri="{BB962C8B-B14F-4D97-AF65-F5344CB8AC3E}">
        <p14:creationId xmlns:p14="http://schemas.microsoft.com/office/powerpoint/2010/main" val="379847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6F2528-EB22-2ADB-5FA2-66869C515374}"/>
              </a:ext>
            </a:extLst>
          </p:cNvPr>
          <p:cNvSpPr txBox="1"/>
          <p:nvPr/>
        </p:nvSpPr>
        <p:spPr>
          <a:xfrm>
            <a:off x="97051" y="978457"/>
            <a:ext cx="7032396" cy="769441"/>
          </a:xfrm>
          <a:prstGeom prst="rect">
            <a:avLst/>
          </a:prstGeom>
          <a:noFill/>
        </p:spPr>
        <p:txBody>
          <a:bodyPr wrap="square" rtlCol="0">
            <a:spAutoFit/>
          </a:bodyPr>
          <a:lstStyle/>
          <a:p>
            <a:r>
              <a:rPr lang="en-IN" sz="4400" dirty="0">
                <a:latin typeface="Franklin Gothic Heavy" panose="020B0903020102020204" pitchFamily="34" charset="0"/>
              </a:rPr>
              <a:t>  DATA VISUALISATION</a:t>
            </a:r>
          </a:p>
        </p:txBody>
      </p:sp>
      <p:pic>
        <p:nvPicPr>
          <p:cNvPr id="10" name="Picture 9">
            <a:extLst>
              <a:ext uri="{FF2B5EF4-FFF2-40B4-BE49-F238E27FC236}">
                <a16:creationId xmlns:a16="http://schemas.microsoft.com/office/drawing/2014/main" id="{A064B7F9-9724-4EE8-07D1-BAFAFB448C2C}"/>
              </a:ext>
            </a:extLst>
          </p:cNvPr>
          <p:cNvPicPr>
            <a:picLocks noChangeAspect="1"/>
          </p:cNvPicPr>
          <p:nvPr/>
        </p:nvPicPr>
        <p:blipFill rotWithShape="1">
          <a:blip r:embed="rId2"/>
          <a:srcRect l="8242" t="-114" r="307"/>
          <a:stretch/>
        </p:blipFill>
        <p:spPr>
          <a:xfrm>
            <a:off x="1999742" y="2043462"/>
            <a:ext cx="7473851" cy="3923144"/>
          </a:xfrm>
          <a:prstGeom prst="rect">
            <a:avLst/>
          </a:prstGeom>
        </p:spPr>
      </p:pic>
    </p:spTree>
    <p:extLst>
      <p:ext uri="{BB962C8B-B14F-4D97-AF65-F5344CB8AC3E}">
        <p14:creationId xmlns:p14="http://schemas.microsoft.com/office/powerpoint/2010/main" val="29451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EECA11B6-BC6A-CB03-D116-174DEAA1153D}"/>
              </a:ext>
            </a:extLst>
          </p:cNvPr>
          <p:cNvSpPr/>
          <p:nvPr/>
        </p:nvSpPr>
        <p:spPr>
          <a:xfrm>
            <a:off x="635726" y="2163820"/>
            <a:ext cx="2094993" cy="2846895"/>
          </a:xfrm>
          <a:prstGeom prst="roundRect">
            <a:avLst/>
          </a:prstGeom>
          <a:solidFill>
            <a:srgbClr val="FF33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14F94D23-A157-59FA-FA85-6B129EDA8858}"/>
              </a:ext>
            </a:extLst>
          </p:cNvPr>
          <p:cNvSpPr txBox="1"/>
          <p:nvPr/>
        </p:nvSpPr>
        <p:spPr>
          <a:xfrm>
            <a:off x="-853440" y="424844"/>
            <a:ext cx="6949440" cy="1384995"/>
          </a:xfrm>
          <a:prstGeom prst="rect">
            <a:avLst/>
          </a:prstGeom>
          <a:noFill/>
        </p:spPr>
        <p:txBody>
          <a:bodyPr wrap="square" rtlCol="0">
            <a:spAutoFit/>
          </a:bodyPr>
          <a:lstStyle/>
          <a:p>
            <a:r>
              <a:rPr lang="en-IN" sz="6600" dirty="0">
                <a:latin typeface="Franklin Gothic Heavy" panose="020B0903020102020204" pitchFamily="34" charset="0"/>
              </a:rPr>
              <a:t>     </a:t>
            </a:r>
            <a:r>
              <a:rPr lang="en-IN" sz="4400" dirty="0">
                <a:latin typeface="Franklin Gothic Heavy" panose="020B0903020102020204" pitchFamily="34" charset="0"/>
                <a:ea typeface="Segoe UI Black" panose="020B0A02040204020203" pitchFamily="34" charset="0"/>
              </a:rPr>
              <a:t>OBJECTIVES</a:t>
            </a:r>
            <a:endParaRPr lang="en-IN" sz="4800" dirty="0">
              <a:latin typeface="Franklin Gothic Heavy" panose="020B0903020102020204" pitchFamily="34" charset="0"/>
              <a:ea typeface="Segoe UI Black" panose="020B0A02040204020203" pitchFamily="34" charset="0"/>
            </a:endParaRPr>
          </a:p>
          <a:p>
            <a:endParaRPr lang="en-IN" dirty="0"/>
          </a:p>
        </p:txBody>
      </p:sp>
      <p:sp>
        <p:nvSpPr>
          <p:cNvPr id="10" name="TextBox 9">
            <a:extLst>
              <a:ext uri="{FF2B5EF4-FFF2-40B4-BE49-F238E27FC236}">
                <a16:creationId xmlns:a16="http://schemas.microsoft.com/office/drawing/2014/main" id="{988AC7EE-35C7-926B-717A-42FF98EA1904}"/>
              </a:ext>
            </a:extLst>
          </p:cNvPr>
          <p:cNvSpPr txBox="1"/>
          <p:nvPr/>
        </p:nvSpPr>
        <p:spPr>
          <a:xfrm>
            <a:off x="797416" y="2158731"/>
            <a:ext cx="1933303" cy="3200876"/>
          </a:xfrm>
          <a:prstGeom prst="rect">
            <a:avLst/>
          </a:prstGeom>
          <a:noFill/>
        </p:spPr>
        <p:txBody>
          <a:bodyPr wrap="square">
            <a:spAutoFit/>
          </a:bodyPr>
          <a:lstStyle/>
          <a:p>
            <a:r>
              <a:rPr lang="en-IN" sz="1800" dirty="0"/>
              <a:t> </a:t>
            </a:r>
            <a:r>
              <a:rPr lang="en-IN" sz="36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01</a:t>
            </a:r>
          </a:p>
          <a:p>
            <a:endParaRPr lang="en-IN" sz="16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a:p>
            <a:r>
              <a:rPr lang="en-IN" sz="1600" dirty="0">
                <a:effectLst>
                  <a:outerShdw blurRad="38100" dist="38100" dir="2700000" algn="tl">
                    <a:srgbClr val="000000">
                      <a:alpha val="43137"/>
                    </a:srgbClr>
                  </a:outerShdw>
                </a:effectLst>
                <a:latin typeface="Berlin Sans FB" panose="020E0602020502020306" pitchFamily="34" charset="0"/>
                <a:ea typeface="Segoe UI Black" panose="020B0A02040204020203" pitchFamily="34" charset="0"/>
              </a:rPr>
              <a:t>Evaluate the sales performances of different iPhone models across platforms and time periods</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
        <p:nvSpPr>
          <p:cNvPr id="11" name="TextBox 10">
            <a:extLst>
              <a:ext uri="{FF2B5EF4-FFF2-40B4-BE49-F238E27FC236}">
                <a16:creationId xmlns:a16="http://schemas.microsoft.com/office/drawing/2014/main" id="{0909D603-59C5-FA95-8112-EBCAAFAC3453}"/>
              </a:ext>
            </a:extLst>
          </p:cNvPr>
          <p:cNvSpPr txBox="1"/>
          <p:nvPr/>
        </p:nvSpPr>
        <p:spPr>
          <a:xfrm>
            <a:off x="3322901" y="2158731"/>
            <a:ext cx="1933303" cy="3693319"/>
          </a:xfrm>
          <a:prstGeom prst="rect">
            <a:avLst/>
          </a:prstGeom>
          <a:noFill/>
        </p:spPr>
        <p:txBody>
          <a:bodyPr wrap="square">
            <a:spAutoFit/>
          </a:bodyPr>
          <a:lstStyle/>
          <a:p>
            <a:r>
              <a:rPr lang="en-IN" sz="1800" dirty="0">
                <a:solidFill>
                  <a:srgbClr val="F7F7F7"/>
                </a:solidFill>
                <a:effectLst>
                  <a:outerShdw blurRad="38100" dist="38100" dir="2700000" algn="tl">
                    <a:srgbClr val="000000">
                      <a:alpha val="43137"/>
                    </a:srgbClr>
                  </a:outerShdw>
                </a:effectLst>
              </a:rPr>
              <a:t> </a:t>
            </a:r>
            <a:r>
              <a:rPr lang="en-IN" sz="3600" dirty="0">
                <a:solidFill>
                  <a:srgbClr val="F7F7F7"/>
                </a:solidFill>
                <a:latin typeface="Segoe UI Black" panose="020B0A02040204020203" pitchFamily="34" charset="0"/>
                <a:ea typeface="Segoe UI Black" panose="020B0A02040204020203" pitchFamily="34" charset="0"/>
              </a:rPr>
              <a:t>02</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Identify the most influential marketing campaigns that contributed to increased sales and consumer engagement</a:t>
            </a:r>
          </a:p>
          <a:p>
            <a:endParaRPr lang="en-IN" sz="3600" dirty="0">
              <a:latin typeface="Segoe UI Black" panose="020B0A02040204020203" pitchFamily="34" charset="0"/>
              <a:ea typeface="Segoe UI Black" panose="020B0A02040204020203" pitchFamily="34" charset="0"/>
            </a:endParaRPr>
          </a:p>
          <a:p>
            <a:endParaRPr lang="en-IN" dirty="0"/>
          </a:p>
        </p:txBody>
      </p:sp>
      <p:sp>
        <p:nvSpPr>
          <p:cNvPr id="12" name="TextBox 11">
            <a:extLst>
              <a:ext uri="{FF2B5EF4-FFF2-40B4-BE49-F238E27FC236}">
                <a16:creationId xmlns:a16="http://schemas.microsoft.com/office/drawing/2014/main" id="{A6D5E2AB-218B-E665-76B7-3A53A4ABA78F}"/>
              </a:ext>
            </a:extLst>
          </p:cNvPr>
          <p:cNvSpPr txBox="1"/>
          <p:nvPr/>
        </p:nvSpPr>
        <p:spPr>
          <a:xfrm>
            <a:off x="8212181" y="2140872"/>
            <a:ext cx="1933303" cy="3447098"/>
          </a:xfrm>
          <a:prstGeom prst="rect">
            <a:avLst/>
          </a:prstGeom>
          <a:noFill/>
        </p:spPr>
        <p:txBody>
          <a:bodyPr wrap="square">
            <a:spAutoFit/>
          </a:bodyPr>
          <a:lstStyle/>
          <a:p>
            <a:r>
              <a:rPr lang="en-IN" sz="1800" dirty="0"/>
              <a:t> </a:t>
            </a:r>
            <a:r>
              <a:rPr lang="en-IN" sz="3600" dirty="0">
                <a:ln w="0"/>
                <a:solidFill>
                  <a:srgbClr val="F7F7F7"/>
                </a:solidFill>
                <a:latin typeface="Segoe UI Black" panose="020B0A02040204020203" pitchFamily="34" charset="0"/>
                <a:ea typeface="Segoe UI Black" panose="020B0A02040204020203" pitchFamily="34" charset="0"/>
              </a:rPr>
              <a:t>04</a:t>
            </a:r>
          </a:p>
          <a:p>
            <a:endParaRPr lang="en-IN" sz="1600" dirty="0">
              <a:ln w="0"/>
              <a:solidFill>
                <a:srgbClr val="F7F7F7"/>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a:p>
            <a:r>
              <a:rPr lang="en-IN" sz="1600" dirty="0">
                <a:ln w="0"/>
                <a:solidFill>
                  <a:srgbClr val="F7F7F7"/>
                </a:solidFill>
                <a:latin typeface="Berlin Sans FB" panose="020E0602020502020306" pitchFamily="34" charset="0"/>
                <a:ea typeface="Segoe UI Black" panose="020B0A02040204020203" pitchFamily="34" charset="0"/>
              </a:rPr>
              <a:t>Investigate the impact of external factors such as economic conditions and competitor offerings, on iPhone sales</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
        <p:nvSpPr>
          <p:cNvPr id="13" name="TextBox 12">
            <a:extLst>
              <a:ext uri="{FF2B5EF4-FFF2-40B4-BE49-F238E27FC236}">
                <a16:creationId xmlns:a16="http://schemas.microsoft.com/office/drawing/2014/main" id="{B0087CA5-D970-C1A9-0FE5-C071E6245FB1}"/>
              </a:ext>
            </a:extLst>
          </p:cNvPr>
          <p:cNvSpPr txBox="1"/>
          <p:nvPr/>
        </p:nvSpPr>
        <p:spPr>
          <a:xfrm>
            <a:off x="5686696" y="2140872"/>
            <a:ext cx="1933303" cy="3693319"/>
          </a:xfrm>
          <a:prstGeom prst="rect">
            <a:avLst/>
          </a:prstGeom>
          <a:noFill/>
        </p:spPr>
        <p:txBody>
          <a:bodyPr wrap="square">
            <a:spAutoFit/>
          </a:bodyPr>
          <a:lstStyle/>
          <a:p>
            <a:r>
              <a:rPr lang="en-IN" sz="1800" dirty="0">
                <a:solidFill>
                  <a:srgbClr val="CAD7EE"/>
                </a:solidFill>
              </a:rPr>
              <a:t> </a:t>
            </a:r>
            <a:r>
              <a:rPr lang="en-IN" sz="3600" dirty="0">
                <a:solidFill>
                  <a:srgbClr val="F2F2F2"/>
                </a:solidFill>
                <a:latin typeface="Segoe UI Black" panose="020B0A02040204020203" pitchFamily="34" charset="0"/>
                <a:ea typeface="Segoe UI Black" panose="020B0A02040204020203" pitchFamily="34" charset="0"/>
              </a:rPr>
              <a:t>03</a:t>
            </a:r>
          </a:p>
          <a:p>
            <a:endParaRPr lang="en-IN" sz="1600" dirty="0">
              <a:solidFill>
                <a:srgbClr val="F2F2F2"/>
              </a:solidFill>
              <a:latin typeface="Segoe UI Black" panose="020B0A02040204020203" pitchFamily="34" charset="0"/>
              <a:ea typeface="Segoe UI Black" panose="020B0A02040204020203" pitchFamily="34" charset="0"/>
            </a:endParaRPr>
          </a:p>
          <a:p>
            <a:r>
              <a:rPr lang="en-IN" sz="1600" dirty="0">
                <a:solidFill>
                  <a:srgbClr val="F2F2F2"/>
                </a:solidFill>
                <a:latin typeface="Berlin Sans FB" panose="020E0602020502020306" pitchFamily="34" charset="0"/>
                <a:ea typeface="Segoe UI Black" panose="020B0A02040204020203" pitchFamily="34" charset="0"/>
              </a:rPr>
              <a:t>Examine the correlation between product features, pricing, and customer preferences in driving purchase decisions</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Tree>
    <p:extLst>
      <p:ext uri="{BB962C8B-B14F-4D97-AF65-F5344CB8AC3E}">
        <p14:creationId xmlns:p14="http://schemas.microsoft.com/office/powerpoint/2010/main" val="2410759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EECA11B6-BC6A-CB03-D116-174DEAA1153D}"/>
              </a:ext>
            </a:extLst>
          </p:cNvPr>
          <p:cNvSpPr/>
          <p:nvPr/>
        </p:nvSpPr>
        <p:spPr>
          <a:xfrm>
            <a:off x="3092891" y="2163820"/>
            <a:ext cx="2094993" cy="2846895"/>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14F94D23-A157-59FA-FA85-6B129EDA8858}"/>
              </a:ext>
            </a:extLst>
          </p:cNvPr>
          <p:cNvSpPr txBox="1"/>
          <p:nvPr/>
        </p:nvSpPr>
        <p:spPr>
          <a:xfrm>
            <a:off x="-853440" y="462291"/>
            <a:ext cx="6949440" cy="1384995"/>
          </a:xfrm>
          <a:prstGeom prst="rect">
            <a:avLst/>
          </a:prstGeom>
          <a:noFill/>
        </p:spPr>
        <p:txBody>
          <a:bodyPr wrap="square" rtlCol="0">
            <a:spAutoFit/>
          </a:bodyPr>
          <a:lstStyle/>
          <a:p>
            <a:r>
              <a:rPr lang="en-IN" sz="6600" dirty="0">
                <a:latin typeface="Franklin Gothic Heavy" panose="020B0903020102020204" pitchFamily="34" charset="0"/>
              </a:rPr>
              <a:t>     </a:t>
            </a:r>
            <a:r>
              <a:rPr lang="en-IN" sz="4400" dirty="0">
                <a:latin typeface="Franklin Gothic Heavy" panose="020B0903020102020204" pitchFamily="34" charset="0"/>
                <a:ea typeface="Segoe UI Black" panose="020B0A02040204020203" pitchFamily="34" charset="0"/>
              </a:rPr>
              <a:t>OBJECTIVES</a:t>
            </a:r>
            <a:endParaRPr lang="en-IN" sz="4800" dirty="0">
              <a:latin typeface="Franklin Gothic Heavy" panose="020B0903020102020204" pitchFamily="34" charset="0"/>
              <a:ea typeface="Segoe UI Black" panose="020B0A02040204020203" pitchFamily="34" charset="0"/>
            </a:endParaRPr>
          </a:p>
          <a:p>
            <a:endParaRPr lang="en-IN" dirty="0"/>
          </a:p>
        </p:txBody>
      </p:sp>
      <p:sp>
        <p:nvSpPr>
          <p:cNvPr id="10" name="TextBox 9">
            <a:extLst>
              <a:ext uri="{FF2B5EF4-FFF2-40B4-BE49-F238E27FC236}">
                <a16:creationId xmlns:a16="http://schemas.microsoft.com/office/drawing/2014/main" id="{988AC7EE-35C7-926B-717A-42FF98EA1904}"/>
              </a:ext>
            </a:extLst>
          </p:cNvPr>
          <p:cNvSpPr txBox="1"/>
          <p:nvPr/>
        </p:nvSpPr>
        <p:spPr>
          <a:xfrm>
            <a:off x="797416" y="2158731"/>
            <a:ext cx="1933303" cy="3200876"/>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01</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Evaluate the sales performances of different iPhone models across regions and time periods</a:t>
            </a:r>
          </a:p>
          <a:p>
            <a:endParaRPr lang="en-IN" sz="3600" dirty="0">
              <a:solidFill>
                <a:srgbClr val="B7C9E8"/>
              </a:solidFill>
              <a:latin typeface="Segoe UI Black" panose="020B0A02040204020203" pitchFamily="34" charset="0"/>
              <a:ea typeface="Segoe UI Black" panose="020B0A02040204020203" pitchFamily="34" charset="0"/>
            </a:endParaRPr>
          </a:p>
          <a:p>
            <a:endParaRPr lang="en-IN" dirty="0"/>
          </a:p>
        </p:txBody>
      </p:sp>
      <p:sp>
        <p:nvSpPr>
          <p:cNvPr id="11" name="TextBox 10">
            <a:extLst>
              <a:ext uri="{FF2B5EF4-FFF2-40B4-BE49-F238E27FC236}">
                <a16:creationId xmlns:a16="http://schemas.microsoft.com/office/drawing/2014/main" id="{0909D603-59C5-FA95-8112-EBCAAFAC3453}"/>
              </a:ext>
            </a:extLst>
          </p:cNvPr>
          <p:cNvSpPr txBox="1"/>
          <p:nvPr/>
        </p:nvSpPr>
        <p:spPr>
          <a:xfrm>
            <a:off x="3322901" y="2158731"/>
            <a:ext cx="1933303" cy="3693319"/>
          </a:xfrm>
          <a:prstGeom prst="rect">
            <a:avLst/>
          </a:prstGeom>
          <a:noFill/>
        </p:spPr>
        <p:txBody>
          <a:bodyPr wrap="square">
            <a:spAutoFit/>
          </a:bodyPr>
          <a:lstStyle/>
          <a:p>
            <a:r>
              <a:rPr lang="en-IN" sz="1800" dirty="0">
                <a:effectLst>
                  <a:outerShdw blurRad="38100" dist="38100" dir="2700000" algn="tl">
                    <a:srgbClr val="000000">
                      <a:alpha val="43137"/>
                    </a:srgbClr>
                  </a:outerShdw>
                </a:effectLst>
              </a:rPr>
              <a:t> </a:t>
            </a:r>
            <a:r>
              <a:rPr lang="en-IN" sz="36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02</a:t>
            </a:r>
          </a:p>
          <a:p>
            <a:endParaRPr lang="en-IN" sz="16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a:p>
            <a:r>
              <a:rPr lang="en-IN" sz="1600" dirty="0">
                <a:effectLst>
                  <a:outerShdw blurRad="38100" dist="38100" dir="2700000" algn="tl">
                    <a:srgbClr val="000000">
                      <a:alpha val="43137"/>
                    </a:srgbClr>
                  </a:outerShdw>
                </a:effectLst>
                <a:latin typeface="Berlin Sans FB" panose="020E0602020502020306" pitchFamily="34" charset="0"/>
                <a:ea typeface="Segoe UI Black" panose="020B0A02040204020203" pitchFamily="34" charset="0"/>
              </a:rPr>
              <a:t>Identify the most influential marketing campaigns that contributed to increased sales and consumer engagement</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
        <p:nvSpPr>
          <p:cNvPr id="12" name="TextBox 11">
            <a:extLst>
              <a:ext uri="{FF2B5EF4-FFF2-40B4-BE49-F238E27FC236}">
                <a16:creationId xmlns:a16="http://schemas.microsoft.com/office/drawing/2014/main" id="{A6D5E2AB-218B-E665-76B7-3A53A4ABA78F}"/>
              </a:ext>
            </a:extLst>
          </p:cNvPr>
          <p:cNvSpPr txBox="1"/>
          <p:nvPr/>
        </p:nvSpPr>
        <p:spPr>
          <a:xfrm>
            <a:off x="8212181" y="2140872"/>
            <a:ext cx="1933303" cy="3447098"/>
          </a:xfrm>
          <a:prstGeom prst="rect">
            <a:avLst/>
          </a:prstGeom>
          <a:noFill/>
        </p:spPr>
        <p:txBody>
          <a:bodyPr wrap="square">
            <a:spAutoFit/>
          </a:bodyPr>
          <a:lstStyle/>
          <a:p>
            <a:r>
              <a:rPr lang="en-IN" sz="1800" dirty="0"/>
              <a:t> </a:t>
            </a:r>
            <a:r>
              <a:rPr lang="en-IN" sz="3600" dirty="0">
                <a:ln w="0"/>
                <a:solidFill>
                  <a:srgbClr val="F7F7F7"/>
                </a:solidFill>
                <a:latin typeface="Segoe UI Black" panose="020B0A02040204020203" pitchFamily="34" charset="0"/>
                <a:ea typeface="Segoe UI Black" panose="020B0A02040204020203" pitchFamily="34" charset="0"/>
              </a:rPr>
              <a:t>04</a:t>
            </a:r>
          </a:p>
          <a:p>
            <a:endParaRPr lang="en-IN" sz="1600" dirty="0">
              <a:ln w="0"/>
              <a:solidFill>
                <a:srgbClr val="F7F7F7"/>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a:p>
            <a:r>
              <a:rPr lang="en-IN" sz="1600" dirty="0">
                <a:ln w="0"/>
                <a:solidFill>
                  <a:srgbClr val="F7F7F7"/>
                </a:solidFill>
                <a:latin typeface="Berlin Sans FB" panose="020E0602020502020306" pitchFamily="34" charset="0"/>
                <a:ea typeface="Segoe UI Black" panose="020B0A02040204020203" pitchFamily="34" charset="0"/>
              </a:rPr>
              <a:t>Investigate the impact of external factors such as economic conditions and competitor offerings, on iPhone sales</a:t>
            </a:r>
          </a:p>
          <a:p>
            <a:endParaRPr lang="en-IN" sz="3600" dirty="0">
              <a:solidFill>
                <a:srgbClr val="F7F7F7"/>
              </a:solidFill>
              <a:latin typeface="Segoe UI Black" panose="020B0A02040204020203" pitchFamily="34" charset="0"/>
              <a:ea typeface="Segoe UI Black" panose="020B0A02040204020203" pitchFamily="34" charset="0"/>
            </a:endParaRPr>
          </a:p>
          <a:p>
            <a:endParaRPr lang="en-IN" dirty="0"/>
          </a:p>
        </p:txBody>
      </p:sp>
      <p:sp>
        <p:nvSpPr>
          <p:cNvPr id="13" name="TextBox 12">
            <a:extLst>
              <a:ext uri="{FF2B5EF4-FFF2-40B4-BE49-F238E27FC236}">
                <a16:creationId xmlns:a16="http://schemas.microsoft.com/office/drawing/2014/main" id="{B0087CA5-D970-C1A9-0FE5-C071E6245FB1}"/>
              </a:ext>
            </a:extLst>
          </p:cNvPr>
          <p:cNvSpPr txBox="1"/>
          <p:nvPr/>
        </p:nvSpPr>
        <p:spPr>
          <a:xfrm>
            <a:off x="5686696" y="2140872"/>
            <a:ext cx="1933303" cy="3693319"/>
          </a:xfrm>
          <a:prstGeom prst="rect">
            <a:avLst/>
          </a:prstGeom>
          <a:noFill/>
        </p:spPr>
        <p:txBody>
          <a:bodyPr wrap="square">
            <a:spAutoFit/>
          </a:bodyPr>
          <a:lstStyle/>
          <a:p>
            <a:r>
              <a:rPr lang="en-IN" sz="1800" dirty="0">
                <a:solidFill>
                  <a:srgbClr val="CDDAEF"/>
                </a:solidFill>
              </a:rPr>
              <a:t> </a:t>
            </a:r>
            <a:r>
              <a:rPr lang="en-IN" sz="3600" dirty="0">
                <a:solidFill>
                  <a:srgbClr val="F7F7F7"/>
                </a:solidFill>
                <a:latin typeface="Segoe UI Black" panose="020B0A02040204020203" pitchFamily="34" charset="0"/>
                <a:ea typeface="Segoe UI Black" panose="020B0A02040204020203" pitchFamily="34" charset="0"/>
              </a:rPr>
              <a:t>03</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Examine the correlation between product features, pricing, and customer preferences in driving purchase decisions</a:t>
            </a:r>
          </a:p>
          <a:p>
            <a:endParaRPr lang="en-IN" sz="3600" dirty="0">
              <a:solidFill>
                <a:srgbClr val="C0D0EB"/>
              </a:solidFill>
              <a:latin typeface="Segoe UI Black" panose="020B0A02040204020203" pitchFamily="34" charset="0"/>
              <a:ea typeface="Segoe UI Black" panose="020B0A02040204020203" pitchFamily="34" charset="0"/>
            </a:endParaRPr>
          </a:p>
          <a:p>
            <a:endParaRPr lang="en-IN" dirty="0"/>
          </a:p>
        </p:txBody>
      </p:sp>
    </p:spTree>
    <p:extLst>
      <p:ext uri="{BB962C8B-B14F-4D97-AF65-F5344CB8AC3E}">
        <p14:creationId xmlns:p14="http://schemas.microsoft.com/office/powerpoint/2010/main" val="181626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EECA11B6-BC6A-CB03-D116-174DEAA1153D}"/>
              </a:ext>
            </a:extLst>
          </p:cNvPr>
          <p:cNvSpPr/>
          <p:nvPr/>
        </p:nvSpPr>
        <p:spPr>
          <a:xfrm>
            <a:off x="5525006" y="2163820"/>
            <a:ext cx="2094993" cy="2846895"/>
          </a:xfrm>
          <a:prstGeom prst="roundRect">
            <a:avLst/>
          </a:prstGeom>
          <a:solidFill>
            <a:srgbClr val="00B0F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4F94D23-A157-59FA-FA85-6B129EDA8858}"/>
              </a:ext>
            </a:extLst>
          </p:cNvPr>
          <p:cNvSpPr txBox="1"/>
          <p:nvPr/>
        </p:nvSpPr>
        <p:spPr>
          <a:xfrm>
            <a:off x="-853440" y="462291"/>
            <a:ext cx="6949440" cy="1384995"/>
          </a:xfrm>
          <a:prstGeom prst="rect">
            <a:avLst/>
          </a:prstGeom>
          <a:noFill/>
        </p:spPr>
        <p:txBody>
          <a:bodyPr wrap="square" rtlCol="0">
            <a:spAutoFit/>
          </a:bodyPr>
          <a:lstStyle/>
          <a:p>
            <a:r>
              <a:rPr lang="en-IN" sz="6600" dirty="0">
                <a:latin typeface="Franklin Gothic Heavy" panose="020B0903020102020204" pitchFamily="34" charset="0"/>
              </a:rPr>
              <a:t>     </a:t>
            </a:r>
            <a:r>
              <a:rPr lang="en-IN" sz="4400" dirty="0">
                <a:latin typeface="Franklin Gothic Heavy" panose="020B0903020102020204" pitchFamily="34" charset="0"/>
                <a:ea typeface="Segoe UI Black" panose="020B0A02040204020203" pitchFamily="34" charset="0"/>
              </a:rPr>
              <a:t>OBJECTIVES</a:t>
            </a:r>
            <a:endParaRPr lang="en-IN" sz="6600" dirty="0">
              <a:latin typeface="Franklin Gothic Heavy" panose="020B0903020102020204" pitchFamily="34" charset="0"/>
              <a:ea typeface="Segoe UI Black" panose="020B0A02040204020203" pitchFamily="34" charset="0"/>
            </a:endParaRPr>
          </a:p>
          <a:p>
            <a:endParaRPr lang="en-IN" dirty="0"/>
          </a:p>
        </p:txBody>
      </p:sp>
      <p:sp>
        <p:nvSpPr>
          <p:cNvPr id="10" name="TextBox 9">
            <a:extLst>
              <a:ext uri="{FF2B5EF4-FFF2-40B4-BE49-F238E27FC236}">
                <a16:creationId xmlns:a16="http://schemas.microsoft.com/office/drawing/2014/main" id="{988AC7EE-35C7-926B-717A-42FF98EA1904}"/>
              </a:ext>
            </a:extLst>
          </p:cNvPr>
          <p:cNvSpPr txBox="1"/>
          <p:nvPr/>
        </p:nvSpPr>
        <p:spPr>
          <a:xfrm>
            <a:off x="797416" y="2158731"/>
            <a:ext cx="1933303" cy="3200876"/>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01</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Evaluate the sales performances of different iPhone models across regions and time periods</a:t>
            </a:r>
          </a:p>
          <a:p>
            <a:endParaRPr lang="en-IN" sz="3600" dirty="0">
              <a:solidFill>
                <a:srgbClr val="C2D1EB"/>
              </a:solidFill>
              <a:latin typeface="Segoe UI Black" panose="020B0A02040204020203" pitchFamily="34" charset="0"/>
              <a:ea typeface="Segoe UI Black" panose="020B0A02040204020203" pitchFamily="34" charset="0"/>
            </a:endParaRPr>
          </a:p>
          <a:p>
            <a:endParaRPr lang="en-IN" dirty="0"/>
          </a:p>
        </p:txBody>
      </p:sp>
      <p:sp>
        <p:nvSpPr>
          <p:cNvPr id="11" name="TextBox 10">
            <a:extLst>
              <a:ext uri="{FF2B5EF4-FFF2-40B4-BE49-F238E27FC236}">
                <a16:creationId xmlns:a16="http://schemas.microsoft.com/office/drawing/2014/main" id="{0909D603-59C5-FA95-8112-EBCAAFAC3453}"/>
              </a:ext>
            </a:extLst>
          </p:cNvPr>
          <p:cNvSpPr txBox="1"/>
          <p:nvPr/>
        </p:nvSpPr>
        <p:spPr>
          <a:xfrm>
            <a:off x="3322901" y="2158731"/>
            <a:ext cx="1933303" cy="3693319"/>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02</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Identify the most influential marketing campaigns that contributed to increased sales and consumer engagement</a:t>
            </a:r>
          </a:p>
          <a:p>
            <a:endParaRPr lang="en-IN" sz="3600" dirty="0">
              <a:solidFill>
                <a:srgbClr val="BBCCE9"/>
              </a:solidFill>
              <a:latin typeface="Segoe UI Black" panose="020B0A02040204020203" pitchFamily="34" charset="0"/>
              <a:ea typeface="Segoe UI Black" panose="020B0A02040204020203" pitchFamily="34" charset="0"/>
            </a:endParaRPr>
          </a:p>
          <a:p>
            <a:endParaRPr lang="en-IN" dirty="0"/>
          </a:p>
        </p:txBody>
      </p:sp>
      <p:sp>
        <p:nvSpPr>
          <p:cNvPr id="12" name="TextBox 11">
            <a:extLst>
              <a:ext uri="{FF2B5EF4-FFF2-40B4-BE49-F238E27FC236}">
                <a16:creationId xmlns:a16="http://schemas.microsoft.com/office/drawing/2014/main" id="{A6D5E2AB-218B-E665-76B7-3A53A4ABA78F}"/>
              </a:ext>
            </a:extLst>
          </p:cNvPr>
          <p:cNvSpPr txBox="1"/>
          <p:nvPr/>
        </p:nvSpPr>
        <p:spPr>
          <a:xfrm>
            <a:off x="8212181" y="2140872"/>
            <a:ext cx="1933303" cy="3447098"/>
          </a:xfrm>
          <a:prstGeom prst="rect">
            <a:avLst/>
          </a:prstGeom>
          <a:noFill/>
        </p:spPr>
        <p:txBody>
          <a:bodyPr wrap="square">
            <a:spAutoFit/>
          </a:bodyPr>
          <a:lstStyle/>
          <a:p>
            <a:r>
              <a:rPr lang="en-IN" sz="1800" dirty="0">
                <a:solidFill>
                  <a:srgbClr val="F7F7F7"/>
                </a:solidFill>
              </a:rPr>
              <a:t> </a:t>
            </a:r>
            <a:r>
              <a:rPr lang="en-IN" sz="3600" dirty="0">
                <a:ln w="0"/>
                <a:solidFill>
                  <a:srgbClr val="F7F7F7"/>
                </a:solidFill>
                <a:latin typeface="Segoe UI Black" panose="020B0A02040204020203" pitchFamily="34" charset="0"/>
                <a:ea typeface="Segoe UI Black" panose="020B0A02040204020203" pitchFamily="34" charset="0"/>
              </a:rPr>
              <a:t>04</a:t>
            </a:r>
          </a:p>
          <a:p>
            <a:endParaRPr lang="en-IN" sz="1600" dirty="0">
              <a:ln w="0"/>
              <a:solidFill>
                <a:srgbClr val="F7F7F7"/>
              </a:solidFill>
              <a:latin typeface="Segoe UI Black" panose="020B0A02040204020203" pitchFamily="34" charset="0"/>
              <a:ea typeface="Segoe UI Black" panose="020B0A02040204020203" pitchFamily="34" charset="0"/>
            </a:endParaRPr>
          </a:p>
          <a:p>
            <a:r>
              <a:rPr lang="en-IN" sz="1600" dirty="0">
                <a:ln w="0"/>
                <a:solidFill>
                  <a:srgbClr val="F7F7F7"/>
                </a:solidFill>
                <a:latin typeface="Berlin Sans FB" panose="020E0602020502020306" pitchFamily="34" charset="0"/>
                <a:ea typeface="Segoe UI Black" panose="020B0A02040204020203" pitchFamily="34" charset="0"/>
              </a:rPr>
              <a:t>Investigate the impact of external factors such as economic conditions and competitor offerings, on iPhone sales</a:t>
            </a:r>
          </a:p>
          <a:p>
            <a:endParaRPr lang="en-IN" sz="3600" dirty="0">
              <a:solidFill>
                <a:srgbClr val="ABC0E4"/>
              </a:solidFill>
              <a:latin typeface="Segoe UI Black" panose="020B0A02040204020203" pitchFamily="34" charset="0"/>
              <a:ea typeface="Segoe UI Black" panose="020B0A02040204020203" pitchFamily="34" charset="0"/>
            </a:endParaRPr>
          </a:p>
          <a:p>
            <a:endParaRPr lang="en-IN" dirty="0"/>
          </a:p>
        </p:txBody>
      </p:sp>
      <p:sp>
        <p:nvSpPr>
          <p:cNvPr id="13" name="TextBox 12">
            <a:extLst>
              <a:ext uri="{FF2B5EF4-FFF2-40B4-BE49-F238E27FC236}">
                <a16:creationId xmlns:a16="http://schemas.microsoft.com/office/drawing/2014/main" id="{B0087CA5-D970-C1A9-0FE5-C071E6245FB1}"/>
              </a:ext>
            </a:extLst>
          </p:cNvPr>
          <p:cNvSpPr txBox="1"/>
          <p:nvPr/>
        </p:nvSpPr>
        <p:spPr>
          <a:xfrm>
            <a:off x="5686696" y="2140872"/>
            <a:ext cx="1933303" cy="3693319"/>
          </a:xfrm>
          <a:prstGeom prst="rect">
            <a:avLst/>
          </a:prstGeom>
          <a:noFill/>
        </p:spPr>
        <p:txBody>
          <a:bodyPr wrap="square">
            <a:spAutoFit/>
          </a:bodyPr>
          <a:lstStyle/>
          <a:p>
            <a:r>
              <a:rPr lang="en-IN" sz="1800" dirty="0"/>
              <a:t> </a:t>
            </a:r>
            <a:r>
              <a:rPr lang="en-IN" sz="3600" dirty="0">
                <a:latin typeface="Segoe UI Black" panose="020B0A02040204020203" pitchFamily="34" charset="0"/>
                <a:ea typeface="Segoe UI Black" panose="020B0A02040204020203" pitchFamily="34" charset="0"/>
              </a:rPr>
              <a:t>03</a:t>
            </a:r>
          </a:p>
          <a:p>
            <a:endParaRPr lang="en-IN" sz="1600" dirty="0">
              <a:latin typeface="Segoe UI Black" panose="020B0A02040204020203" pitchFamily="34" charset="0"/>
              <a:ea typeface="Segoe UI Black" panose="020B0A02040204020203" pitchFamily="34" charset="0"/>
            </a:endParaRPr>
          </a:p>
          <a:p>
            <a:r>
              <a:rPr lang="en-IN" sz="1600" dirty="0">
                <a:effectLst>
                  <a:outerShdw blurRad="38100" dist="38100" dir="2700000" algn="tl">
                    <a:srgbClr val="000000">
                      <a:alpha val="43137"/>
                    </a:srgbClr>
                  </a:outerShdw>
                </a:effectLst>
                <a:latin typeface="Berlin Sans FB" panose="020E0602020502020306" pitchFamily="34" charset="0"/>
                <a:ea typeface="Segoe UI Black" panose="020B0A02040204020203" pitchFamily="34" charset="0"/>
              </a:rPr>
              <a:t>Examine the correlation between product features, pricing, and customer preferences in driving purchase decisions</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Tree>
    <p:extLst>
      <p:ext uri="{BB962C8B-B14F-4D97-AF65-F5344CB8AC3E}">
        <p14:creationId xmlns:p14="http://schemas.microsoft.com/office/powerpoint/2010/main" val="429208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EECA11B6-BC6A-CB03-D116-174DEAA1153D}"/>
              </a:ext>
            </a:extLst>
          </p:cNvPr>
          <p:cNvSpPr/>
          <p:nvPr/>
        </p:nvSpPr>
        <p:spPr>
          <a:xfrm>
            <a:off x="8050491" y="2102177"/>
            <a:ext cx="2094993" cy="2846895"/>
          </a:xfrm>
          <a:prstGeom prst="roundRect">
            <a:avLst/>
          </a:prstGeom>
          <a:solidFill>
            <a:srgbClr val="14ECC8"/>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4F94D23-A157-59FA-FA85-6B129EDA8858}"/>
              </a:ext>
            </a:extLst>
          </p:cNvPr>
          <p:cNvSpPr txBox="1"/>
          <p:nvPr/>
        </p:nvSpPr>
        <p:spPr>
          <a:xfrm>
            <a:off x="-853440" y="462291"/>
            <a:ext cx="6949440" cy="1384995"/>
          </a:xfrm>
          <a:prstGeom prst="rect">
            <a:avLst/>
          </a:prstGeom>
          <a:noFill/>
        </p:spPr>
        <p:txBody>
          <a:bodyPr wrap="square" rtlCol="0">
            <a:spAutoFit/>
          </a:bodyPr>
          <a:lstStyle/>
          <a:p>
            <a:r>
              <a:rPr lang="en-IN" sz="6600" dirty="0">
                <a:latin typeface="Franklin Gothic Heavy" panose="020B0903020102020204" pitchFamily="34" charset="0"/>
              </a:rPr>
              <a:t>     </a:t>
            </a:r>
            <a:r>
              <a:rPr lang="en-IN" sz="4400" dirty="0">
                <a:latin typeface="Franklin Gothic Heavy" panose="020B0903020102020204" pitchFamily="34" charset="0"/>
                <a:ea typeface="Segoe UI Black" panose="020B0A02040204020203" pitchFamily="34" charset="0"/>
              </a:rPr>
              <a:t>OBJECTIVES</a:t>
            </a:r>
            <a:endParaRPr lang="en-IN" sz="6600" dirty="0">
              <a:latin typeface="Franklin Gothic Heavy" panose="020B0903020102020204" pitchFamily="34" charset="0"/>
              <a:ea typeface="Segoe UI Black" panose="020B0A02040204020203" pitchFamily="34" charset="0"/>
            </a:endParaRPr>
          </a:p>
          <a:p>
            <a:endParaRPr lang="en-IN" dirty="0"/>
          </a:p>
        </p:txBody>
      </p:sp>
      <p:sp>
        <p:nvSpPr>
          <p:cNvPr id="10" name="TextBox 9">
            <a:extLst>
              <a:ext uri="{FF2B5EF4-FFF2-40B4-BE49-F238E27FC236}">
                <a16:creationId xmlns:a16="http://schemas.microsoft.com/office/drawing/2014/main" id="{988AC7EE-35C7-926B-717A-42FF98EA1904}"/>
              </a:ext>
            </a:extLst>
          </p:cNvPr>
          <p:cNvSpPr txBox="1"/>
          <p:nvPr/>
        </p:nvSpPr>
        <p:spPr>
          <a:xfrm>
            <a:off x="797416" y="2158731"/>
            <a:ext cx="1933303" cy="3200876"/>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01</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Evaluate the sales performances of different iPhone models across regions and time periods</a:t>
            </a:r>
          </a:p>
          <a:p>
            <a:endParaRPr lang="en-IN" sz="3600" dirty="0">
              <a:solidFill>
                <a:srgbClr val="F7F7F7"/>
              </a:solidFill>
              <a:latin typeface="Segoe UI Black" panose="020B0A02040204020203" pitchFamily="34" charset="0"/>
              <a:ea typeface="Segoe UI Black" panose="020B0A02040204020203" pitchFamily="34" charset="0"/>
            </a:endParaRPr>
          </a:p>
          <a:p>
            <a:endParaRPr lang="en-IN" dirty="0"/>
          </a:p>
        </p:txBody>
      </p:sp>
      <p:sp>
        <p:nvSpPr>
          <p:cNvPr id="11" name="TextBox 10">
            <a:extLst>
              <a:ext uri="{FF2B5EF4-FFF2-40B4-BE49-F238E27FC236}">
                <a16:creationId xmlns:a16="http://schemas.microsoft.com/office/drawing/2014/main" id="{0909D603-59C5-FA95-8112-EBCAAFAC3453}"/>
              </a:ext>
            </a:extLst>
          </p:cNvPr>
          <p:cNvSpPr txBox="1"/>
          <p:nvPr/>
        </p:nvSpPr>
        <p:spPr>
          <a:xfrm>
            <a:off x="3322901" y="2158731"/>
            <a:ext cx="1933303" cy="3693319"/>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02</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Identify the most influential marketing campaigns that contributed to increased sales and consumer engagement</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
        <p:nvSpPr>
          <p:cNvPr id="12" name="TextBox 11">
            <a:extLst>
              <a:ext uri="{FF2B5EF4-FFF2-40B4-BE49-F238E27FC236}">
                <a16:creationId xmlns:a16="http://schemas.microsoft.com/office/drawing/2014/main" id="{A6D5E2AB-218B-E665-76B7-3A53A4ABA78F}"/>
              </a:ext>
            </a:extLst>
          </p:cNvPr>
          <p:cNvSpPr txBox="1"/>
          <p:nvPr/>
        </p:nvSpPr>
        <p:spPr>
          <a:xfrm>
            <a:off x="8212181" y="2140872"/>
            <a:ext cx="1933303" cy="3447098"/>
          </a:xfrm>
          <a:prstGeom prst="rect">
            <a:avLst/>
          </a:prstGeom>
          <a:noFill/>
        </p:spPr>
        <p:txBody>
          <a:bodyPr wrap="square">
            <a:spAutoFit/>
          </a:bodyPr>
          <a:lstStyle/>
          <a:p>
            <a:r>
              <a:rPr lang="en-IN" sz="1800" dirty="0"/>
              <a:t> </a:t>
            </a:r>
            <a:r>
              <a:rPr lang="en-IN" sz="360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04</a:t>
            </a:r>
          </a:p>
          <a:p>
            <a:endParaRPr lang="en-IN" sz="160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a:p>
            <a:r>
              <a:rPr lang="en-IN" sz="1600" dirty="0">
                <a:ln w="0"/>
                <a:effectLst>
                  <a:outerShdw blurRad="38100" dist="19050" dir="2700000" algn="tl" rotWithShape="0">
                    <a:schemeClr val="dk1">
                      <a:alpha val="40000"/>
                    </a:schemeClr>
                  </a:outerShdw>
                </a:effectLst>
                <a:latin typeface="Berlin Sans FB" panose="020E0602020502020306" pitchFamily="34" charset="0"/>
                <a:ea typeface="Segoe UI Black" panose="020B0A02040204020203" pitchFamily="34" charset="0"/>
              </a:rPr>
              <a:t>Investigate the impact of external factors such as economic conditions and competitor offerings, on iPhone sales</a:t>
            </a:r>
          </a:p>
          <a:p>
            <a:endParaRPr lang="en-IN" sz="3600" dirty="0">
              <a:solidFill>
                <a:schemeClr val="bg1"/>
              </a:solidFill>
              <a:latin typeface="Segoe UI Black" panose="020B0A02040204020203" pitchFamily="34" charset="0"/>
              <a:ea typeface="Segoe UI Black" panose="020B0A02040204020203" pitchFamily="34" charset="0"/>
            </a:endParaRPr>
          </a:p>
          <a:p>
            <a:endParaRPr lang="en-IN" dirty="0"/>
          </a:p>
        </p:txBody>
      </p:sp>
      <p:sp>
        <p:nvSpPr>
          <p:cNvPr id="13" name="TextBox 12">
            <a:extLst>
              <a:ext uri="{FF2B5EF4-FFF2-40B4-BE49-F238E27FC236}">
                <a16:creationId xmlns:a16="http://schemas.microsoft.com/office/drawing/2014/main" id="{B0087CA5-D970-C1A9-0FE5-C071E6245FB1}"/>
              </a:ext>
            </a:extLst>
          </p:cNvPr>
          <p:cNvSpPr txBox="1"/>
          <p:nvPr/>
        </p:nvSpPr>
        <p:spPr>
          <a:xfrm>
            <a:off x="5686696" y="2140872"/>
            <a:ext cx="1933303" cy="3693319"/>
          </a:xfrm>
          <a:prstGeom prst="rect">
            <a:avLst/>
          </a:prstGeom>
          <a:noFill/>
        </p:spPr>
        <p:txBody>
          <a:bodyPr wrap="square">
            <a:spAutoFit/>
          </a:bodyPr>
          <a:lstStyle/>
          <a:p>
            <a:r>
              <a:rPr lang="en-IN" sz="1800" dirty="0"/>
              <a:t> </a:t>
            </a:r>
            <a:r>
              <a:rPr lang="en-IN" sz="3600" dirty="0">
                <a:solidFill>
                  <a:srgbClr val="F7F7F7"/>
                </a:solidFill>
                <a:latin typeface="Segoe UI Black" panose="020B0A02040204020203" pitchFamily="34" charset="0"/>
                <a:ea typeface="Segoe UI Black" panose="020B0A02040204020203" pitchFamily="34" charset="0"/>
              </a:rPr>
              <a:t>03</a:t>
            </a:r>
          </a:p>
          <a:p>
            <a:endParaRPr lang="en-IN" sz="1600" dirty="0">
              <a:solidFill>
                <a:srgbClr val="F7F7F7"/>
              </a:solidFill>
              <a:latin typeface="Segoe UI Black" panose="020B0A02040204020203" pitchFamily="34" charset="0"/>
              <a:ea typeface="Segoe UI Black" panose="020B0A02040204020203" pitchFamily="34" charset="0"/>
            </a:endParaRPr>
          </a:p>
          <a:p>
            <a:r>
              <a:rPr lang="en-IN" sz="1600" dirty="0">
                <a:solidFill>
                  <a:srgbClr val="F7F7F7"/>
                </a:solidFill>
                <a:latin typeface="Berlin Sans FB" panose="020E0602020502020306" pitchFamily="34" charset="0"/>
                <a:ea typeface="Segoe UI Black" panose="020B0A02040204020203" pitchFamily="34" charset="0"/>
              </a:rPr>
              <a:t>Examine the correlation between product features, pricing, and customer preferences in driving purchase decisions</a:t>
            </a:r>
          </a:p>
          <a:p>
            <a:endParaRPr lang="en-IN" sz="3600" dirty="0">
              <a:solidFill>
                <a:srgbClr val="F7F7F7"/>
              </a:solidFill>
              <a:latin typeface="Segoe UI Black" panose="020B0A02040204020203" pitchFamily="34" charset="0"/>
              <a:ea typeface="Segoe UI Black" panose="020B0A02040204020203" pitchFamily="34" charset="0"/>
            </a:endParaRPr>
          </a:p>
          <a:p>
            <a:endParaRPr lang="en-IN" dirty="0"/>
          </a:p>
        </p:txBody>
      </p:sp>
    </p:spTree>
    <p:extLst>
      <p:ext uri="{BB962C8B-B14F-4D97-AF65-F5344CB8AC3E}">
        <p14:creationId xmlns:p14="http://schemas.microsoft.com/office/powerpoint/2010/main" val="186120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D8489C17-0879-9BBF-E212-060D8D1817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307" t="-15593" r="31765" b="100000"/>
          <a:stretch>
            <a:fillRect/>
          </a:stretch>
        </p:blipFill>
        <p:spPr>
          <a:xfrm>
            <a:off x="9331538" y="-1069372"/>
            <a:ext cx="2138746" cy="1069373"/>
          </a:xfrm>
          <a:custGeom>
            <a:avLst/>
            <a:gdLst>
              <a:gd name="connsiteX0" fmla="*/ 1069373 w 2138746"/>
              <a:gd name="connsiteY0" fmla="*/ 0 h 1069373"/>
              <a:gd name="connsiteX1" fmla="*/ 2138746 w 2138746"/>
              <a:gd name="connsiteY1" fmla="*/ 1069373 h 1069373"/>
              <a:gd name="connsiteX2" fmla="*/ 0 w 2138746"/>
              <a:gd name="connsiteY2" fmla="*/ 1069373 h 1069373"/>
              <a:gd name="connsiteX3" fmla="*/ 1069373 w 2138746"/>
              <a:gd name="connsiteY3" fmla="*/ 0 h 1069373"/>
            </a:gdLst>
            <a:ahLst/>
            <a:cxnLst>
              <a:cxn ang="0">
                <a:pos x="connsiteX0" y="connsiteY0"/>
              </a:cxn>
              <a:cxn ang="0">
                <a:pos x="connsiteX1" y="connsiteY1"/>
              </a:cxn>
              <a:cxn ang="0">
                <a:pos x="connsiteX2" y="connsiteY2"/>
              </a:cxn>
              <a:cxn ang="0">
                <a:pos x="connsiteX3" y="connsiteY3"/>
              </a:cxn>
            </a:cxnLst>
            <a:rect l="l" t="t" r="r" b="b"/>
            <a:pathLst>
              <a:path w="2138746" h="1069373">
                <a:moveTo>
                  <a:pt x="1069373" y="0"/>
                </a:moveTo>
                <a:lnTo>
                  <a:pt x="2138746" y="1069373"/>
                </a:lnTo>
                <a:lnTo>
                  <a:pt x="0" y="1069373"/>
                </a:lnTo>
                <a:lnTo>
                  <a:pt x="1069373" y="0"/>
                </a:lnTo>
                <a:close/>
              </a:path>
            </a:pathLst>
          </a:custGeom>
        </p:spPr>
      </p:pic>
      <p:pic>
        <p:nvPicPr>
          <p:cNvPr id="105" name="Picture 104">
            <a:extLst>
              <a:ext uri="{FF2B5EF4-FFF2-40B4-BE49-F238E27FC236}">
                <a16:creationId xmlns:a16="http://schemas.microsoft.com/office/drawing/2014/main" id="{08B0DE14-E4A6-B8F2-7CBA-19A191E553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5177" r="-1618" b="50222"/>
          <a:stretch>
            <a:fillRect/>
          </a:stretch>
        </p:blipFill>
        <p:spPr>
          <a:xfrm>
            <a:off x="14568502" y="3098218"/>
            <a:ext cx="157768" cy="315536"/>
          </a:xfrm>
          <a:custGeom>
            <a:avLst/>
            <a:gdLst>
              <a:gd name="connsiteX0" fmla="*/ 0 w 157768"/>
              <a:gd name="connsiteY0" fmla="*/ 0 h 315536"/>
              <a:gd name="connsiteX1" fmla="*/ 157768 w 157768"/>
              <a:gd name="connsiteY1" fmla="*/ 157768 h 315536"/>
              <a:gd name="connsiteX2" fmla="*/ 0 w 157768"/>
              <a:gd name="connsiteY2" fmla="*/ 315536 h 315536"/>
              <a:gd name="connsiteX3" fmla="*/ 0 w 157768"/>
              <a:gd name="connsiteY3" fmla="*/ 0 h 315536"/>
            </a:gdLst>
            <a:ahLst/>
            <a:cxnLst>
              <a:cxn ang="0">
                <a:pos x="connsiteX0" y="connsiteY0"/>
              </a:cxn>
              <a:cxn ang="0">
                <a:pos x="connsiteX1" y="connsiteY1"/>
              </a:cxn>
              <a:cxn ang="0">
                <a:pos x="connsiteX2" y="connsiteY2"/>
              </a:cxn>
              <a:cxn ang="0">
                <a:pos x="connsiteX3" y="connsiteY3"/>
              </a:cxn>
            </a:cxnLst>
            <a:rect l="l" t="t" r="r" b="b"/>
            <a:pathLst>
              <a:path w="157768" h="315536">
                <a:moveTo>
                  <a:pt x="0" y="0"/>
                </a:moveTo>
                <a:lnTo>
                  <a:pt x="157768" y="157768"/>
                </a:lnTo>
                <a:lnTo>
                  <a:pt x="0" y="315536"/>
                </a:lnTo>
                <a:lnTo>
                  <a:pt x="0" y="0"/>
                </a:lnTo>
                <a:close/>
              </a:path>
            </a:pathLst>
          </a:custGeom>
        </p:spPr>
      </p:pic>
      <p:pic>
        <p:nvPicPr>
          <p:cNvPr id="104" name="Picture 103">
            <a:extLst>
              <a:ext uri="{FF2B5EF4-FFF2-40B4-BE49-F238E27FC236}">
                <a16:creationId xmlns:a16="http://schemas.microsoft.com/office/drawing/2014/main" id="{C4466864-3939-7D5E-D42B-D003273C64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230" t="100000" r="35313" b="-10281"/>
          <a:stretch>
            <a:fillRect/>
          </a:stretch>
        </p:blipFill>
        <p:spPr>
          <a:xfrm>
            <a:off x="10764913" y="6851677"/>
            <a:ext cx="1410156" cy="705078"/>
          </a:xfrm>
          <a:custGeom>
            <a:avLst/>
            <a:gdLst>
              <a:gd name="connsiteX0" fmla="*/ 0 w 1410156"/>
              <a:gd name="connsiteY0" fmla="*/ 0 h 705078"/>
              <a:gd name="connsiteX1" fmla="*/ 1410156 w 1410156"/>
              <a:gd name="connsiteY1" fmla="*/ 0 h 705078"/>
              <a:gd name="connsiteX2" fmla="*/ 705076 w 1410156"/>
              <a:gd name="connsiteY2" fmla="*/ 705078 h 705078"/>
              <a:gd name="connsiteX3" fmla="*/ 0 w 1410156"/>
              <a:gd name="connsiteY3" fmla="*/ 0 h 705078"/>
            </a:gdLst>
            <a:ahLst/>
            <a:cxnLst>
              <a:cxn ang="0">
                <a:pos x="connsiteX0" y="connsiteY0"/>
              </a:cxn>
              <a:cxn ang="0">
                <a:pos x="connsiteX1" y="connsiteY1"/>
              </a:cxn>
              <a:cxn ang="0">
                <a:pos x="connsiteX2" y="connsiteY2"/>
              </a:cxn>
              <a:cxn ang="0">
                <a:pos x="connsiteX3" y="connsiteY3"/>
              </a:cxn>
            </a:cxnLst>
            <a:rect l="l" t="t" r="r" b="b"/>
            <a:pathLst>
              <a:path w="1410156" h="705078">
                <a:moveTo>
                  <a:pt x="0" y="0"/>
                </a:moveTo>
                <a:lnTo>
                  <a:pt x="1410156" y="0"/>
                </a:lnTo>
                <a:lnTo>
                  <a:pt x="705076" y="705078"/>
                </a:lnTo>
                <a:lnTo>
                  <a:pt x="0" y="0"/>
                </a:lnTo>
                <a:close/>
              </a:path>
            </a:pathLst>
          </a:custGeom>
        </p:spPr>
      </p:pic>
      <p:pic>
        <p:nvPicPr>
          <p:cNvPr id="103" name="Picture 102">
            <a:extLst>
              <a:ext uri="{FF2B5EF4-FFF2-40B4-BE49-F238E27FC236}">
                <a16:creationId xmlns:a16="http://schemas.microsoft.com/office/drawing/2014/main" id="{213CB438-32F1-A848-83D4-53FAC027E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2856" t="-22865" r="28328" b="100000"/>
          <a:stretch>
            <a:fillRect/>
          </a:stretch>
        </p:blipFill>
        <p:spPr>
          <a:xfrm>
            <a:off x="8994934" y="-1568114"/>
            <a:ext cx="2810532" cy="1568115"/>
          </a:xfrm>
          <a:custGeom>
            <a:avLst/>
            <a:gdLst>
              <a:gd name="connsiteX0" fmla="*/ 1242418 w 2810532"/>
              <a:gd name="connsiteY0" fmla="*/ 0 h 1568115"/>
              <a:gd name="connsiteX1" fmla="*/ 1405266 w 2810532"/>
              <a:gd name="connsiteY1" fmla="*/ 162849 h 1568115"/>
              <a:gd name="connsiteX2" fmla="*/ 1530285 w 2810532"/>
              <a:gd name="connsiteY2" fmla="*/ 37830 h 1568115"/>
              <a:gd name="connsiteX3" fmla="*/ 1698587 w 2810532"/>
              <a:gd name="connsiteY3" fmla="*/ 206132 h 1568115"/>
              <a:gd name="connsiteX4" fmla="*/ 1573568 w 2810532"/>
              <a:gd name="connsiteY4" fmla="*/ 331151 h 1568115"/>
              <a:gd name="connsiteX5" fmla="*/ 2810532 w 2810532"/>
              <a:gd name="connsiteY5" fmla="*/ 1568115 h 1568115"/>
              <a:gd name="connsiteX6" fmla="*/ 2475350 w 2810532"/>
              <a:gd name="connsiteY6" fmla="*/ 1568115 h 1568115"/>
              <a:gd name="connsiteX7" fmla="*/ 1405977 w 2810532"/>
              <a:gd name="connsiteY7" fmla="*/ 498742 h 1568115"/>
              <a:gd name="connsiteX8" fmla="*/ 336604 w 2810532"/>
              <a:gd name="connsiteY8" fmla="*/ 1568115 h 1568115"/>
              <a:gd name="connsiteX9" fmla="*/ 0 w 2810532"/>
              <a:gd name="connsiteY9" fmla="*/ 1568115 h 1568115"/>
              <a:gd name="connsiteX10" fmla="*/ 1237675 w 2810532"/>
              <a:gd name="connsiteY10" fmla="*/ 330440 h 1568115"/>
              <a:gd name="connsiteX11" fmla="*/ 1074827 w 2810532"/>
              <a:gd name="connsiteY11" fmla="*/ 167591 h 1568115"/>
              <a:gd name="connsiteX12" fmla="*/ 1242418 w 2810532"/>
              <a:gd name="connsiteY12" fmla="*/ 0 h 156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532" h="1568115">
                <a:moveTo>
                  <a:pt x="1242418" y="0"/>
                </a:moveTo>
                <a:lnTo>
                  <a:pt x="1405266" y="162849"/>
                </a:lnTo>
                <a:lnTo>
                  <a:pt x="1530285" y="37830"/>
                </a:lnTo>
                <a:lnTo>
                  <a:pt x="1698587" y="206132"/>
                </a:lnTo>
                <a:lnTo>
                  <a:pt x="1573568" y="331151"/>
                </a:lnTo>
                <a:lnTo>
                  <a:pt x="2810532" y="1568115"/>
                </a:lnTo>
                <a:lnTo>
                  <a:pt x="2475350" y="1568115"/>
                </a:lnTo>
                <a:lnTo>
                  <a:pt x="1405977" y="498742"/>
                </a:lnTo>
                <a:lnTo>
                  <a:pt x="336604" y="1568115"/>
                </a:lnTo>
                <a:lnTo>
                  <a:pt x="0" y="1568115"/>
                </a:lnTo>
                <a:lnTo>
                  <a:pt x="1237675" y="330440"/>
                </a:lnTo>
                <a:lnTo>
                  <a:pt x="1074827" y="167591"/>
                </a:lnTo>
                <a:lnTo>
                  <a:pt x="1242418" y="0"/>
                </a:lnTo>
                <a:close/>
              </a:path>
            </a:pathLst>
          </a:custGeom>
        </p:spPr>
      </p:pic>
      <p:pic>
        <p:nvPicPr>
          <p:cNvPr id="102" name="Picture 101">
            <a:extLst>
              <a:ext uri="{FF2B5EF4-FFF2-40B4-BE49-F238E27FC236}">
                <a16:creationId xmlns:a16="http://schemas.microsoft.com/office/drawing/2014/main" id="{AFF93DB0-2BD6-4898-EDEF-055FFD795C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517" t="-1116" r="58913" b="100000"/>
          <a:stretch>
            <a:fillRect/>
          </a:stretch>
        </p:blipFill>
        <p:spPr>
          <a:xfrm>
            <a:off x="9720054" y="-82875"/>
            <a:ext cx="153106" cy="76553"/>
          </a:xfrm>
          <a:custGeom>
            <a:avLst/>
            <a:gdLst>
              <a:gd name="connsiteX0" fmla="*/ 76553 w 153106"/>
              <a:gd name="connsiteY0" fmla="*/ 0 h 76553"/>
              <a:gd name="connsiteX1" fmla="*/ 153106 w 153106"/>
              <a:gd name="connsiteY1" fmla="*/ 76553 h 76553"/>
              <a:gd name="connsiteX2" fmla="*/ 0 w 153106"/>
              <a:gd name="connsiteY2" fmla="*/ 76553 h 76553"/>
              <a:gd name="connsiteX3" fmla="*/ 76553 w 153106"/>
              <a:gd name="connsiteY3" fmla="*/ 0 h 76553"/>
            </a:gdLst>
            <a:ahLst/>
            <a:cxnLst>
              <a:cxn ang="0">
                <a:pos x="connsiteX0" y="connsiteY0"/>
              </a:cxn>
              <a:cxn ang="0">
                <a:pos x="connsiteX1" y="connsiteY1"/>
              </a:cxn>
              <a:cxn ang="0">
                <a:pos x="connsiteX2" y="connsiteY2"/>
              </a:cxn>
              <a:cxn ang="0">
                <a:pos x="connsiteX3" y="connsiteY3"/>
              </a:cxn>
            </a:cxnLst>
            <a:rect l="l" t="t" r="r" b="b"/>
            <a:pathLst>
              <a:path w="153106" h="76553">
                <a:moveTo>
                  <a:pt x="76553" y="0"/>
                </a:moveTo>
                <a:lnTo>
                  <a:pt x="153106" y="76553"/>
                </a:lnTo>
                <a:lnTo>
                  <a:pt x="0" y="76553"/>
                </a:lnTo>
                <a:lnTo>
                  <a:pt x="76553" y="0"/>
                </a:lnTo>
                <a:close/>
              </a:path>
            </a:pathLst>
          </a:custGeom>
        </p:spPr>
      </p:pic>
      <p:pic>
        <p:nvPicPr>
          <p:cNvPr id="101" name="Picture 100">
            <a:extLst>
              <a:ext uri="{FF2B5EF4-FFF2-40B4-BE49-F238E27FC236}">
                <a16:creationId xmlns:a16="http://schemas.microsoft.com/office/drawing/2014/main" id="{CEB03642-09BA-1289-E88A-B75672245B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571" t="-472" r="25765" b="100000"/>
          <a:stretch>
            <a:fillRect/>
          </a:stretch>
        </p:blipFill>
        <p:spPr>
          <a:xfrm>
            <a:off x="13041522" y="-38719"/>
            <a:ext cx="64792" cy="32396"/>
          </a:xfrm>
          <a:custGeom>
            <a:avLst/>
            <a:gdLst>
              <a:gd name="connsiteX0" fmla="*/ 32396 w 64792"/>
              <a:gd name="connsiteY0" fmla="*/ 0 h 32396"/>
              <a:gd name="connsiteX1" fmla="*/ 64792 w 64792"/>
              <a:gd name="connsiteY1" fmla="*/ 32396 h 32396"/>
              <a:gd name="connsiteX2" fmla="*/ 0 w 64792"/>
              <a:gd name="connsiteY2" fmla="*/ 32396 h 32396"/>
              <a:gd name="connsiteX3" fmla="*/ 32396 w 64792"/>
              <a:gd name="connsiteY3" fmla="*/ 0 h 32396"/>
            </a:gdLst>
            <a:ahLst/>
            <a:cxnLst>
              <a:cxn ang="0">
                <a:pos x="connsiteX0" y="connsiteY0"/>
              </a:cxn>
              <a:cxn ang="0">
                <a:pos x="connsiteX1" y="connsiteY1"/>
              </a:cxn>
              <a:cxn ang="0">
                <a:pos x="connsiteX2" y="connsiteY2"/>
              </a:cxn>
              <a:cxn ang="0">
                <a:pos x="connsiteX3" y="connsiteY3"/>
              </a:cxn>
            </a:cxnLst>
            <a:rect l="l" t="t" r="r" b="b"/>
            <a:pathLst>
              <a:path w="64792" h="32396">
                <a:moveTo>
                  <a:pt x="32396" y="0"/>
                </a:moveTo>
                <a:lnTo>
                  <a:pt x="64792" y="32396"/>
                </a:lnTo>
                <a:lnTo>
                  <a:pt x="0" y="32396"/>
                </a:lnTo>
                <a:lnTo>
                  <a:pt x="32396" y="0"/>
                </a:lnTo>
                <a:close/>
              </a:path>
            </a:pathLst>
          </a:custGeom>
        </p:spPr>
      </p:pic>
      <p:pic>
        <p:nvPicPr>
          <p:cNvPr id="98" name="Picture 97">
            <a:extLst>
              <a:ext uri="{FF2B5EF4-FFF2-40B4-BE49-F238E27FC236}">
                <a16:creationId xmlns:a16="http://schemas.microsoft.com/office/drawing/2014/main" id="{9924E4D2-000E-5BF8-44DE-9DBFF635DA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697" r="29097" b="76900"/>
          <a:stretch>
            <a:fillRect/>
          </a:stretch>
        </p:blipFill>
        <p:spPr>
          <a:xfrm>
            <a:off x="10127756" y="-6322"/>
            <a:ext cx="2653554" cy="1584181"/>
          </a:xfrm>
          <a:custGeom>
            <a:avLst/>
            <a:gdLst>
              <a:gd name="connsiteX0" fmla="*/ 254596 w 2653554"/>
              <a:gd name="connsiteY0" fmla="*/ 0 h 1584181"/>
              <a:gd name="connsiteX1" fmla="*/ 2393342 w 2653554"/>
              <a:gd name="connsiteY1" fmla="*/ 0 h 1584181"/>
              <a:gd name="connsiteX2" fmla="*/ 2653554 w 2653554"/>
              <a:gd name="connsiteY2" fmla="*/ 260212 h 1584181"/>
              <a:gd name="connsiteX3" fmla="*/ 1329585 w 2653554"/>
              <a:gd name="connsiteY3" fmla="*/ 1584181 h 1584181"/>
              <a:gd name="connsiteX4" fmla="*/ 0 w 2653554"/>
              <a:gd name="connsiteY4" fmla="*/ 254596 h 1584181"/>
              <a:gd name="connsiteX5" fmla="*/ 254596 w 2653554"/>
              <a:gd name="connsiteY5" fmla="*/ 0 h 158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584181">
                <a:moveTo>
                  <a:pt x="254596" y="0"/>
                </a:moveTo>
                <a:lnTo>
                  <a:pt x="2393342" y="0"/>
                </a:lnTo>
                <a:lnTo>
                  <a:pt x="2653554" y="260212"/>
                </a:lnTo>
                <a:lnTo>
                  <a:pt x="1329585" y="1584181"/>
                </a:lnTo>
                <a:lnTo>
                  <a:pt x="0" y="254596"/>
                </a:lnTo>
                <a:lnTo>
                  <a:pt x="254596" y="0"/>
                </a:lnTo>
                <a:close/>
              </a:path>
            </a:pathLst>
          </a:custGeom>
        </p:spPr>
      </p:pic>
      <p:pic>
        <p:nvPicPr>
          <p:cNvPr id="95" name="Picture 94">
            <a:extLst>
              <a:ext uri="{FF2B5EF4-FFF2-40B4-BE49-F238E27FC236}">
                <a16:creationId xmlns:a16="http://schemas.microsoft.com/office/drawing/2014/main" id="{0E9F36A9-96D9-DE81-726C-DB191EC1C3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05" t="6156" r="44389" b="55151"/>
          <a:stretch>
            <a:fillRect/>
          </a:stretch>
        </p:blipFill>
        <p:spPr>
          <a:xfrm>
            <a:off x="8636195" y="415864"/>
            <a:ext cx="2653557" cy="2653557"/>
          </a:xfrm>
          <a:custGeom>
            <a:avLst/>
            <a:gdLst>
              <a:gd name="connsiteX0" fmla="*/ 1323972 w 2653557"/>
              <a:gd name="connsiteY0" fmla="*/ 0 h 2653557"/>
              <a:gd name="connsiteX1" fmla="*/ 2653557 w 2653557"/>
              <a:gd name="connsiteY1" fmla="*/ 1329585 h 2653557"/>
              <a:gd name="connsiteX2" fmla="*/ 1329585 w 2653557"/>
              <a:gd name="connsiteY2" fmla="*/ 2653557 h 2653557"/>
              <a:gd name="connsiteX3" fmla="*/ 0 w 2653557"/>
              <a:gd name="connsiteY3" fmla="*/ 1323972 h 2653557"/>
              <a:gd name="connsiteX4" fmla="*/ 1323972 w 2653557"/>
              <a:gd name="connsiteY4" fmla="*/ 0 h 265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7" h="2653557">
                <a:moveTo>
                  <a:pt x="1323972" y="0"/>
                </a:moveTo>
                <a:lnTo>
                  <a:pt x="2653557" y="1329585"/>
                </a:lnTo>
                <a:lnTo>
                  <a:pt x="1329585" y="2653557"/>
                </a:lnTo>
                <a:lnTo>
                  <a:pt x="0" y="1323972"/>
                </a:lnTo>
                <a:lnTo>
                  <a:pt x="1323972" y="0"/>
                </a:lnTo>
                <a:close/>
              </a:path>
            </a:pathLst>
          </a:custGeom>
        </p:spPr>
      </p:pic>
      <p:pic>
        <p:nvPicPr>
          <p:cNvPr id="94" name="Picture 93">
            <a:extLst>
              <a:ext uri="{FF2B5EF4-FFF2-40B4-BE49-F238E27FC236}">
                <a16:creationId xmlns:a16="http://schemas.microsoft.com/office/drawing/2014/main" id="{A9CE7034-F690-5363-E638-DFBE8DBC53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054" t="6248" r="13740" b="55059"/>
          <a:stretch>
            <a:fillRect/>
          </a:stretch>
        </p:blipFill>
        <p:spPr>
          <a:xfrm>
            <a:off x="11625643" y="422192"/>
            <a:ext cx="2653554" cy="2653555"/>
          </a:xfrm>
          <a:custGeom>
            <a:avLst/>
            <a:gdLst>
              <a:gd name="connsiteX0" fmla="*/ 1323969 w 2653554"/>
              <a:gd name="connsiteY0" fmla="*/ 0 h 2653555"/>
              <a:gd name="connsiteX1" fmla="*/ 2653554 w 2653554"/>
              <a:gd name="connsiteY1" fmla="*/ 1329585 h 2653555"/>
              <a:gd name="connsiteX2" fmla="*/ 1329585 w 2653554"/>
              <a:gd name="connsiteY2" fmla="*/ 2653555 h 2653555"/>
              <a:gd name="connsiteX3" fmla="*/ 0 w 2653554"/>
              <a:gd name="connsiteY3" fmla="*/ 1323969 h 2653555"/>
              <a:gd name="connsiteX4" fmla="*/ 1323969 w 2653554"/>
              <a:gd name="connsiteY4" fmla="*/ 0 h 265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5">
                <a:moveTo>
                  <a:pt x="1323969" y="0"/>
                </a:moveTo>
                <a:lnTo>
                  <a:pt x="2653554" y="1329585"/>
                </a:lnTo>
                <a:lnTo>
                  <a:pt x="1329585" y="2653555"/>
                </a:lnTo>
                <a:lnTo>
                  <a:pt x="0" y="1323969"/>
                </a:lnTo>
                <a:lnTo>
                  <a:pt x="1323969" y="0"/>
                </a:lnTo>
                <a:close/>
              </a:path>
            </a:pathLst>
          </a:custGeom>
        </p:spPr>
      </p:pic>
      <p:pic>
        <p:nvPicPr>
          <p:cNvPr id="93" name="Picture 92">
            <a:extLst>
              <a:ext uri="{FF2B5EF4-FFF2-40B4-BE49-F238E27FC236}">
                <a16:creationId xmlns:a16="http://schemas.microsoft.com/office/drawing/2014/main" id="{8E3ACDBE-D34B-F4C6-8F9C-C1552CC477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112" t="27905" r="59682" b="33402"/>
          <a:stretch>
            <a:fillRect/>
          </a:stretch>
        </p:blipFill>
        <p:spPr>
          <a:xfrm>
            <a:off x="7164765" y="1907433"/>
            <a:ext cx="2653554" cy="2653552"/>
          </a:xfrm>
          <a:custGeom>
            <a:avLst/>
            <a:gdLst>
              <a:gd name="connsiteX0" fmla="*/ 1323969 w 2653554"/>
              <a:gd name="connsiteY0" fmla="*/ 0 h 2653552"/>
              <a:gd name="connsiteX1" fmla="*/ 2653554 w 2653554"/>
              <a:gd name="connsiteY1" fmla="*/ 1329585 h 2653552"/>
              <a:gd name="connsiteX2" fmla="*/ 1329583 w 2653554"/>
              <a:gd name="connsiteY2" fmla="*/ 2653552 h 2653552"/>
              <a:gd name="connsiteX3" fmla="*/ 0 w 2653554"/>
              <a:gd name="connsiteY3" fmla="*/ 1323969 h 2653552"/>
              <a:gd name="connsiteX4" fmla="*/ 1323969 w 2653554"/>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2">
                <a:moveTo>
                  <a:pt x="1323969" y="0"/>
                </a:moveTo>
                <a:lnTo>
                  <a:pt x="2653554" y="1329585"/>
                </a:lnTo>
                <a:lnTo>
                  <a:pt x="1329583" y="2653552"/>
                </a:lnTo>
                <a:lnTo>
                  <a:pt x="0" y="1323969"/>
                </a:lnTo>
                <a:lnTo>
                  <a:pt x="1323969" y="0"/>
                </a:lnTo>
                <a:close/>
              </a:path>
            </a:pathLst>
          </a:custGeom>
        </p:spPr>
      </p:pic>
      <p:pic>
        <p:nvPicPr>
          <p:cNvPr id="92" name="Picture 91">
            <a:extLst>
              <a:ext uri="{FF2B5EF4-FFF2-40B4-BE49-F238E27FC236}">
                <a16:creationId xmlns:a16="http://schemas.microsoft.com/office/drawing/2014/main" id="{4F0359ED-4283-AAB2-9EA5-65089E87F1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762" t="27998" r="29032" b="33310"/>
          <a:stretch>
            <a:fillRect/>
          </a:stretch>
        </p:blipFill>
        <p:spPr>
          <a:xfrm>
            <a:off x="10134081" y="1913750"/>
            <a:ext cx="2653558" cy="2653558"/>
          </a:xfrm>
          <a:custGeom>
            <a:avLst/>
            <a:gdLst>
              <a:gd name="connsiteX0" fmla="*/ 1323972 w 2653558"/>
              <a:gd name="connsiteY0" fmla="*/ 0 h 2653558"/>
              <a:gd name="connsiteX1" fmla="*/ 2653558 w 2653558"/>
              <a:gd name="connsiteY1" fmla="*/ 1329585 h 2653558"/>
              <a:gd name="connsiteX2" fmla="*/ 1329585 w 2653558"/>
              <a:gd name="connsiteY2" fmla="*/ 2653558 h 2653558"/>
              <a:gd name="connsiteX3" fmla="*/ 0 w 2653558"/>
              <a:gd name="connsiteY3" fmla="*/ 1323972 h 2653558"/>
              <a:gd name="connsiteX4" fmla="*/ 1323972 w 2653558"/>
              <a:gd name="connsiteY4" fmla="*/ 0 h 2653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8" h="2653558">
                <a:moveTo>
                  <a:pt x="1323972" y="0"/>
                </a:moveTo>
                <a:lnTo>
                  <a:pt x="2653558" y="1329585"/>
                </a:lnTo>
                <a:lnTo>
                  <a:pt x="1329585" y="2653558"/>
                </a:lnTo>
                <a:lnTo>
                  <a:pt x="0" y="1323972"/>
                </a:lnTo>
                <a:lnTo>
                  <a:pt x="1323972" y="0"/>
                </a:lnTo>
                <a:close/>
              </a:path>
            </a:pathLst>
          </a:custGeom>
        </p:spPr>
      </p:pic>
      <p:pic>
        <p:nvPicPr>
          <p:cNvPr id="90" name="Picture 89">
            <a:extLst>
              <a:ext uri="{FF2B5EF4-FFF2-40B4-BE49-F238E27FC236}">
                <a16:creationId xmlns:a16="http://schemas.microsoft.com/office/drawing/2014/main" id="{236C9879-0E15-89E8-FFC4-14A3191F96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0289" r="-6661" b="45314"/>
          <a:stretch>
            <a:fillRect/>
          </a:stretch>
        </p:blipFill>
        <p:spPr>
          <a:xfrm>
            <a:off x="14568503" y="2763036"/>
            <a:ext cx="649677" cy="987322"/>
          </a:xfrm>
          <a:custGeom>
            <a:avLst/>
            <a:gdLst>
              <a:gd name="connsiteX0" fmla="*/ 0 w 649677"/>
              <a:gd name="connsiteY0" fmla="*/ 0 h 987322"/>
              <a:gd name="connsiteX1" fmla="*/ 325359 w 649677"/>
              <a:gd name="connsiteY1" fmla="*/ 325359 h 987322"/>
              <a:gd name="connsiteX2" fmla="*/ 450373 w 649677"/>
              <a:gd name="connsiteY2" fmla="*/ 200345 h 987322"/>
              <a:gd name="connsiteX3" fmla="*/ 618675 w 649677"/>
              <a:gd name="connsiteY3" fmla="*/ 368647 h 987322"/>
              <a:gd name="connsiteX4" fmla="*/ 493661 w 649677"/>
              <a:gd name="connsiteY4" fmla="*/ 493661 h 987322"/>
              <a:gd name="connsiteX5" fmla="*/ 649677 w 649677"/>
              <a:gd name="connsiteY5" fmla="*/ 649676 h 987322"/>
              <a:gd name="connsiteX6" fmla="*/ 482086 w 649677"/>
              <a:gd name="connsiteY6" fmla="*/ 817267 h 987322"/>
              <a:gd name="connsiteX7" fmla="*/ 326070 w 649677"/>
              <a:gd name="connsiteY7" fmla="*/ 661252 h 987322"/>
              <a:gd name="connsiteX8" fmla="*/ 0 w 649677"/>
              <a:gd name="connsiteY8" fmla="*/ 987322 h 987322"/>
              <a:gd name="connsiteX9" fmla="*/ 0 w 649677"/>
              <a:gd name="connsiteY9" fmla="*/ 650718 h 987322"/>
              <a:gd name="connsiteX10" fmla="*/ 157768 w 649677"/>
              <a:gd name="connsiteY10" fmla="*/ 492950 h 987322"/>
              <a:gd name="connsiteX11" fmla="*/ 0 w 649677"/>
              <a:gd name="connsiteY11" fmla="*/ 335182 h 987322"/>
              <a:gd name="connsiteX12" fmla="*/ 0 w 649677"/>
              <a:gd name="connsiteY12" fmla="*/ 0 h 9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677" h="987322">
                <a:moveTo>
                  <a:pt x="0" y="0"/>
                </a:moveTo>
                <a:lnTo>
                  <a:pt x="325359" y="325359"/>
                </a:lnTo>
                <a:lnTo>
                  <a:pt x="450373" y="200345"/>
                </a:lnTo>
                <a:lnTo>
                  <a:pt x="618675" y="368647"/>
                </a:lnTo>
                <a:lnTo>
                  <a:pt x="493661" y="493661"/>
                </a:lnTo>
                <a:lnTo>
                  <a:pt x="649677" y="649676"/>
                </a:lnTo>
                <a:lnTo>
                  <a:pt x="482086" y="817267"/>
                </a:lnTo>
                <a:lnTo>
                  <a:pt x="326070" y="661252"/>
                </a:lnTo>
                <a:lnTo>
                  <a:pt x="0" y="987322"/>
                </a:lnTo>
                <a:lnTo>
                  <a:pt x="0" y="650718"/>
                </a:lnTo>
                <a:lnTo>
                  <a:pt x="157768" y="492950"/>
                </a:lnTo>
                <a:lnTo>
                  <a:pt x="0" y="335182"/>
                </a:lnTo>
                <a:lnTo>
                  <a:pt x="0" y="0"/>
                </a:lnTo>
                <a:close/>
              </a:path>
            </a:pathLst>
          </a:custGeom>
        </p:spPr>
      </p:pic>
      <p:pic>
        <p:nvPicPr>
          <p:cNvPr id="89" name="Picture 88">
            <a:extLst>
              <a:ext uri="{FF2B5EF4-FFF2-40B4-BE49-F238E27FC236}">
                <a16:creationId xmlns:a16="http://schemas.microsoft.com/office/drawing/2014/main" id="{8F7DB0BA-1283-C24F-9E83-E94DF866F3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70" t="49747" r="44325" b="11560"/>
          <a:stretch>
            <a:fillRect/>
          </a:stretch>
        </p:blipFill>
        <p:spPr>
          <a:xfrm>
            <a:off x="8642519" y="3405314"/>
            <a:ext cx="2653556" cy="2653552"/>
          </a:xfrm>
          <a:custGeom>
            <a:avLst/>
            <a:gdLst>
              <a:gd name="connsiteX0" fmla="*/ 1323971 w 2653556"/>
              <a:gd name="connsiteY0" fmla="*/ 0 h 2653552"/>
              <a:gd name="connsiteX1" fmla="*/ 2653556 w 2653556"/>
              <a:gd name="connsiteY1" fmla="*/ 1329585 h 2653552"/>
              <a:gd name="connsiteX2" fmla="*/ 1329585 w 2653556"/>
              <a:gd name="connsiteY2" fmla="*/ 2653552 h 2653552"/>
              <a:gd name="connsiteX3" fmla="*/ 0 w 2653556"/>
              <a:gd name="connsiteY3" fmla="*/ 1323967 h 2653552"/>
              <a:gd name="connsiteX4" fmla="*/ 1323971 w 2653556"/>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2">
                <a:moveTo>
                  <a:pt x="1323971" y="0"/>
                </a:moveTo>
                <a:lnTo>
                  <a:pt x="2653556" y="1329585"/>
                </a:lnTo>
                <a:lnTo>
                  <a:pt x="1329585" y="2653552"/>
                </a:lnTo>
                <a:lnTo>
                  <a:pt x="0" y="1323967"/>
                </a:lnTo>
                <a:lnTo>
                  <a:pt x="1323971" y="0"/>
                </a:lnTo>
                <a:close/>
              </a:path>
            </a:pathLst>
          </a:custGeom>
        </p:spPr>
      </p:pic>
      <p:pic>
        <p:nvPicPr>
          <p:cNvPr id="88" name="Picture 87">
            <a:extLst>
              <a:ext uri="{FF2B5EF4-FFF2-40B4-BE49-F238E27FC236}">
                <a16:creationId xmlns:a16="http://schemas.microsoft.com/office/drawing/2014/main" id="{D2C34921-3890-4799-0BD8-A5E9464067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119" t="49839" r="13675" b="11468"/>
          <a:stretch>
            <a:fillRect/>
          </a:stretch>
        </p:blipFill>
        <p:spPr>
          <a:xfrm>
            <a:off x="11631968" y="3411638"/>
            <a:ext cx="2653556" cy="2653559"/>
          </a:xfrm>
          <a:custGeom>
            <a:avLst/>
            <a:gdLst>
              <a:gd name="connsiteX0" fmla="*/ 1323972 w 2653556"/>
              <a:gd name="connsiteY0" fmla="*/ 0 h 2653559"/>
              <a:gd name="connsiteX1" fmla="*/ 2653556 w 2653556"/>
              <a:gd name="connsiteY1" fmla="*/ 1329587 h 2653559"/>
              <a:gd name="connsiteX2" fmla="*/ 1329583 w 2653556"/>
              <a:gd name="connsiteY2" fmla="*/ 2653559 h 2653559"/>
              <a:gd name="connsiteX3" fmla="*/ 0 w 2653556"/>
              <a:gd name="connsiteY3" fmla="*/ 1323972 h 2653559"/>
              <a:gd name="connsiteX4" fmla="*/ 1323972 w 2653556"/>
              <a:gd name="connsiteY4" fmla="*/ 0 h 265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9">
                <a:moveTo>
                  <a:pt x="1323972" y="0"/>
                </a:moveTo>
                <a:lnTo>
                  <a:pt x="2653556" y="1329587"/>
                </a:lnTo>
                <a:lnTo>
                  <a:pt x="1329583" y="2653559"/>
                </a:lnTo>
                <a:lnTo>
                  <a:pt x="0" y="1323972"/>
                </a:lnTo>
                <a:lnTo>
                  <a:pt x="1323972" y="0"/>
                </a:lnTo>
                <a:close/>
              </a:path>
            </a:pathLst>
          </a:custGeom>
        </p:spPr>
      </p:pic>
      <p:pic>
        <p:nvPicPr>
          <p:cNvPr id="86" name="Picture 85">
            <a:extLst>
              <a:ext uri="{FF2B5EF4-FFF2-40B4-BE49-F238E27FC236}">
                <a16:creationId xmlns:a16="http://schemas.microsoft.com/office/drawing/2014/main" id="{97430E24-8958-AB63-732B-D124F37709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827" t="71588" r="28967"/>
          <a:stretch>
            <a:fillRect/>
          </a:stretch>
        </p:blipFill>
        <p:spPr>
          <a:xfrm>
            <a:off x="10140406" y="4903201"/>
            <a:ext cx="2653554" cy="1948476"/>
          </a:xfrm>
          <a:custGeom>
            <a:avLst/>
            <a:gdLst>
              <a:gd name="connsiteX0" fmla="*/ 1323970 w 2653554"/>
              <a:gd name="connsiteY0" fmla="*/ 0 h 1948476"/>
              <a:gd name="connsiteX1" fmla="*/ 2653554 w 2653554"/>
              <a:gd name="connsiteY1" fmla="*/ 1329586 h 1948476"/>
              <a:gd name="connsiteX2" fmla="*/ 2034663 w 2653554"/>
              <a:gd name="connsiteY2" fmla="*/ 1948476 h 1948476"/>
              <a:gd name="connsiteX3" fmla="*/ 624507 w 2653554"/>
              <a:gd name="connsiteY3" fmla="*/ 1948476 h 1948476"/>
              <a:gd name="connsiteX4" fmla="*/ 0 w 2653554"/>
              <a:gd name="connsiteY4" fmla="*/ 1323967 h 1948476"/>
              <a:gd name="connsiteX5" fmla="*/ 1323970 w 2653554"/>
              <a:gd name="connsiteY5" fmla="*/ 0 h 194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948476">
                <a:moveTo>
                  <a:pt x="1323970" y="0"/>
                </a:moveTo>
                <a:lnTo>
                  <a:pt x="2653554" y="1329586"/>
                </a:lnTo>
                <a:lnTo>
                  <a:pt x="2034663" y="1948476"/>
                </a:lnTo>
                <a:lnTo>
                  <a:pt x="624507" y="1948476"/>
                </a:lnTo>
                <a:lnTo>
                  <a:pt x="0" y="1323967"/>
                </a:lnTo>
                <a:lnTo>
                  <a:pt x="1323970" y="0"/>
                </a:lnTo>
                <a:close/>
              </a:path>
            </a:pathLst>
          </a:custGeom>
        </p:spPr>
      </p:pic>
      <p:pic>
        <p:nvPicPr>
          <p:cNvPr id="85" name="Picture 84">
            <a:extLst>
              <a:ext uri="{FF2B5EF4-FFF2-40B4-BE49-F238E27FC236}">
                <a16:creationId xmlns:a16="http://schemas.microsoft.com/office/drawing/2014/main" id="{BBC729E6-343D-15A5-AFE1-F3FE9E12F7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793" t="100000" r="31861" b="-17454"/>
          <a:stretch>
            <a:fillRect/>
          </a:stretch>
        </p:blipFill>
        <p:spPr>
          <a:xfrm>
            <a:off x="9378914" y="6858001"/>
            <a:ext cx="2081946" cy="1196995"/>
          </a:xfrm>
          <a:custGeom>
            <a:avLst/>
            <a:gdLst>
              <a:gd name="connsiteX0" fmla="*/ 0 w 2081946"/>
              <a:gd name="connsiteY0" fmla="*/ 0 h 1196995"/>
              <a:gd name="connsiteX1" fmla="*/ 335185 w 2081946"/>
              <a:gd name="connsiteY1" fmla="*/ 0 h 1196995"/>
              <a:gd name="connsiteX2" fmla="*/ 1040261 w 2081946"/>
              <a:gd name="connsiteY2" fmla="*/ 705078 h 1196995"/>
              <a:gd name="connsiteX3" fmla="*/ 1745341 w 2081946"/>
              <a:gd name="connsiteY3" fmla="*/ 0 h 1196995"/>
              <a:gd name="connsiteX4" fmla="*/ 2081946 w 2081946"/>
              <a:gd name="connsiteY4" fmla="*/ 0 h 1196995"/>
              <a:gd name="connsiteX5" fmla="*/ 1208565 w 2081946"/>
              <a:gd name="connsiteY5" fmla="*/ 873381 h 1196995"/>
              <a:gd name="connsiteX6" fmla="*/ 1364585 w 2081946"/>
              <a:gd name="connsiteY6" fmla="*/ 1029402 h 1196995"/>
              <a:gd name="connsiteX7" fmla="*/ 1196992 w 2081946"/>
              <a:gd name="connsiteY7" fmla="*/ 1196995 h 1196995"/>
              <a:gd name="connsiteX8" fmla="*/ 1040972 w 2081946"/>
              <a:gd name="connsiteY8" fmla="*/ 1040974 h 1196995"/>
              <a:gd name="connsiteX9" fmla="*/ 906898 w 2081946"/>
              <a:gd name="connsiteY9" fmla="*/ 1175045 h 1196995"/>
              <a:gd name="connsiteX10" fmla="*/ 738596 w 2081946"/>
              <a:gd name="connsiteY10" fmla="*/ 1006743 h 1196995"/>
              <a:gd name="connsiteX11" fmla="*/ 872668 w 2081946"/>
              <a:gd name="connsiteY11" fmla="*/ 872671 h 1196995"/>
              <a:gd name="connsiteX12" fmla="*/ 0 w 2081946"/>
              <a:gd name="connsiteY12" fmla="*/ 0 h 119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1946" h="1196995">
                <a:moveTo>
                  <a:pt x="0" y="0"/>
                </a:moveTo>
                <a:lnTo>
                  <a:pt x="335185" y="0"/>
                </a:lnTo>
                <a:lnTo>
                  <a:pt x="1040261" y="705078"/>
                </a:lnTo>
                <a:lnTo>
                  <a:pt x="1745341" y="0"/>
                </a:lnTo>
                <a:lnTo>
                  <a:pt x="2081946" y="0"/>
                </a:lnTo>
                <a:lnTo>
                  <a:pt x="1208565" y="873381"/>
                </a:lnTo>
                <a:lnTo>
                  <a:pt x="1364585" y="1029402"/>
                </a:lnTo>
                <a:lnTo>
                  <a:pt x="1196992" y="1196995"/>
                </a:lnTo>
                <a:lnTo>
                  <a:pt x="1040972" y="1040974"/>
                </a:lnTo>
                <a:lnTo>
                  <a:pt x="906898" y="1175045"/>
                </a:lnTo>
                <a:lnTo>
                  <a:pt x="738596" y="1006743"/>
                </a:lnTo>
                <a:lnTo>
                  <a:pt x="872668" y="872671"/>
                </a:lnTo>
                <a:lnTo>
                  <a:pt x="0" y="0"/>
                </a:lnTo>
                <a:close/>
              </a:path>
            </a:pathLst>
          </a:custGeom>
        </p:spPr>
      </p:pic>
      <p:sp>
        <p:nvSpPr>
          <p:cNvPr id="9" name="TextBox 8">
            <a:extLst>
              <a:ext uri="{FF2B5EF4-FFF2-40B4-BE49-F238E27FC236}">
                <a16:creationId xmlns:a16="http://schemas.microsoft.com/office/drawing/2014/main" id="{E4B9D5EC-B7EB-2534-6ABB-FE6A4BB7A414}"/>
              </a:ext>
            </a:extLst>
          </p:cNvPr>
          <p:cNvSpPr txBox="1"/>
          <p:nvPr/>
        </p:nvSpPr>
        <p:spPr>
          <a:xfrm>
            <a:off x="462190" y="973201"/>
            <a:ext cx="7607594" cy="769441"/>
          </a:xfrm>
          <a:prstGeom prst="rect">
            <a:avLst/>
          </a:prstGeom>
          <a:noFill/>
        </p:spPr>
        <p:txBody>
          <a:bodyPr wrap="square">
            <a:spAutoFit/>
          </a:bodyPr>
          <a:lstStyle/>
          <a:p>
            <a:r>
              <a:rPr lang="en-IN" sz="4400" dirty="0">
                <a:latin typeface="Franklin Gothic Heavy" panose="020B0903020102020204" pitchFamily="34" charset="0"/>
                <a:ea typeface="Segoe UI Black" panose="020B0A02040204020203" pitchFamily="34" charset="0"/>
              </a:rPr>
              <a:t>CONCLUSION</a:t>
            </a:r>
            <a:endParaRPr lang="en-IN" sz="4800" dirty="0">
              <a:latin typeface="Franklin Gothic Heavy" panose="020B0903020102020204" pitchFamily="34" charset="0"/>
              <a:ea typeface="Segoe UI Black" panose="020B0A02040204020203" pitchFamily="34" charset="0"/>
            </a:endParaRPr>
          </a:p>
        </p:txBody>
      </p:sp>
      <p:sp>
        <p:nvSpPr>
          <p:cNvPr id="13" name="TextBox 12">
            <a:extLst>
              <a:ext uri="{FF2B5EF4-FFF2-40B4-BE49-F238E27FC236}">
                <a16:creationId xmlns:a16="http://schemas.microsoft.com/office/drawing/2014/main" id="{589DC6AE-7DC1-7846-3821-A340B55D4DDC}"/>
              </a:ext>
            </a:extLst>
          </p:cNvPr>
          <p:cNvSpPr txBox="1"/>
          <p:nvPr/>
        </p:nvSpPr>
        <p:spPr>
          <a:xfrm>
            <a:off x="1170666" y="2499397"/>
            <a:ext cx="5103667" cy="2308324"/>
          </a:xfrm>
          <a:prstGeom prst="rect">
            <a:avLst/>
          </a:prstGeom>
          <a:noFill/>
        </p:spPr>
        <p:txBody>
          <a:bodyPr wrap="square">
            <a:spAutoFit/>
          </a:bodyPr>
          <a:lstStyle/>
          <a:p>
            <a:r>
              <a:rPr lang="en-US" b="0" i="0" dirty="0">
                <a:effectLst/>
                <a:latin typeface="Söhne"/>
              </a:rPr>
              <a:t>The iPhone Sales Analysis has provided a comprehensive understanding of the iPhone market, unraveling critical insights for businesses and stakeholders. Through data-driven examination of sales performance, consumer behavior, and market trends, we have identified the best-selling iPhone models, effective marketing strategies, and key drivers of consumer preferences</a:t>
            </a:r>
            <a:endParaRPr lang="en-IN" dirty="0"/>
          </a:p>
        </p:txBody>
      </p:sp>
    </p:spTree>
    <p:extLst>
      <p:ext uri="{BB962C8B-B14F-4D97-AF65-F5344CB8AC3E}">
        <p14:creationId xmlns:p14="http://schemas.microsoft.com/office/powerpoint/2010/main" val="212956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E77C7C-B575-03EE-CAB0-F56585B4C03E}"/>
              </a:ext>
            </a:extLst>
          </p:cNvPr>
          <p:cNvSpPr txBox="1"/>
          <p:nvPr/>
        </p:nvSpPr>
        <p:spPr>
          <a:xfrm>
            <a:off x="670560" y="2248989"/>
            <a:ext cx="10694125" cy="1862048"/>
          </a:xfrm>
          <a:prstGeom prst="rect">
            <a:avLst/>
          </a:prstGeom>
          <a:noFill/>
        </p:spPr>
        <p:txBody>
          <a:bodyPr wrap="square" rtlCol="0">
            <a:spAutoFit/>
          </a:bodyPr>
          <a:lstStyle/>
          <a:p>
            <a:pPr algn="ctr"/>
            <a:r>
              <a:rPr lang="en-IN" sz="11500" dirty="0">
                <a:latin typeface="Franklin Gothic Heavy" panose="020B0903020102020204" pitchFamily="34" charset="0"/>
              </a:rPr>
              <a:t>THANK YOU!</a:t>
            </a:r>
          </a:p>
        </p:txBody>
      </p:sp>
    </p:spTree>
    <p:extLst>
      <p:ext uri="{BB962C8B-B14F-4D97-AF65-F5344CB8AC3E}">
        <p14:creationId xmlns:p14="http://schemas.microsoft.com/office/powerpoint/2010/main" val="370084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928669-7BA3-4326-4090-CF1517A8A83C}"/>
              </a:ext>
            </a:extLst>
          </p:cNvPr>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a:stretch/>
        </p:blipFill>
        <p:spPr>
          <a:xfrm>
            <a:off x="0" y="0"/>
            <a:ext cx="12192000" cy="6851904"/>
          </a:xfrm>
          <a:prstGeom prst="rect">
            <a:avLst/>
          </a:prstGeom>
        </p:spPr>
      </p:pic>
      <p:pic>
        <p:nvPicPr>
          <p:cNvPr id="13" name="Picture 12">
            <a:extLst>
              <a:ext uri="{FF2B5EF4-FFF2-40B4-BE49-F238E27FC236}">
                <a16:creationId xmlns:a16="http://schemas.microsoft.com/office/drawing/2014/main" id="{D3B280A2-4A26-2B9E-0107-F709F31E3233}"/>
              </a:ext>
            </a:extLst>
          </p:cNvPr>
          <p:cNvPicPr>
            <a:picLocks noChangeAspect="1"/>
          </p:cNvPicPr>
          <p:nvPr/>
        </p:nvPicPr>
        <p:blipFill rotWithShape="1">
          <a:blip r:embed="rId2">
            <a:extLst>
              <a:ext uri="{28A0092B-C50C-407E-A947-70E740481C1C}">
                <a14:useLocalDpi xmlns:a14="http://schemas.microsoft.com/office/drawing/2010/main" val="0"/>
              </a:ext>
            </a:extLst>
          </a:blip>
          <a:srcRect l="65438" t="10484" r="8281" b="91"/>
          <a:stretch/>
        </p:blipFill>
        <p:spPr>
          <a:xfrm>
            <a:off x="7924800" y="724620"/>
            <a:ext cx="3255034" cy="6127284"/>
          </a:xfrm>
          <a:prstGeom prst="rect">
            <a:avLst/>
          </a:prstGeom>
        </p:spPr>
      </p:pic>
      <p:pic>
        <p:nvPicPr>
          <p:cNvPr id="15" name="Picture 14">
            <a:extLst>
              <a:ext uri="{FF2B5EF4-FFF2-40B4-BE49-F238E27FC236}">
                <a16:creationId xmlns:a16="http://schemas.microsoft.com/office/drawing/2014/main" id="{DF637C14-B6E3-14B0-3707-7AAC73FA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558566"/>
            <a:ext cx="7480300" cy="7480300"/>
          </a:xfrm>
          <a:prstGeom prst="rect">
            <a:avLst/>
          </a:prstGeom>
        </p:spPr>
      </p:pic>
      <p:sp>
        <p:nvSpPr>
          <p:cNvPr id="16" name="TextBox 15">
            <a:extLst>
              <a:ext uri="{FF2B5EF4-FFF2-40B4-BE49-F238E27FC236}">
                <a16:creationId xmlns:a16="http://schemas.microsoft.com/office/drawing/2014/main" id="{3AEE7D85-550D-214C-97F8-76A86C98FB60}"/>
              </a:ext>
            </a:extLst>
          </p:cNvPr>
          <p:cNvSpPr txBox="1"/>
          <p:nvPr/>
        </p:nvSpPr>
        <p:spPr>
          <a:xfrm>
            <a:off x="1079500" y="1533126"/>
            <a:ext cx="5511800" cy="3539430"/>
          </a:xfrm>
          <a:prstGeom prst="rect">
            <a:avLst/>
          </a:prstGeom>
          <a:noFill/>
        </p:spPr>
        <p:txBody>
          <a:bodyPr wrap="square" rtlCol="0">
            <a:spAutoFit/>
          </a:bodyPr>
          <a:lstStyle/>
          <a:p>
            <a:pPr algn="r"/>
            <a:r>
              <a:rPr lang="en-IN" sz="7200" dirty="0">
                <a:latin typeface="Franklin Gothic Heavy" panose="020B0903020102020204" pitchFamily="34" charset="0"/>
              </a:rPr>
              <a:t>  iPhone             </a:t>
            </a:r>
          </a:p>
          <a:p>
            <a:pPr algn="r"/>
            <a:r>
              <a:rPr lang="en-IN" sz="7200" dirty="0">
                <a:latin typeface="Franklin Gothic Heavy" panose="020B0903020102020204" pitchFamily="34" charset="0"/>
              </a:rPr>
              <a:t>   Sales</a:t>
            </a:r>
          </a:p>
          <a:p>
            <a:pPr algn="r"/>
            <a:r>
              <a:rPr lang="en-IN" sz="6600" dirty="0">
                <a:latin typeface="Franklin Gothic Heavy" panose="020B0903020102020204" pitchFamily="34" charset="0"/>
              </a:rPr>
              <a:t> </a:t>
            </a:r>
            <a:r>
              <a:rPr lang="en-IN" sz="7200" dirty="0">
                <a:latin typeface="Franklin Gothic Heavy" panose="020B0903020102020204" pitchFamily="34" charset="0"/>
              </a:rPr>
              <a:t>Analysis</a:t>
            </a:r>
            <a:endParaRPr lang="en-IN" sz="6600" dirty="0">
              <a:latin typeface="Franklin Gothic Heavy" panose="020B0903020102020204" pitchFamily="34" charset="0"/>
            </a:endParaRPr>
          </a:p>
        </p:txBody>
      </p:sp>
    </p:spTree>
    <p:extLst>
      <p:ext uri="{BB962C8B-B14F-4D97-AF65-F5344CB8AC3E}">
        <p14:creationId xmlns:p14="http://schemas.microsoft.com/office/powerpoint/2010/main" val="171551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5FD09F-0A51-247B-1F0E-6DC9B1B9FDE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 t="4933" r="107" b="4933"/>
          <a:stretch/>
        </p:blipFill>
        <p:spPr>
          <a:xfrm>
            <a:off x="161537" y="2719885"/>
            <a:ext cx="1193311" cy="1418229"/>
          </a:xfrm>
          <a:prstGeom prst="roundRect">
            <a:avLst>
              <a:gd name="adj" fmla="val 0"/>
            </a:avLst>
          </a:prstGeom>
          <a:ln>
            <a:solidFill>
              <a:schemeClr val="tx1"/>
            </a:solidFill>
          </a:ln>
        </p:spPr>
      </p:pic>
      <p:pic>
        <p:nvPicPr>
          <p:cNvPr id="15" name="Picture Placeholder 14">
            <a:extLst>
              <a:ext uri="{FF2B5EF4-FFF2-40B4-BE49-F238E27FC236}">
                <a16:creationId xmlns:a16="http://schemas.microsoft.com/office/drawing/2014/main" id="{345F062F-B706-FD68-CCAC-76ACF57C916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240" r="28666"/>
          <a:stretch/>
        </p:blipFill>
        <p:spPr>
          <a:xfrm>
            <a:off x="-1364162" y="2719885"/>
            <a:ext cx="1204791" cy="1431872"/>
          </a:xfrm>
          <a:prstGeom prst="roundRect">
            <a:avLst>
              <a:gd name="adj" fmla="val 0"/>
            </a:avLst>
          </a:prstGeom>
          <a:ln>
            <a:solidFill>
              <a:schemeClr val="tx1"/>
            </a:solidFill>
          </a:ln>
        </p:spPr>
      </p:pic>
      <p:pic>
        <p:nvPicPr>
          <p:cNvPr id="17" name="Picture Placeholder 16">
            <a:extLst>
              <a:ext uri="{FF2B5EF4-FFF2-40B4-BE49-F238E27FC236}">
                <a16:creationId xmlns:a16="http://schemas.microsoft.com/office/drawing/2014/main" id="{A3032DB2-A2EC-1065-22E1-E57942579D2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6561" b="16561"/>
          <a:stretch>
            <a:fillRect/>
          </a:stretch>
        </p:blipFill>
        <p:spPr>
          <a:xfrm>
            <a:off x="-2621280" y="2730116"/>
            <a:ext cx="1210530" cy="1438692"/>
          </a:xfrm>
          <a:prstGeom prst="roundRect">
            <a:avLst>
              <a:gd name="adj" fmla="val 0"/>
            </a:avLst>
          </a:prstGeom>
          <a:ln>
            <a:solidFill>
              <a:schemeClr val="tx1"/>
            </a:solidFill>
          </a:ln>
        </p:spPr>
      </p:pic>
      <p:sp>
        <p:nvSpPr>
          <p:cNvPr id="2" name="TextBox 1">
            <a:extLst>
              <a:ext uri="{FF2B5EF4-FFF2-40B4-BE49-F238E27FC236}">
                <a16:creationId xmlns:a16="http://schemas.microsoft.com/office/drawing/2014/main" id="{770D917B-6FA6-5D61-BEFD-175B581F99F2}"/>
              </a:ext>
            </a:extLst>
          </p:cNvPr>
          <p:cNvSpPr txBox="1"/>
          <p:nvPr/>
        </p:nvSpPr>
        <p:spPr>
          <a:xfrm>
            <a:off x="3509848" y="0"/>
            <a:ext cx="7994072" cy="923330"/>
          </a:xfrm>
          <a:prstGeom prst="rect">
            <a:avLst/>
          </a:prstGeom>
          <a:noFill/>
          <a:ln>
            <a:noFill/>
          </a:ln>
        </p:spPr>
        <p:txBody>
          <a:bodyPr wrap="square">
            <a:spAutoFit/>
          </a:bodyPr>
          <a:lstStyle/>
          <a:p>
            <a:r>
              <a:rPr lang="en-IN" sz="5400" dirty="0"/>
              <a:t>TEAM </a:t>
            </a:r>
            <a:r>
              <a:rPr lang="en-IN" sz="5400" dirty="0">
                <a:latin typeface="Segoe UI Black" panose="020B0A02040204020203" pitchFamily="34" charset="0"/>
                <a:ea typeface="Segoe UI Black" panose="020B0A02040204020203" pitchFamily="34" charset="0"/>
              </a:rPr>
              <a:t>MEMBERS</a:t>
            </a:r>
          </a:p>
        </p:txBody>
      </p:sp>
    </p:spTree>
    <p:extLst>
      <p:ext uri="{BB962C8B-B14F-4D97-AF65-F5344CB8AC3E}">
        <p14:creationId xmlns:p14="http://schemas.microsoft.com/office/powerpoint/2010/main" val="2849283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5FD09F-0A51-247B-1F0E-6DC9B1B9FDE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933" b="4933"/>
          <a:stretch/>
        </p:blipFill>
        <p:spPr>
          <a:xfrm>
            <a:off x="4825409" y="1918927"/>
            <a:ext cx="2541181" cy="3020146"/>
          </a:xfrm>
          <a:prstGeom prst="roundRect">
            <a:avLst>
              <a:gd name="adj" fmla="val 0"/>
            </a:avLst>
          </a:prstGeom>
          <a:ln w="76200">
            <a:solidFill>
              <a:schemeClr val="tx1"/>
            </a:solidFill>
          </a:ln>
        </p:spPr>
      </p:pic>
      <p:pic>
        <p:nvPicPr>
          <p:cNvPr id="15" name="Picture Placeholder 14">
            <a:extLst>
              <a:ext uri="{FF2B5EF4-FFF2-40B4-BE49-F238E27FC236}">
                <a16:creationId xmlns:a16="http://schemas.microsoft.com/office/drawing/2014/main" id="{345F062F-B706-FD68-CCAC-76ACF57C916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240" r="28666"/>
          <a:stretch/>
        </p:blipFill>
        <p:spPr>
          <a:xfrm>
            <a:off x="46524" y="2713064"/>
            <a:ext cx="1204791" cy="1431872"/>
          </a:xfrm>
          <a:prstGeom prst="roundRect">
            <a:avLst>
              <a:gd name="adj" fmla="val 0"/>
            </a:avLst>
          </a:prstGeom>
          <a:ln>
            <a:solidFill>
              <a:schemeClr val="tx1"/>
            </a:solidFill>
          </a:ln>
        </p:spPr>
      </p:pic>
      <p:pic>
        <p:nvPicPr>
          <p:cNvPr id="17" name="Picture Placeholder 16">
            <a:extLst>
              <a:ext uri="{FF2B5EF4-FFF2-40B4-BE49-F238E27FC236}">
                <a16:creationId xmlns:a16="http://schemas.microsoft.com/office/drawing/2014/main" id="{A3032DB2-A2EC-1065-22E1-E57942579D2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6561" b="16561"/>
          <a:stretch>
            <a:fillRect/>
          </a:stretch>
        </p:blipFill>
        <p:spPr>
          <a:xfrm>
            <a:off x="-1332450" y="2713064"/>
            <a:ext cx="1210530" cy="1438692"/>
          </a:xfrm>
          <a:prstGeom prst="roundRect">
            <a:avLst>
              <a:gd name="adj" fmla="val 0"/>
            </a:avLst>
          </a:prstGeom>
          <a:ln>
            <a:solidFill>
              <a:schemeClr val="tx1"/>
            </a:solidFill>
          </a:ln>
        </p:spPr>
      </p:pic>
      <p:sp>
        <p:nvSpPr>
          <p:cNvPr id="2" name="TextBox 1">
            <a:extLst>
              <a:ext uri="{FF2B5EF4-FFF2-40B4-BE49-F238E27FC236}">
                <a16:creationId xmlns:a16="http://schemas.microsoft.com/office/drawing/2014/main" id="{89BEE1EF-E3E0-C63D-9DA2-E915FE7692AB}"/>
              </a:ext>
            </a:extLst>
          </p:cNvPr>
          <p:cNvSpPr txBox="1"/>
          <p:nvPr/>
        </p:nvSpPr>
        <p:spPr>
          <a:xfrm>
            <a:off x="4411578" y="5089358"/>
            <a:ext cx="3168317" cy="646331"/>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            Pardha Sai Venkatesh</a:t>
            </a:r>
          </a:p>
          <a:p>
            <a:r>
              <a:rPr lang="en-IN" b="1" dirty="0">
                <a:latin typeface="Calibri" panose="020F0502020204030204" pitchFamily="34" charset="0"/>
                <a:ea typeface="Calibri" panose="020F0502020204030204" pitchFamily="34" charset="0"/>
                <a:cs typeface="Calibri" panose="020F0502020204030204" pitchFamily="34" charset="0"/>
              </a:rPr>
              <a:t>                 AP21110010749</a:t>
            </a:r>
          </a:p>
        </p:txBody>
      </p:sp>
      <p:sp>
        <p:nvSpPr>
          <p:cNvPr id="3" name="TextBox 2">
            <a:extLst>
              <a:ext uri="{FF2B5EF4-FFF2-40B4-BE49-F238E27FC236}">
                <a16:creationId xmlns:a16="http://schemas.microsoft.com/office/drawing/2014/main" id="{CF395DAA-9F4E-CA50-F4FC-FCC95D0BC973}"/>
              </a:ext>
            </a:extLst>
          </p:cNvPr>
          <p:cNvSpPr txBox="1"/>
          <p:nvPr/>
        </p:nvSpPr>
        <p:spPr>
          <a:xfrm>
            <a:off x="3509848" y="0"/>
            <a:ext cx="7994072" cy="923330"/>
          </a:xfrm>
          <a:prstGeom prst="rect">
            <a:avLst/>
          </a:prstGeom>
          <a:noFill/>
        </p:spPr>
        <p:txBody>
          <a:bodyPr wrap="square">
            <a:spAutoFit/>
          </a:bodyPr>
          <a:lstStyle/>
          <a:p>
            <a:r>
              <a:rPr lang="en-IN" sz="5400" dirty="0"/>
              <a:t>TEAM </a:t>
            </a:r>
            <a:r>
              <a:rPr lang="en-IN" sz="5400" dirty="0">
                <a:latin typeface="Segoe UI Black" panose="020B0A02040204020203" pitchFamily="34" charset="0"/>
                <a:ea typeface="Segoe UI Black" panose="020B0A02040204020203" pitchFamily="34" charset="0"/>
              </a:rPr>
              <a:t>MEMBERS</a:t>
            </a:r>
          </a:p>
        </p:txBody>
      </p:sp>
    </p:spTree>
    <p:extLst>
      <p:ext uri="{BB962C8B-B14F-4D97-AF65-F5344CB8AC3E}">
        <p14:creationId xmlns:p14="http://schemas.microsoft.com/office/powerpoint/2010/main" val="1888033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5FD09F-0A51-247B-1F0E-6DC9B1B9FDE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933" b="4933"/>
          <a:stretch/>
        </p:blipFill>
        <p:spPr>
          <a:xfrm>
            <a:off x="11535471" y="3068638"/>
            <a:ext cx="606425" cy="720725"/>
          </a:xfrm>
          <a:prstGeom prst="roundRect">
            <a:avLst>
              <a:gd name="adj" fmla="val 0"/>
            </a:avLst>
          </a:prstGeom>
          <a:ln>
            <a:solidFill>
              <a:schemeClr val="tx1"/>
            </a:solidFill>
          </a:ln>
        </p:spPr>
      </p:pic>
      <p:pic>
        <p:nvPicPr>
          <p:cNvPr id="15" name="Picture Placeholder 14">
            <a:extLst>
              <a:ext uri="{FF2B5EF4-FFF2-40B4-BE49-F238E27FC236}">
                <a16:creationId xmlns:a16="http://schemas.microsoft.com/office/drawing/2014/main" id="{345F062F-B706-FD68-CCAC-76ACF57C916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1953" r="21953"/>
          <a:stretch/>
        </p:blipFill>
        <p:spPr>
          <a:xfrm>
            <a:off x="4925465" y="1863600"/>
            <a:ext cx="2634284" cy="3130800"/>
          </a:xfrm>
          <a:prstGeom prst="roundRect">
            <a:avLst>
              <a:gd name="adj" fmla="val 0"/>
            </a:avLst>
          </a:prstGeom>
          <a:ln w="76200">
            <a:solidFill>
              <a:schemeClr val="tx1"/>
            </a:solidFill>
          </a:ln>
        </p:spPr>
      </p:pic>
      <p:pic>
        <p:nvPicPr>
          <p:cNvPr id="17" name="Picture Placeholder 16">
            <a:extLst>
              <a:ext uri="{FF2B5EF4-FFF2-40B4-BE49-F238E27FC236}">
                <a16:creationId xmlns:a16="http://schemas.microsoft.com/office/drawing/2014/main" id="{A3032DB2-A2EC-1065-22E1-E57942579D2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6561" b="16561"/>
          <a:stretch>
            <a:fillRect/>
          </a:stretch>
        </p:blipFill>
        <p:spPr>
          <a:xfrm>
            <a:off x="50104" y="2693982"/>
            <a:ext cx="1160426" cy="1438692"/>
          </a:xfrm>
          <a:prstGeom prst="roundRect">
            <a:avLst>
              <a:gd name="adj" fmla="val 0"/>
            </a:avLst>
          </a:prstGeom>
          <a:ln>
            <a:solidFill>
              <a:schemeClr val="tx1"/>
            </a:solidFill>
          </a:ln>
        </p:spPr>
      </p:pic>
      <p:sp>
        <p:nvSpPr>
          <p:cNvPr id="2" name="TextBox 1">
            <a:extLst>
              <a:ext uri="{FF2B5EF4-FFF2-40B4-BE49-F238E27FC236}">
                <a16:creationId xmlns:a16="http://schemas.microsoft.com/office/drawing/2014/main" id="{E69E03A1-A19D-90D1-00D5-EEE21A2A1BDB}"/>
              </a:ext>
            </a:extLst>
          </p:cNvPr>
          <p:cNvSpPr txBox="1"/>
          <p:nvPr/>
        </p:nvSpPr>
        <p:spPr>
          <a:xfrm>
            <a:off x="5008704" y="5213685"/>
            <a:ext cx="2272721" cy="646331"/>
          </a:xfrm>
          <a:prstGeom prst="rect">
            <a:avLst/>
          </a:prstGeom>
          <a:noFill/>
        </p:spPr>
        <p:txBody>
          <a:bodyPr wrap="square" rtlCol="0">
            <a:spAutoFit/>
          </a:bodyPr>
          <a:lstStyle/>
          <a:p>
            <a:r>
              <a:rPr lang="en-IN" b="1" dirty="0"/>
              <a:t>        Rohith Reddy</a:t>
            </a:r>
          </a:p>
          <a:p>
            <a:r>
              <a:rPr lang="en-IN" b="1" dirty="0"/>
              <a:t>      AP21110010750</a:t>
            </a:r>
          </a:p>
        </p:txBody>
      </p:sp>
      <p:sp>
        <p:nvSpPr>
          <p:cNvPr id="4" name="TextBox 3">
            <a:extLst>
              <a:ext uri="{FF2B5EF4-FFF2-40B4-BE49-F238E27FC236}">
                <a16:creationId xmlns:a16="http://schemas.microsoft.com/office/drawing/2014/main" id="{8D6A83D9-59A5-0389-F35D-720520742F10}"/>
              </a:ext>
            </a:extLst>
          </p:cNvPr>
          <p:cNvSpPr txBox="1"/>
          <p:nvPr/>
        </p:nvSpPr>
        <p:spPr>
          <a:xfrm>
            <a:off x="3449827" y="74654"/>
            <a:ext cx="7663196" cy="923330"/>
          </a:xfrm>
          <a:prstGeom prst="rect">
            <a:avLst/>
          </a:prstGeom>
          <a:noFill/>
        </p:spPr>
        <p:txBody>
          <a:bodyPr wrap="square">
            <a:spAutoFit/>
          </a:bodyPr>
          <a:lstStyle/>
          <a:p>
            <a:r>
              <a:rPr lang="en-IN" sz="5400" dirty="0"/>
              <a:t>TEAM </a:t>
            </a:r>
            <a:r>
              <a:rPr lang="en-IN" sz="5400" dirty="0">
                <a:latin typeface="Segoe UI Black" panose="020B0A02040204020203" pitchFamily="34" charset="0"/>
                <a:ea typeface="Segoe UI Black" panose="020B0A02040204020203" pitchFamily="34" charset="0"/>
              </a:rPr>
              <a:t>MEMBERS</a:t>
            </a:r>
          </a:p>
        </p:txBody>
      </p:sp>
    </p:spTree>
    <p:extLst>
      <p:ext uri="{BB962C8B-B14F-4D97-AF65-F5344CB8AC3E}">
        <p14:creationId xmlns:p14="http://schemas.microsoft.com/office/powerpoint/2010/main" val="3148478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5FD09F-0A51-247B-1F0E-6DC9B1B9FDE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 t="4933" r="107" b="4933"/>
          <a:stretch/>
        </p:blipFill>
        <p:spPr>
          <a:xfrm>
            <a:off x="12318236" y="2708274"/>
            <a:ext cx="1204791" cy="1431872"/>
          </a:xfrm>
          <a:prstGeom prst="roundRect">
            <a:avLst>
              <a:gd name="adj" fmla="val 0"/>
            </a:avLst>
          </a:prstGeom>
          <a:ln>
            <a:solidFill>
              <a:schemeClr val="tx1"/>
            </a:solidFill>
          </a:ln>
        </p:spPr>
      </p:pic>
      <p:pic>
        <p:nvPicPr>
          <p:cNvPr id="15" name="Picture Placeholder 14">
            <a:extLst>
              <a:ext uri="{FF2B5EF4-FFF2-40B4-BE49-F238E27FC236}">
                <a16:creationId xmlns:a16="http://schemas.microsoft.com/office/drawing/2014/main" id="{345F062F-B706-FD68-CCAC-76ACF57C916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1953" r="21953"/>
          <a:stretch/>
        </p:blipFill>
        <p:spPr>
          <a:xfrm>
            <a:off x="10901524" y="2713064"/>
            <a:ext cx="1204791" cy="1431872"/>
          </a:xfrm>
          <a:prstGeom prst="roundRect">
            <a:avLst>
              <a:gd name="adj" fmla="val 0"/>
            </a:avLst>
          </a:prstGeom>
          <a:ln>
            <a:solidFill>
              <a:schemeClr val="tx1"/>
            </a:solidFill>
          </a:ln>
        </p:spPr>
      </p:pic>
      <p:pic>
        <p:nvPicPr>
          <p:cNvPr id="17" name="Picture Placeholder 16">
            <a:extLst>
              <a:ext uri="{FF2B5EF4-FFF2-40B4-BE49-F238E27FC236}">
                <a16:creationId xmlns:a16="http://schemas.microsoft.com/office/drawing/2014/main" id="{A3032DB2-A2EC-1065-22E1-E57942579D2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6561" b="16561"/>
          <a:stretch>
            <a:fillRect/>
          </a:stretch>
        </p:blipFill>
        <p:spPr>
          <a:xfrm>
            <a:off x="4868547" y="1823416"/>
            <a:ext cx="2454906" cy="2917610"/>
          </a:xfrm>
          <a:prstGeom prst="roundRect">
            <a:avLst>
              <a:gd name="adj" fmla="val 0"/>
            </a:avLst>
          </a:prstGeom>
          <a:ln w="76200">
            <a:solidFill>
              <a:schemeClr val="tx1"/>
            </a:solidFill>
          </a:ln>
        </p:spPr>
      </p:pic>
      <p:sp>
        <p:nvSpPr>
          <p:cNvPr id="2" name="TextBox 1">
            <a:extLst>
              <a:ext uri="{FF2B5EF4-FFF2-40B4-BE49-F238E27FC236}">
                <a16:creationId xmlns:a16="http://schemas.microsoft.com/office/drawing/2014/main" id="{C1867082-8B5F-9F61-2754-840138C6F20F}"/>
              </a:ext>
            </a:extLst>
          </p:cNvPr>
          <p:cNvSpPr txBox="1"/>
          <p:nvPr/>
        </p:nvSpPr>
        <p:spPr>
          <a:xfrm>
            <a:off x="4968653" y="5101389"/>
            <a:ext cx="2454906" cy="646331"/>
          </a:xfrm>
          <a:prstGeom prst="rect">
            <a:avLst/>
          </a:prstGeom>
          <a:noFill/>
        </p:spPr>
        <p:txBody>
          <a:bodyPr wrap="square" rtlCol="0">
            <a:spAutoFit/>
          </a:bodyPr>
          <a:lstStyle/>
          <a:p>
            <a:r>
              <a:rPr lang="en-IN" b="1" dirty="0"/>
              <a:t>JayaKrishna SaiCharan</a:t>
            </a:r>
          </a:p>
          <a:p>
            <a:r>
              <a:rPr lang="en-IN" b="1" dirty="0"/>
              <a:t>      AP21110010777</a:t>
            </a:r>
          </a:p>
        </p:txBody>
      </p:sp>
      <p:sp>
        <p:nvSpPr>
          <p:cNvPr id="4" name="TextBox 3">
            <a:extLst>
              <a:ext uri="{FF2B5EF4-FFF2-40B4-BE49-F238E27FC236}">
                <a16:creationId xmlns:a16="http://schemas.microsoft.com/office/drawing/2014/main" id="{07029EA3-EEF2-7927-D887-BA9405E0EF5F}"/>
              </a:ext>
            </a:extLst>
          </p:cNvPr>
          <p:cNvSpPr txBox="1"/>
          <p:nvPr/>
        </p:nvSpPr>
        <p:spPr>
          <a:xfrm>
            <a:off x="3509848" y="0"/>
            <a:ext cx="7994072" cy="923330"/>
          </a:xfrm>
          <a:prstGeom prst="rect">
            <a:avLst/>
          </a:prstGeom>
          <a:noFill/>
        </p:spPr>
        <p:txBody>
          <a:bodyPr wrap="square">
            <a:spAutoFit/>
          </a:bodyPr>
          <a:lstStyle/>
          <a:p>
            <a:r>
              <a:rPr lang="en-IN" sz="5400" dirty="0"/>
              <a:t>TEAM </a:t>
            </a:r>
            <a:r>
              <a:rPr lang="en-IN" sz="5400" dirty="0">
                <a:latin typeface="Segoe UI Black" panose="020B0A02040204020203" pitchFamily="34" charset="0"/>
                <a:ea typeface="Segoe UI Black" panose="020B0A02040204020203" pitchFamily="34" charset="0"/>
              </a:rPr>
              <a:t>MEMBERS</a:t>
            </a:r>
          </a:p>
        </p:txBody>
      </p:sp>
    </p:spTree>
    <p:extLst>
      <p:ext uri="{BB962C8B-B14F-4D97-AF65-F5344CB8AC3E}">
        <p14:creationId xmlns:p14="http://schemas.microsoft.com/office/powerpoint/2010/main" val="2382106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5FD09F-0A51-247B-1F0E-6DC9B1B9FDE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 t="4933" r="107" b="4933"/>
          <a:stretch/>
        </p:blipFill>
        <p:spPr>
          <a:xfrm>
            <a:off x="13623631" y="2530763"/>
            <a:ext cx="1204791" cy="1431872"/>
          </a:xfrm>
          <a:prstGeom prst="roundRect">
            <a:avLst>
              <a:gd name="adj" fmla="val 0"/>
            </a:avLst>
          </a:prstGeom>
          <a:ln>
            <a:solidFill>
              <a:schemeClr val="tx1"/>
            </a:solidFill>
          </a:ln>
        </p:spPr>
      </p:pic>
      <p:pic>
        <p:nvPicPr>
          <p:cNvPr id="15" name="Picture Placeholder 14">
            <a:extLst>
              <a:ext uri="{FF2B5EF4-FFF2-40B4-BE49-F238E27FC236}">
                <a16:creationId xmlns:a16="http://schemas.microsoft.com/office/drawing/2014/main" id="{345F062F-B706-FD68-CCAC-76ACF57C916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240" r="28666"/>
          <a:stretch/>
        </p:blipFill>
        <p:spPr>
          <a:xfrm>
            <a:off x="12337810" y="2530763"/>
            <a:ext cx="1212851" cy="1441451"/>
          </a:xfrm>
          <a:prstGeom prst="roundRect">
            <a:avLst>
              <a:gd name="adj" fmla="val 0"/>
            </a:avLst>
          </a:prstGeom>
          <a:ln>
            <a:solidFill>
              <a:schemeClr val="tx1"/>
            </a:solidFill>
          </a:ln>
        </p:spPr>
      </p:pic>
      <p:pic>
        <p:nvPicPr>
          <p:cNvPr id="17" name="Picture Placeholder 16">
            <a:extLst>
              <a:ext uri="{FF2B5EF4-FFF2-40B4-BE49-F238E27FC236}">
                <a16:creationId xmlns:a16="http://schemas.microsoft.com/office/drawing/2014/main" id="{A3032DB2-A2EC-1065-22E1-E57942579D2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6561" b="16561"/>
          <a:stretch>
            <a:fillRect/>
          </a:stretch>
        </p:blipFill>
        <p:spPr>
          <a:xfrm>
            <a:off x="10935616" y="2530763"/>
            <a:ext cx="1212851" cy="1441451"/>
          </a:xfrm>
          <a:prstGeom prst="roundRect">
            <a:avLst>
              <a:gd name="adj" fmla="val 0"/>
            </a:avLst>
          </a:prstGeom>
          <a:ln w="6350">
            <a:solidFill>
              <a:schemeClr val="tx1"/>
            </a:solidFill>
          </a:ln>
        </p:spPr>
      </p:pic>
      <p:sp>
        <p:nvSpPr>
          <p:cNvPr id="2" name="TextBox 1">
            <a:extLst>
              <a:ext uri="{FF2B5EF4-FFF2-40B4-BE49-F238E27FC236}">
                <a16:creationId xmlns:a16="http://schemas.microsoft.com/office/drawing/2014/main" id="{3CF059C3-DEFD-5104-3B6E-7DBC19294755}"/>
              </a:ext>
            </a:extLst>
          </p:cNvPr>
          <p:cNvSpPr txBox="1"/>
          <p:nvPr/>
        </p:nvSpPr>
        <p:spPr>
          <a:xfrm>
            <a:off x="3509848" y="0"/>
            <a:ext cx="7994072" cy="923330"/>
          </a:xfrm>
          <a:prstGeom prst="rect">
            <a:avLst/>
          </a:prstGeom>
          <a:noFill/>
        </p:spPr>
        <p:txBody>
          <a:bodyPr wrap="square">
            <a:spAutoFit/>
          </a:bodyPr>
          <a:lstStyle/>
          <a:p>
            <a:r>
              <a:rPr lang="en-IN" sz="5400" dirty="0"/>
              <a:t>TEAM </a:t>
            </a:r>
            <a:r>
              <a:rPr lang="en-IN" sz="5400" dirty="0">
                <a:latin typeface="Segoe UI Black" panose="020B0A02040204020203" pitchFamily="34" charset="0"/>
                <a:ea typeface="Segoe UI Black" panose="020B0A02040204020203" pitchFamily="34" charset="0"/>
              </a:rPr>
              <a:t>MEMBERS</a:t>
            </a:r>
          </a:p>
        </p:txBody>
      </p:sp>
    </p:spTree>
    <p:extLst>
      <p:ext uri="{BB962C8B-B14F-4D97-AF65-F5344CB8AC3E}">
        <p14:creationId xmlns:p14="http://schemas.microsoft.com/office/powerpoint/2010/main" val="830498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nodeType="withEffect">
                                  <p:stCondLst>
                                    <p:cond delay="0"/>
                                  </p:stCondLst>
                                  <p:childTnLst>
                                    <p:animEffect transition="out" filter="fade">
                                      <p:cBhvr>
                                        <p:cTn id="6" dur="500"/>
                                        <p:tgtEl>
                                          <p:spTgt spid="13"/>
                                        </p:tgtEl>
                                      </p:cBhvr>
                                    </p:animEffect>
                                    <p:anim calcmode="lin" valueType="num">
                                      <p:cBhvr>
                                        <p:cTn id="7" dur="500"/>
                                        <p:tgtEl>
                                          <p:spTgt spid="13"/>
                                        </p:tgtEl>
                                        <p:attrNameLst>
                                          <p:attrName>ppt_x</p:attrName>
                                        </p:attrNameLst>
                                      </p:cBhvr>
                                      <p:tavLst>
                                        <p:tav tm="0">
                                          <p:val>
                                            <p:strVal val="ppt_x"/>
                                          </p:val>
                                        </p:tav>
                                        <p:tav tm="100000">
                                          <p:val>
                                            <p:strVal val="ppt_x"/>
                                          </p:val>
                                        </p:tav>
                                      </p:tavLst>
                                    </p:anim>
                                    <p:anim calcmode="lin" valueType="num">
                                      <p:cBhvr>
                                        <p:cTn id="8" dur="500"/>
                                        <p:tgtEl>
                                          <p:spTgt spid="13"/>
                                        </p:tgtEl>
                                        <p:attrNameLst>
                                          <p:attrName>ppt_y</p:attrName>
                                        </p:attrNameLst>
                                      </p:cBhvr>
                                      <p:tavLst>
                                        <p:tav tm="0">
                                          <p:val>
                                            <p:strVal val="ppt_y"/>
                                          </p:val>
                                        </p:tav>
                                        <p:tav tm="100000">
                                          <p:val>
                                            <p:strVal val="ppt_y-.1"/>
                                          </p:val>
                                        </p:tav>
                                      </p:tavLst>
                                    </p:anim>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FB8DE1-ECB5-06A9-9D36-B49CE08680DB}"/>
              </a:ext>
            </a:extLst>
          </p:cNvPr>
          <p:cNvSpPr txBox="1"/>
          <p:nvPr/>
        </p:nvSpPr>
        <p:spPr>
          <a:xfrm>
            <a:off x="426720" y="2281646"/>
            <a:ext cx="3901440" cy="1569660"/>
          </a:xfrm>
          <a:prstGeom prst="rect">
            <a:avLst/>
          </a:prstGeom>
          <a:noFill/>
        </p:spPr>
        <p:txBody>
          <a:bodyPr wrap="square" rtlCol="0">
            <a:spAutoFit/>
          </a:bodyPr>
          <a:lstStyle/>
          <a:p>
            <a:r>
              <a:rPr lang="en-IN" sz="4800" dirty="0">
                <a:latin typeface="Franklin Gothic Heavy" panose="020B0903020102020204" pitchFamily="34" charset="0"/>
              </a:rPr>
              <a:t>TABLE OF</a:t>
            </a:r>
          </a:p>
          <a:p>
            <a:r>
              <a:rPr lang="en-IN" sz="4800" dirty="0">
                <a:latin typeface="Franklin Gothic Heavy" panose="020B0903020102020204" pitchFamily="34" charset="0"/>
              </a:rPr>
              <a:t>CONTENTS</a:t>
            </a:r>
          </a:p>
        </p:txBody>
      </p:sp>
      <p:sp>
        <p:nvSpPr>
          <p:cNvPr id="10" name="Oval 9">
            <a:extLst>
              <a:ext uri="{FF2B5EF4-FFF2-40B4-BE49-F238E27FC236}">
                <a16:creationId xmlns:a16="http://schemas.microsoft.com/office/drawing/2014/main" id="{C2405A69-0370-2E8E-20D3-51A6B1FB29A7}"/>
              </a:ext>
            </a:extLst>
          </p:cNvPr>
          <p:cNvSpPr/>
          <p:nvPr/>
        </p:nvSpPr>
        <p:spPr>
          <a:xfrm>
            <a:off x="6886431" y="80983"/>
            <a:ext cx="783772" cy="783772"/>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01</a:t>
            </a:r>
          </a:p>
        </p:txBody>
      </p:sp>
      <p:sp>
        <p:nvSpPr>
          <p:cNvPr id="11" name="Oval 10">
            <a:extLst>
              <a:ext uri="{FF2B5EF4-FFF2-40B4-BE49-F238E27FC236}">
                <a16:creationId xmlns:a16="http://schemas.microsoft.com/office/drawing/2014/main" id="{DF36461D-963D-DA6D-7DAF-1A6B0DBCEFB5}"/>
              </a:ext>
            </a:extLst>
          </p:cNvPr>
          <p:cNvSpPr/>
          <p:nvPr/>
        </p:nvSpPr>
        <p:spPr>
          <a:xfrm>
            <a:off x="6886431" y="1204391"/>
            <a:ext cx="783772" cy="783772"/>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02</a:t>
            </a:r>
          </a:p>
        </p:txBody>
      </p:sp>
      <p:sp>
        <p:nvSpPr>
          <p:cNvPr id="12" name="Oval 11">
            <a:extLst>
              <a:ext uri="{FF2B5EF4-FFF2-40B4-BE49-F238E27FC236}">
                <a16:creationId xmlns:a16="http://schemas.microsoft.com/office/drawing/2014/main" id="{8083F42F-C8FE-8258-65A2-98D4A62E127E}"/>
              </a:ext>
            </a:extLst>
          </p:cNvPr>
          <p:cNvSpPr/>
          <p:nvPr/>
        </p:nvSpPr>
        <p:spPr>
          <a:xfrm>
            <a:off x="6873369" y="2356522"/>
            <a:ext cx="783772" cy="770164"/>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03</a:t>
            </a:r>
          </a:p>
        </p:txBody>
      </p:sp>
      <p:sp>
        <p:nvSpPr>
          <p:cNvPr id="13" name="Oval 12">
            <a:extLst>
              <a:ext uri="{FF2B5EF4-FFF2-40B4-BE49-F238E27FC236}">
                <a16:creationId xmlns:a16="http://schemas.microsoft.com/office/drawing/2014/main" id="{D52129E8-FBD1-94D0-5028-D3168194406B}"/>
              </a:ext>
            </a:extLst>
          </p:cNvPr>
          <p:cNvSpPr/>
          <p:nvPr/>
        </p:nvSpPr>
        <p:spPr>
          <a:xfrm>
            <a:off x="6886431" y="4704448"/>
            <a:ext cx="783772" cy="783772"/>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05</a:t>
            </a:r>
          </a:p>
        </p:txBody>
      </p:sp>
      <p:sp>
        <p:nvSpPr>
          <p:cNvPr id="16" name="Oval 15">
            <a:extLst>
              <a:ext uri="{FF2B5EF4-FFF2-40B4-BE49-F238E27FC236}">
                <a16:creationId xmlns:a16="http://schemas.microsoft.com/office/drawing/2014/main" id="{C2B90416-1193-9473-7B0C-FFB3ED6E248E}"/>
              </a:ext>
            </a:extLst>
          </p:cNvPr>
          <p:cNvSpPr/>
          <p:nvPr/>
        </p:nvSpPr>
        <p:spPr>
          <a:xfrm>
            <a:off x="6873369" y="3495045"/>
            <a:ext cx="783772" cy="783772"/>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04</a:t>
            </a:r>
          </a:p>
        </p:txBody>
      </p:sp>
      <p:cxnSp>
        <p:nvCxnSpPr>
          <p:cNvPr id="18" name="Straight Connector 17">
            <a:extLst>
              <a:ext uri="{FF2B5EF4-FFF2-40B4-BE49-F238E27FC236}">
                <a16:creationId xmlns:a16="http://schemas.microsoft.com/office/drawing/2014/main" id="{C412A36D-784A-C76E-ADC3-D84E3BB65984}"/>
              </a:ext>
            </a:extLst>
          </p:cNvPr>
          <p:cNvCxnSpPr>
            <a:cxnSpLocks/>
            <a:stCxn id="10" idx="4"/>
            <a:endCxn id="11" idx="0"/>
          </p:cNvCxnSpPr>
          <p:nvPr/>
        </p:nvCxnSpPr>
        <p:spPr>
          <a:xfrm>
            <a:off x="7278317" y="864755"/>
            <a:ext cx="0" cy="33963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305555F-FA91-E14B-696A-2823D477398C}"/>
              </a:ext>
            </a:extLst>
          </p:cNvPr>
          <p:cNvCxnSpPr>
            <a:cxnSpLocks/>
            <a:endCxn id="12" idx="0"/>
          </p:cNvCxnSpPr>
          <p:nvPr/>
        </p:nvCxnSpPr>
        <p:spPr>
          <a:xfrm>
            <a:off x="7265255" y="1987013"/>
            <a:ext cx="0" cy="369509"/>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66A347D-2502-88ED-73B3-321532DC642A}"/>
              </a:ext>
            </a:extLst>
          </p:cNvPr>
          <p:cNvCxnSpPr>
            <a:cxnSpLocks/>
          </p:cNvCxnSpPr>
          <p:nvPr/>
        </p:nvCxnSpPr>
        <p:spPr>
          <a:xfrm flipH="1">
            <a:off x="7265255" y="3126686"/>
            <a:ext cx="6531" cy="368359"/>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CCDF5C2-267C-BA7F-122C-6A6522C022A3}"/>
              </a:ext>
            </a:extLst>
          </p:cNvPr>
          <p:cNvCxnSpPr/>
          <p:nvPr/>
        </p:nvCxnSpPr>
        <p:spPr>
          <a:xfrm>
            <a:off x="7254090" y="4278817"/>
            <a:ext cx="0" cy="425631"/>
          </a:xfrm>
          <a:prstGeom prst="line">
            <a:avLst/>
          </a:prstGeom>
          <a:ln w="28575"/>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B2305909-EA06-EF39-9A22-A927E3FEAE3D}"/>
              </a:ext>
            </a:extLst>
          </p:cNvPr>
          <p:cNvSpPr txBox="1"/>
          <p:nvPr/>
        </p:nvSpPr>
        <p:spPr>
          <a:xfrm>
            <a:off x="7931459" y="263863"/>
            <a:ext cx="2342606" cy="369332"/>
          </a:xfrm>
          <a:prstGeom prst="rect">
            <a:avLst/>
          </a:prstGeom>
          <a:noFill/>
        </p:spPr>
        <p:txBody>
          <a:bodyPr wrap="square" rtlCol="0">
            <a:spAutoFit/>
          </a:bodyPr>
          <a:lstStyle/>
          <a:p>
            <a:r>
              <a:rPr lang="en-IN" dirty="0"/>
              <a:t>INTRODUCTION</a:t>
            </a:r>
          </a:p>
        </p:txBody>
      </p:sp>
      <p:sp>
        <p:nvSpPr>
          <p:cNvPr id="43" name="TextBox 42">
            <a:extLst>
              <a:ext uri="{FF2B5EF4-FFF2-40B4-BE49-F238E27FC236}">
                <a16:creationId xmlns:a16="http://schemas.microsoft.com/office/drawing/2014/main" id="{3130C38A-091C-EC83-6A16-B736186B8F1C}"/>
              </a:ext>
            </a:extLst>
          </p:cNvPr>
          <p:cNvSpPr txBox="1"/>
          <p:nvPr/>
        </p:nvSpPr>
        <p:spPr>
          <a:xfrm>
            <a:off x="7931459" y="1411611"/>
            <a:ext cx="2342606" cy="369332"/>
          </a:xfrm>
          <a:prstGeom prst="rect">
            <a:avLst/>
          </a:prstGeom>
          <a:noFill/>
        </p:spPr>
        <p:txBody>
          <a:bodyPr wrap="square" rtlCol="0">
            <a:spAutoFit/>
          </a:bodyPr>
          <a:lstStyle/>
          <a:p>
            <a:r>
              <a:rPr lang="en-IN" dirty="0"/>
              <a:t>ABSTRACT</a:t>
            </a:r>
          </a:p>
        </p:txBody>
      </p:sp>
      <p:sp>
        <p:nvSpPr>
          <p:cNvPr id="44" name="TextBox 43">
            <a:extLst>
              <a:ext uri="{FF2B5EF4-FFF2-40B4-BE49-F238E27FC236}">
                <a16:creationId xmlns:a16="http://schemas.microsoft.com/office/drawing/2014/main" id="{1173F725-935F-F301-764A-1668A3F5A1B5}"/>
              </a:ext>
            </a:extLst>
          </p:cNvPr>
          <p:cNvSpPr txBox="1"/>
          <p:nvPr/>
        </p:nvSpPr>
        <p:spPr>
          <a:xfrm>
            <a:off x="7931459" y="2559359"/>
            <a:ext cx="2656114" cy="369332"/>
          </a:xfrm>
          <a:prstGeom prst="rect">
            <a:avLst/>
          </a:prstGeom>
          <a:noFill/>
        </p:spPr>
        <p:txBody>
          <a:bodyPr wrap="square" rtlCol="0">
            <a:spAutoFit/>
          </a:bodyPr>
          <a:lstStyle/>
          <a:p>
            <a:r>
              <a:rPr lang="en-IN" dirty="0"/>
              <a:t>SYSTEM REQUIREMENTS</a:t>
            </a:r>
          </a:p>
        </p:txBody>
      </p:sp>
      <p:sp>
        <p:nvSpPr>
          <p:cNvPr id="45" name="TextBox 44">
            <a:extLst>
              <a:ext uri="{FF2B5EF4-FFF2-40B4-BE49-F238E27FC236}">
                <a16:creationId xmlns:a16="http://schemas.microsoft.com/office/drawing/2014/main" id="{A2F93AA7-C76D-FF05-A61D-3CB0F9F5AB41}"/>
              </a:ext>
            </a:extLst>
          </p:cNvPr>
          <p:cNvSpPr txBox="1"/>
          <p:nvPr/>
        </p:nvSpPr>
        <p:spPr>
          <a:xfrm>
            <a:off x="7931459" y="4914089"/>
            <a:ext cx="2342606" cy="369332"/>
          </a:xfrm>
          <a:prstGeom prst="rect">
            <a:avLst/>
          </a:prstGeom>
          <a:noFill/>
        </p:spPr>
        <p:txBody>
          <a:bodyPr wrap="square" rtlCol="0">
            <a:spAutoFit/>
          </a:bodyPr>
          <a:lstStyle/>
          <a:p>
            <a:r>
              <a:rPr lang="en-IN" dirty="0"/>
              <a:t>OBJECTIVES</a:t>
            </a:r>
          </a:p>
        </p:txBody>
      </p:sp>
      <p:sp>
        <p:nvSpPr>
          <p:cNvPr id="47" name="TextBox 46">
            <a:extLst>
              <a:ext uri="{FF2B5EF4-FFF2-40B4-BE49-F238E27FC236}">
                <a16:creationId xmlns:a16="http://schemas.microsoft.com/office/drawing/2014/main" id="{27B11019-AD55-564B-68B3-B29B6547E681}"/>
              </a:ext>
            </a:extLst>
          </p:cNvPr>
          <p:cNvSpPr txBox="1"/>
          <p:nvPr/>
        </p:nvSpPr>
        <p:spPr>
          <a:xfrm>
            <a:off x="7931459" y="3707107"/>
            <a:ext cx="2342606" cy="369332"/>
          </a:xfrm>
          <a:prstGeom prst="rect">
            <a:avLst/>
          </a:prstGeom>
          <a:noFill/>
        </p:spPr>
        <p:txBody>
          <a:bodyPr wrap="square" rtlCol="0">
            <a:spAutoFit/>
          </a:bodyPr>
          <a:lstStyle/>
          <a:p>
            <a:r>
              <a:rPr lang="en-IN" dirty="0"/>
              <a:t>DATA VISUALISATION</a:t>
            </a:r>
          </a:p>
        </p:txBody>
      </p:sp>
      <p:sp>
        <p:nvSpPr>
          <p:cNvPr id="4" name="Oval 3">
            <a:extLst>
              <a:ext uri="{FF2B5EF4-FFF2-40B4-BE49-F238E27FC236}">
                <a16:creationId xmlns:a16="http://schemas.microsoft.com/office/drawing/2014/main" id="{DF2CF5CF-69E6-206E-96D1-423895EF27E8}"/>
              </a:ext>
            </a:extLst>
          </p:cNvPr>
          <p:cNvSpPr/>
          <p:nvPr/>
        </p:nvSpPr>
        <p:spPr>
          <a:xfrm>
            <a:off x="6886431" y="5913851"/>
            <a:ext cx="783772" cy="783772"/>
          </a:xfrm>
          <a:prstGeom prst="ellipse">
            <a:avLst/>
          </a:prstGeom>
          <a:solidFill>
            <a:schemeClr val="accent3">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06</a:t>
            </a:r>
          </a:p>
        </p:txBody>
      </p:sp>
      <p:cxnSp>
        <p:nvCxnSpPr>
          <p:cNvPr id="5" name="Straight Connector 4">
            <a:extLst>
              <a:ext uri="{FF2B5EF4-FFF2-40B4-BE49-F238E27FC236}">
                <a16:creationId xmlns:a16="http://schemas.microsoft.com/office/drawing/2014/main" id="{FFDF33B9-3D6E-93F6-610A-8875443F7FCA}"/>
              </a:ext>
            </a:extLst>
          </p:cNvPr>
          <p:cNvCxnSpPr/>
          <p:nvPr/>
        </p:nvCxnSpPr>
        <p:spPr>
          <a:xfrm>
            <a:off x="7254090" y="5488220"/>
            <a:ext cx="0" cy="425631"/>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61495C8-342B-91B8-041F-3634DF07395C}"/>
              </a:ext>
            </a:extLst>
          </p:cNvPr>
          <p:cNvSpPr txBox="1"/>
          <p:nvPr/>
        </p:nvSpPr>
        <p:spPr>
          <a:xfrm>
            <a:off x="7931459" y="6121071"/>
            <a:ext cx="2342606" cy="369332"/>
          </a:xfrm>
          <a:prstGeom prst="rect">
            <a:avLst/>
          </a:prstGeom>
          <a:noFill/>
        </p:spPr>
        <p:txBody>
          <a:bodyPr wrap="square" rtlCol="0">
            <a:spAutoFit/>
          </a:bodyPr>
          <a:lstStyle/>
          <a:p>
            <a:r>
              <a:rPr lang="en-IN" dirty="0"/>
              <a:t>CONCLUSION</a:t>
            </a:r>
          </a:p>
        </p:txBody>
      </p:sp>
    </p:spTree>
    <p:extLst>
      <p:ext uri="{BB962C8B-B14F-4D97-AF65-F5344CB8AC3E}">
        <p14:creationId xmlns:p14="http://schemas.microsoft.com/office/powerpoint/2010/main" val="38144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300" fill="hold"/>
                                        <p:tgtEl>
                                          <p:spTgt spid="10"/>
                                        </p:tgtEl>
                                        <p:attrNameLst>
                                          <p:attrName>ppt_w</p:attrName>
                                        </p:attrNameLst>
                                      </p:cBhvr>
                                      <p:tavLst>
                                        <p:tav tm="0">
                                          <p:val>
                                            <p:fltVal val="0"/>
                                          </p:val>
                                        </p:tav>
                                        <p:tav tm="100000">
                                          <p:val>
                                            <p:strVal val="#ppt_w"/>
                                          </p:val>
                                        </p:tav>
                                      </p:tavLst>
                                    </p:anim>
                                    <p:anim calcmode="lin" valueType="num">
                                      <p:cBhvr>
                                        <p:cTn id="16" dur="300" fill="hold"/>
                                        <p:tgtEl>
                                          <p:spTgt spid="10"/>
                                        </p:tgtEl>
                                        <p:attrNameLst>
                                          <p:attrName>ppt_h</p:attrName>
                                        </p:attrNameLst>
                                      </p:cBhvr>
                                      <p:tavLst>
                                        <p:tav tm="0">
                                          <p:val>
                                            <p:fltVal val="0"/>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300" fill="hold"/>
                                        <p:tgtEl>
                                          <p:spTgt spid="42"/>
                                        </p:tgtEl>
                                        <p:attrNameLst>
                                          <p:attrName>ppt_x</p:attrName>
                                        </p:attrNameLst>
                                      </p:cBhvr>
                                      <p:tavLst>
                                        <p:tav tm="0">
                                          <p:val>
                                            <p:strVal val="#ppt_x-#ppt_w/2"/>
                                          </p:val>
                                        </p:tav>
                                        <p:tav tm="100000">
                                          <p:val>
                                            <p:strVal val="#ppt_x"/>
                                          </p:val>
                                        </p:tav>
                                      </p:tavLst>
                                    </p:anim>
                                    <p:anim calcmode="lin" valueType="num">
                                      <p:cBhvr>
                                        <p:cTn id="20" dur="300" fill="hold"/>
                                        <p:tgtEl>
                                          <p:spTgt spid="42"/>
                                        </p:tgtEl>
                                        <p:attrNameLst>
                                          <p:attrName>ppt_y</p:attrName>
                                        </p:attrNameLst>
                                      </p:cBhvr>
                                      <p:tavLst>
                                        <p:tav tm="0">
                                          <p:val>
                                            <p:strVal val="#ppt_y"/>
                                          </p:val>
                                        </p:tav>
                                        <p:tav tm="100000">
                                          <p:val>
                                            <p:strVal val="#ppt_y"/>
                                          </p:val>
                                        </p:tav>
                                      </p:tavLst>
                                    </p:anim>
                                    <p:anim calcmode="lin" valueType="num">
                                      <p:cBhvr>
                                        <p:cTn id="21" dur="300" fill="hold"/>
                                        <p:tgtEl>
                                          <p:spTgt spid="42"/>
                                        </p:tgtEl>
                                        <p:attrNameLst>
                                          <p:attrName>ppt_w</p:attrName>
                                        </p:attrNameLst>
                                      </p:cBhvr>
                                      <p:tavLst>
                                        <p:tav tm="0">
                                          <p:val>
                                            <p:fltVal val="0"/>
                                          </p:val>
                                        </p:tav>
                                        <p:tav tm="100000">
                                          <p:val>
                                            <p:strVal val="#ppt_w"/>
                                          </p:val>
                                        </p:tav>
                                      </p:tavLst>
                                    </p:anim>
                                    <p:anim calcmode="lin" valueType="num">
                                      <p:cBhvr>
                                        <p:cTn id="22" dur="300" fill="hold"/>
                                        <p:tgtEl>
                                          <p:spTgt spid="42"/>
                                        </p:tgtEl>
                                        <p:attrNameLst>
                                          <p:attrName>ppt_h</p:attrName>
                                        </p:attrNameLst>
                                      </p:cBhvr>
                                      <p:tavLst>
                                        <p:tav tm="0">
                                          <p:val>
                                            <p:strVal val="#ppt_h"/>
                                          </p:val>
                                        </p:tav>
                                        <p:tav tm="100000">
                                          <p:val>
                                            <p:strVal val="#ppt_h"/>
                                          </p:val>
                                        </p:tav>
                                      </p:tavLst>
                                    </p:anim>
                                  </p:childTnLst>
                                </p:cTn>
                              </p:par>
                            </p:childTnLst>
                          </p:cTn>
                        </p:par>
                        <p:par>
                          <p:cTn id="23" fill="hold">
                            <p:stCondLst>
                              <p:cond delay="300"/>
                            </p:stCondLst>
                            <p:childTnLst>
                              <p:par>
                                <p:cTn id="24" presetID="17" presetClass="entr" presetSubtype="1"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300" fill="hold"/>
                                        <p:tgtEl>
                                          <p:spTgt spid="18"/>
                                        </p:tgtEl>
                                        <p:attrNameLst>
                                          <p:attrName>ppt_x</p:attrName>
                                        </p:attrNameLst>
                                      </p:cBhvr>
                                      <p:tavLst>
                                        <p:tav tm="0">
                                          <p:val>
                                            <p:strVal val="#ppt_x"/>
                                          </p:val>
                                        </p:tav>
                                        <p:tav tm="100000">
                                          <p:val>
                                            <p:strVal val="#ppt_x"/>
                                          </p:val>
                                        </p:tav>
                                      </p:tavLst>
                                    </p:anim>
                                    <p:anim calcmode="lin" valueType="num">
                                      <p:cBhvr>
                                        <p:cTn id="27" dur="300" fill="hold"/>
                                        <p:tgtEl>
                                          <p:spTgt spid="18"/>
                                        </p:tgtEl>
                                        <p:attrNameLst>
                                          <p:attrName>ppt_y</p:attrName>
                                        </p:attrNameLst>
                                      </p:cBhvr>
                                      <p:tavLst>
                                        <p:tav tm="0">
                                          <p:val>
                                            <p:strVal val="#ppt_y-#ppt_h/2"/>
                                          </p:val>
                                        </p:tav>
                                        <p:tav tm="100000">
                                          <p:val>
                                            <p:strVal val="#ppt_y"/>
                                          </p:val>
                                        </p:tav>
                                      </p:tavLst>
                                    </p:anim>
                                    <p:anim calcmode="lin" valueType="num">
                                      <p:cBhvr>
                                        <p:cTn id="28" dur="300" fill="hold"/>
                                        <p:tgtEl>
                                          <p:spTgt spid="18"/>
                                        </p:tgtEl>
                                        <p:attrNameLst>
                                          <p:attrName>ppt_w</p:attrName>
                                        </p:attrNameLst>
                                      </p:cBhvr>
                                      <p:tavLst>
                                        <p:tav tm="0">
                                          <p:val>
                                            <p:strVal val="#ppt_w"/>
                                          </p:val>
                                        </p:tav>
                                        <p:tav tm="100000">
                                          <p:val>
                                            <p:strVal val="#ppt_w"/>
                                          </p:val>
                                        </p:tav>
                                      </p:tavLst>
                                    </p:anim>
                                    <p:anim calcmode="lin" valueType="num">
                                      <p:cBhvr>
                                        <p:cTn id="29" dur="300" fill="hold"/>
                                        <p:tgtEl>
                                          <p:spTgt spid="18"/>
                                        </p:tgtEl>
                                        <p:attrNameLst>
                                          <p:attrName>ppt_h</p:attrName>
                                        </p:attrNameLst>
                                      </p:cBhvr>
                                      <p:tavLst>
                                        <p:tav tm="0">
                                          <p:val>
                                            <p:fltVal val="0"/>
                                          </p:val>
                                        </p:tav>
                                        <p:tav tm="100000">
                                          <p:val>
                                            <p:strVal val="#ppt_h"/>
                                          </p:val>
                                        </p:tav>
                                      </p:tavLst>
                                    </p:anim>
                                  </p:childTnLst>
                                </p:cTn>
                              </p:par>
                            </p:childTnLst>
                          </p:cTn>
                        </p:par>
                        <p:par>
                          <p:cTn id="30" fill="hold">
                            <p:stCondLst>
                              <p:cond delay="600"/>
                            </p:stCondLst>
                            <p:childTnLst>
                              <p:par>
                                <p:cTn id="31" presetID="23"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300" fill="hold"/>
                                        <p:tgtEl>
                                          <p:spTgt spid="11"/>
                                        </p:tgtEl>
                                        <p:attrNameLst>
                                          <p:attrName>ppt_w</p:attrName>
                                        </p:attrNameLst>
                                      </p:cBhvr>
                                      <p:tavLst>
                                        <p:tav tm="0">
                                          <p:val>
                                            <p:fltVal val="0"/>
                                          </p:val>
                                        </p:tav>
                                        <p:tav tm="100000">
                                          <p:val>
                                            <p:strVal val="#ppt_w"/>
                                          </p:val>
                                        </p:tav>
                                      </p:tavLst>
                                    </p:anim>
                                    <p:anim calcmode="lin" valueType="num">
                                      <p:cBhvr>
                                        <p:cTn id="34" dur="300" fill="hold"/>
                                        <p:tgtEl>
                                          <p:spTgt spid="11"/>
                                        </p:tgtEl>
                                        <p:attrNameLst>
                                          <p:attrName>ppt_h</p:attrName>
                                        </p:attrNameLst>
                                      </p:cBhvr>
                                      <p:tavLst>
                                        <p:tav tm="0">
                                          <p:val>
                                            <p:fltVal val="0"/>
                                          </p:val>
                                        </p:tav>
                                        <p:tav tm="100000">
                                          <p:val>
                                            <p:strVal val="#ppt_h"/>
                                          </p:val>
                                        </p:tav>
                                      </p:tavLst>
                                    </p:anim>
                                  </p:childTnLst>
                                </p:cTn>
                              </p:par>
                            </p:childTnLst>
                          </p:cTn>
                        </p:par>
                        <p:par>
                          <p:cTn id="35" fill="hold">
                            <p:stCondLst>
                              <p:cond delay="900"/>
                            </p:stCondLst>
                            <p:childTnLst>
                              <p:par>
                                <p:cTn id="36" presetID="17" presetClass="entr" presetSubtype="8"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300" fill="hold"/>
                                        <p:tgtEl>
                                          <p:spTgt spid="43"/>
                                        </p:tgtEl>
                                        <p:attrNameLst>
                                          <p:attrName>ppt_x</p:attrName>
                                        </p:attrNameLst>
                                      </p:cBhvr>
                                      <p:tavLst>
                                        <p:tav tm="0">
                                          <p:val>
                                            <p:strVal val="#ppt_x-#ppt_w/2"/>
                                          </p:val>
                                        </p:tav>
                                        <p:tav tm="100000">
                                          <p:val>
                                            <p:strVal val="#ppt_x"/>
                                          </p:val>
                                        </p:tav>
                                      </p:tavLst>
                                    </p:anim>
                                    <p:anim calcmode="lin" valueType="num">
                                      <p:cBhvr>
                                        <p:cTn id="39" dur="300" fill="hold"/>
                                        <p:tgtEl>
                                          <p:spTgt spid="43"/>
                                        </p:tgtEl>
                                        <p:attrNameLst>
                                          <p:attrName>ppt_y</p:attrName>
                                        </p:attrNameLst>
                                      </p:cBhvr>
                                      <p:tavLst>
                                        <p:tav tm="0">
                                          <p:val>
                                            <p:strVal val="#ppt_y"/>
                                          </p:val>
                                        </p:tav>
                                        <p:tav tm="100000">
                                          <p:val>
                                            <p:strVal val="#ppt_y"/>
                                          </p:val>
                                        </p:tav>
                                      </p:tavLst>
                                    </p:anim>
                                    <p:anim calcmode="lin" valueType="num">
                                      <p:cBhvr>
                                        <p:cTn id="40" dur="300" fill="hold"/>
                                        <p:tgtEl>
                                          <p:spTgt spid="43"/>
                                        </p:tgtEl>
                                        <p:attrNameLst>
                                          <p:attrName>ppt_w</p:attrName>
                                        </p:attrNameLst>
                                      </p:cBhvr>
                                      <p:tavLst>
                                        <p:tav tm="0">
                                          <p:val>
                                            <p:fltVal val="0"/>
                                          </p:val>
                                        </p:tav>
                                        <p:tav tm="100000">
                                          <p:val>
                                            <p:strVal val="#ppt_w"/>
                                          </p:val>
                                        </p:tav>
                                      </p:tavLst>
                                    </p:anim>
                                    <p:anim calcmode="lin" valueType="num">
                                      <p:cBhvr>
                                        <p:cTn id="41" dur="300" fill="hold"/>
                                        <p:tgtEl>
                                          <p:spTgt spid="43"/>
                                        </p:tgtEl>
                                        <p:attrNameLst>
                                          <p:attrName>ppt_h</p:attrName>
                                        </p:attrNameLst>
                                      </p:cBhvr>
                                      <p:tavLst>
                                        <p:tav tm="0">
                                          <p:val>
                                            <p:strVal val="#ppt_h"/>
                                          </p:val>
                                        </p:tav>
                                        <p:tav tm="100000">
                                          <p:val>
                                            <p:strVal val="#ppt_h"/>
                                          </p:val>
                                        </p:tav>
                                      </p:tavLst>
                                    </p:anim>
                                  </p:childTnLst>
                                </p:cTn>
                              </p:par>
                            </p:childTnLst>
                          </p:cTn>
                        </p:par>
                        <p:par>
                          <p:cTn id="42" fill="hold">
                            <p:stCondLst>
                              <p:cond delay="1200"/>
                            </p:stCondLst>
                            <p:childTnLst>
                              <p:par>
                                <p:cTn id="43" presetID="17" presetClass="entr" presetSubtype="1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300" fill="hold"/>
                                        <p:tgtEl>
                                          <p:spTgt spid="19"/>
                                        </p:tgtEl>
                                        <p:attrNameLst>
                                          <p:attrName>ppt_w</p:attrName>
                                        </p:attrNameLst>
                                      </p:cBhvr>
                                      <p:tavLst>
                                        <p:tav tm="0">
                                          <p:val>
                                            <p:fltVal val="0"/>
                                          </p:val>
                                        </p:tav>
                                        <p:tav tm="100000">
                                          <p:val>
                                            <p:strVal val="#ppt_w"/>
                                          </p:val>
                                        </p:tav>
                                      </p:tavLst>
                                    </p:anim>
                                    <p:anim calcmode="lin" valueType="num">
                                      <p:cBhvr>
                                        <p:cTn id="46" dur="300" fill="hold"/>
                                        <p:tgtEl>
                                          <p:spTgt spid="19"/>
                                        </p:tgtEl>
                                        <p:attrNameLst>
                                          <p:attrName>ppt_h</p:attrName>
                                        </p:attrNameLst>
                                      </p:cBhvr>
                                      <p:tavLst>
                                        <p:tav tm="0">
                                          <p:val>
                                            <p:strVal val="#ppt_h"/>
                                          </p:val>
                                        </p:tav>
                                        <p:tav tm="100000">
                                          <p:val>
                                            <p:strVal val="#ppt_h"/>
                                          </p:val>
                                        </p:tav>
                                      </p:tavLst>
                                    </p:anim>
                                  </p:childTnLst>
                                </p:cTn>
                              </p:par>
                            </p:childTnLst>
                          </p:cTn>
                        </p:par>
                        <p:par>
                          <p:cTn id="47" fill="hold">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300" fill="hold"/>
                                        <p:tgtEl>
                                          <p:spTgt spid="12"/>
                                        </p:tgtEl>
                                        <p:attrNameLst>
                                          <p:attrName>ppt_w</p:attrName>
                                        </p:attrNameLst>
                                      </p:cBhvr>
                                      <p:tavLst>
                                        <p:tav tm="0">
                                          <p:val>
                                            <p:fltVal val="0"/>
                                          </p:val>
                                        </p:tav>
                                        <p:tav tm="100000">
                                          <p:val>
                                            <p:strVal val="#ppt_w"/>
                                          </p:val>
                                        </p:tav>
                                      </p:tavLst>
                                    </p:anim>
                                    <p:anim calcmode="lin" valueType="num">
                                      <p:cBhvr>
                                        <p:cTn id="51" dur="300" fill="hold"/>
                                        <p:tgtEl>
                                          <p:spTgt spid="12"/>
                                        </p:tgtEl>
                                        <p:attrNameLst>
                                          <p:attrName>ppt_h</p:attrName>
                                        </p:attrNameLst>
                                      </p:cBhvr>
                                      <p:tavLst>
                                        <p:tav tm="0">
                                          <p:val>
                                            <p:fltVal val="0"/>
                                          </p:val>
                                        </p:tav>
                                        <p:tav tm="100000">
                                          <p:val>
                                            <p:strVal val="#ppt_h"/>
                                          </p:val>
                                        </p:tav>
                                      </p:tavLst>
                                    </p:anim>
                                  </p:childTnLst>
                                </p:cTn>
                              </p:par>
                            </p:childTnLst>
                          </p:cTn>
                        </p:par>
                        <p:par>
                          <p:cTn id="52" fill="hold">
                            <p:stCondLst>
                              <p:cond delay="1800"/>
                            </p:stCondLst>
                            <p:childTnLst>
                              <p:par>
                                <p:cTn id="53" presetID="17"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300" fill="hold"/>
                                        <p:tgtEl>
                                          <p:spTgt spid="44"/>
                                        </p:tgtEl>
                                        <p:attrNameLst>
                                          <p:attrName>ppt_x</p:attrName>
                                        </p:attrNameLst>
                                      </p:cBhvr>
                                      <p:tavLst>
                                        <p:tav tm="0">
                                          <p:val>
                                            <p:strVal val="#ppt_x-#ppt_w/2"/>
                                          </p:val>
                                        </p:tav>
                                        <p:tav tm="100000">
                                          <p:val>
                                            <p:strVal val="#ppt_x"/>
                                          </p:val>
                                        </p:tav>
                                      </p:tavLst>
                                    </p:anim>
                                    <p:anim calcmode="lin" valueType="num">
                                      <p:cBhvr>
                                        <p:cTn id="56" dur="300" fill="hold"/>
                                        <p:tgtEl>
                                          <p:spTgt spid="44"/>
                                        </p:tgtEl>
                                        <p:attrNameLst>
                                          <p:attrName>ppt_y</p:attrName>
                                        </p:attrNameLst>
                                      </p:cBhvr>
                                      <p:tavLst>
                                        <p:tav tm="0">
                                          <p:val>
                                            <p:strVal val="#ppt_y"/>
                                          </p:val>
                                        </p:tav>
                                        <p:tav tm="100000">
                                          <p:val>
                                            <p:strVal val="#ppt_y"/>
                                          </p:val>
                                        </p:tav>
                                      </p:tavLst>
                                    </p:anim>
                                    <p:anim calcmode="lin" valueType="num">
                                      <p:cBhvr>
                                        <p:cTn id="57" dur="300" fill="hold"/>
                                        <p:tgtEl>
                                          <p:spTgt spid="44"/>
                                        </p:tgtEl>
                                        <p:attrNameLst>
                                          <p:attrName>ppt_w</p:attrName>
                                        </p:attrNameLst>
                                      </p:cBhvr>
                                      <p:tavLst>
                                        <p:tav tm="0">
                                          <p:val>
                                            <p:fltVal val="0"/>
                                          </p:val>
                                        </p:tav>
                                        <p:tav tm="100000">
                                          <p:val>
                                            <p:strVal val="#ppt_w"/>
                                          </p:val>
                                        </p:tav>
                                      </p:tavLst>
                                    </p:anim>
                                    <p:anim calcmode="lin" valueType="num">
                                      <p:cBhvr>
                                        <p:cTn id="58" dur="300" fill="hold"/>
                                        <p:tgtEl>
                                          <p:spTgt spid="44"/>
                                        </p:tgtEl>
                                        <p:attrNameLst>
                                          <p:attrName>ppt_h</p:attrName>
                                        </p:attrNameLst>
                                      </p:cBhvr>
                                      <p:tavLst>
                                        <p:tav tm="0">
                                          <p:val>
                                            <p:strVal val="#ppt_h"/>
                                          </p:val>
                                        </p:tav>
                                        <p:tav tm="100000">
                                          <p:val>
                                            <p:strVal val="#ppt_h"/>
                                          </p:val>
                                        </p:tav>
                                      </p:tavLst>
                                    </p:anim>
                                  </p:childTnLst>
                                </p:cTn>
                              </p:par>
                            </p:childTnLst>
                          </p:cTn>
                        </p:par>
                        <p:par>
                          <p:cTn id="59" fill="hold">
                            <p:stCondLst>
                              <p:cond delay="2100"/>
                            </p:stCondLst>
                            <p:childTnLst>
                              <p:par>
                                <p:cTn id="60" presetID="17" presetClass="entr" presetSubtype="1"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300" fill="hold"/>
                                        <p:tgtEl>
                                          <p:spTgt spid="20"/>
                                        </p:tgtEl>
                                        <p:attrNameLst>
                                          <p:attrName>ppt_x</p:attrName>
                                        </p:attrNameLst>
                                      </p:cBhvr>
                                      <p:tavLst>
                                        <p:tav tm="0">
                                          <p:val>
                                            <p:strVal val="#ppt_x"/>
                                          </p:val>
                                        </p:tav>
                                        <p:tav tm="100000">
                                          <p:val>
                                            <p:strVal val="#ppt_x"/>
                                          </p:val>
                                        </p:tav>
                                      </p:tavLst>
                                    </p:anim>
                                    <p:anim calcmode="lin" valueType="num">
                                      <p:cBhvr>
                                        <p:cTn id="63" dur="300" fill="hold"/>
                                        <p:tgtEl>
                                          <p:spTgt spid="20"/>
                                        </p:tgtEl>
                                        <p:attrNameLst>
                                          <p:attrName>ppt_y</p:attrName>
                                        </p:attrNameLst>
                                      </p:cBhvr>
                                      <p:tavLst>
                                        <p:tav tm="0">
                                          <p:val>
                                            <p:strVal val="#ppt_y-#ppt_h/2"/>
                                          </p:val>
                                        </p:tav>
                                        <p:tav tm="100000">
                                          <p:val>
                                            <p:strVal val="#ppt_y"/>
                                          </p:val>
                                        </p:tav>
                                      </p:tavLst>
                                    </p:anim>
                                    <p:anim calcmode="lin" valueType="num">
                                      <p:cBhvr>
                                        <p:cTn id="64" dur="300" fill="hold"/>
                                        <p:tgtEl>
                                          <p:spTgt spid="20"/>
                                        </p:tgtEl>
                                        <p:attrNameLst>
                                          <p:attrName>ppt_w</p:attrName>
                                        </p:attrNameLst>
                                      </p:cBhvr>
                                      <p:tavLst>
                                        <p:tav tm="0">
                                          <p:val>
                                            <p:strVal val="#ppt_w"/>
                                          </p:val>
                                        </p:tav>
                                        <p:tav tm="100000">
                                          <p:val>
                                            <p:strVal val="#ppt_w"/>
                                          </p:val>
                                        </p:tav>
                                      </p:tavLst>
                                    </p:anim>
                                    <p:anim calcmode="lin" valueType="num">
                                      <p:cBhvr>
                                        <p:cTn id="65" dur="300" fill="hold"/>
                                        <p:tgtEl>
                                          <p:spTgt spid="20"/>
                                        </p:tgtEl>
                                        <p:attrNameLst>
                                          <p:attrName>ppt_h</p:attrName>
                                        </p:attrNameLst>
                                      </p:cBhvr>
                                      <p:tavLst>
                                        <p:tav tm="0">
                                          <p:val>
                                            <p:fltVal val="0"/>
                                          </p:val>
                                        </p:tav>
                                        <p:tav tm="100000">
                                          <p:val>
                                            <p:strVal val="#ppt_h"/>
                                          </p:val>
                                        </p:tav>
                                      </p:tavLst>
                                    </p:anim>
                                  </p:childTnLst>
                                </p:cTn>
                              </p:par>
                            </p:childTnLst>
                          </p:cTn>
                        </p:par>
                        <p:par>
                          <p:cTn id="66" fill="hold">
                            <p:stCondLst>
                              <p:cond delay="2400"/>
                            </p:stCondLst>
                            <p:childTnLst>
                              <p:par>
                                <p:cTn id="67" presetID="17" presetClass="entr" presetSubtype="1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strVal val="#ppt_h"/>
                                          </p:val>
                                        </p:tav>
                                        <p:tav tm="100000">
                                          <p:val>
                                            <p:strVal val="#ppt_h"/>
                                          </p:val>
                                        </p:tav>
                                      </p:tavLst>
                                    </p:anim>
                                  </p:childTnLst>
                                </p:cTn>
                              </p:par>
                            </p:childTnLst>
                          </p:cTn>
                        </p:par>
                        <p:par>
                          <p:cTn id="71" fill="hold">
                            <p:stCondLst>
                              <p:cond delay="2700"/>
                            </p:stCondLst>
                            <p:childTnLst>
                              <p:par>
                                <p:cTn id="72" presetID="17" presetClass="entr" presetSubtype="8"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p:cTn id="74" dur="300" fill="hold"/>
                                        <p:tgtEl>
                                          <p:spTgt spid="47"/>
                                        </p:tgtEl>
                                        <p:attrNameLst>
                                          <p:attrName>ppt_x</p:attrName>
                                        </p:attrNameLst>
                                      </p:cBhvr>
                                      <p:tavLst>
                                        <p:tav tm="0">
                                          <p:val>
                                            <p:strVal val="#ppt_x-#ppt_w/2"/>
                                          </p:val>
                                        </p:tav>
                                        <p:tav tm="100000">
                                          <p:val>
                                            <p:strVal val="#ppt_x"/>
                                          </p:val>
                                        </p:tav>
                                      </p:tavLst>
                                    </p:anim>
                                    <p:anim calcmode="lin" valueType="num">
                                      <p:cBhvr>
                                        <p:cTn id="75" dur="300" fill="hold"/>
                                        <p:tgtEl>
                                          <p:spTgt spid="47"/>
                                        </p:tgtEl>
                                        <p:attrNameLst>
                                          <p:attrName>ppt_y</p:attrName>
                                        </p:attrNameLst>
                                      </p:cBhvr>
                                      <p:tavLst>
                                        <p:tav tm="0">
                                          <p:val>
                                            <p:strVal val="#ppt_y"/>
                                          </p:val>
                                        </p:tav>
                                        <p:tav tm="100000">
                                          <p:val>
                                            <p:strVal val="#ppt_y"/>
                                          </p:val>
                                        </p:tav>
                                      </p:tavLst>
                                    </p:anim>
                                    <p:anim calcmode="lin" valueType="num">
                                      <p:cBhvr>
                                        <p:cTn id="76" dur="300" fill="hold"/>
                                        <p:tgtEl>
                                          <p:spTgt spid="47"/>
                                        </p:tgtEl>
                                        <p:attrNameLst>
                                          <p:attrName>ppt_w</p:attrName>
                                        </p:attrNameLst>
                                      </p:cBhvr>
                                      <p:tavLst>
                                        <p:tav tm="0">
                                          <p:val>
                                            <p:fltVal val="0"/>
                                          </p:val>
                                        </p:tav>
                                        <p:tav tm="100000">
                                          <p:val>
                                            <p:strVal val="#ppt_w"/>
                                          </p:val>
                                        </p:tav>
                                      </p:tavLst>
                                    </p:anim>
                                    <p:anim calcmode="lin" valueType="num">
                                      <p:cBhvr>
                                        <p:cTn id="77" dur="300" fill="hold"/>
                                        <p:tgtEl>
                                          <p:spTgt spid="47"/>
                                        </p:tgtEl>
                                        <p:attrNameLst>
                                          <p:attrName>ppt_h</p:attrName>
                                        </p:attrNameLst>
                                      </p:cBhvr>
                                      <p:tavLst>
                                        <p:tav tm="0">
                                          <p:val>
                                            <p:strVal val="#ppt_h"/>
                                          </p:val>
                                        </p:tav>
                                        <p:tav tm="100000">
                                          <p:val>
                                            <p:strVal val="#ppt_h"/>
                                          </p:val>
                                        </p:tav>
                                      </p:tavLst>
                                    </p:anim>
                                  </p:childTnLst>
                                </p:cTn>
                              </p:par>
                            </p:childTnLst>
                          </p:cTn>
                        </p:par>
                        <p:par>
                          <p:cTn id="78" fill="hold">
                            <p:stCondLst>
                              <p:cond delay="3000"/>
                            </p:stCondLst>
                            <p:childTnLst>
                              <p:par>
                                <p:cTn id="79" presetID="17" presetClass="entr" presetSubtype="1" fill="hold" nodeType="after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300" fill="hold"/>
                                        <p:tgtEl>
                                          <p:spTgt spid="21"/>
                                        </p:tgtEl>
                                        <p:attrNameLst>
                                          <p:attrName>ppt_x</p:attrName>
                                        </p:attrNameLst>
                                      </p:cBhvr>
                                      <p:tavLst>
                                        <p:tav tm="0">
                                          <p:val>
                                            <p:strVal val="#ppt_x"/>
                                          </p:val>
                                        </p:tav>
                                        <p:tav tm="100000">
                                          <p:val>
                                            <p:strVal val="#ppt_x"/>
                                          </p:val>
                                        </p:tav>
                                      </p:tavLst>
                                    </p:anim>
                                    <p:anim calcmode="lin" valueType="num">
                                      <p:cBhvr>
                                        <p:cTn id="82" dur="300" fill="hold"/>
                                        <p:tgtEl>
                                          <p:spTgt spid="21"/>
                                        </p:tgtEl>
                                        <p:attrNameLst>
                                          <p:attrName>ppt_y</p:attrName>
                                        </p:attrNameLst>
                                      </p:cBhvr>
                                      <p:tavLst>
                                        <p:tav tm="0">
                                          <p:val>
                                            <p:strVal val="#ppt_y-#ppt_h/2"/>
                                          </p:val>
                                        </p:tav>
                                        <p:tav tm="100000">
                                          <p:val>
                                            <p:strVal val="#ppt_y"/>
                                          </p:val>
                                        </p:tav>
                                      </p:tavLst>
                                    </p:anim>
                                    <p:anim calcmode="lin" valueType="num">
                                      <p:cBhvr>
                                        <p:cTn id="83" dur="300" fill="hold"/>
                                        <p:tgtEl>
                                          <p:spTgt spid="21"/>
                                        </p:tgtEl>
                                        <p:attrNameLst>
                                          <p:attrName>ppt_w</p:attrName>
                                        </p:attrNameLst>
                                      </p:cBhvr>
                                      <p:tavLst>
                                        <p:tav tm="0">
                                          <p:val>
                                            <p:strVal val="#ppt_w"/>
                                          </p:val>
                                        </p:tav>
                                        <p:tav tm="100000">
                                          <p:val>
                                            <p:strVal val="#ppt_w"/>
                                          </p:val>
                                        </p:tav>
                                      </p:tavLst>
                                    </p:anim>
                                    <p:anim calcmode="lin" valueType="num">
                                      <p:cBhvr>
                                        <p:cTn id="84" dur="300" fill="hold"/>
                                        <p:tgtEl>
                                          <p:spTgt spid="21"/>
                                        </p:tgtEl>
                                        <p:attrNameLst>
                                          <p:attrName>ppt_h</p:attrName>
                                        </p:attrNameLst>
                                      </p:cBhvr>
                                      <p:tavLst>
                                        <p:tav tm="0">
                                          <p:val>
                                            <p:fltVal val="0"/>
                                          </p:val>
                                        </p:tav>
                                        <p:tav tm="100000">
                                          <p:val>
                                            <p:strVal val="#ppt_h"/>
                                          </p:val>
                                        </p:tav>
                                      </p:tavLst>
                                    </p:anim>
                                  </p:childTnLst>
                                </p:cTn>
                              </p:par>
                            </p:childTnLst>
                          </p:cTn>
                        </p:par>
                        <p:par>
                          <p:cTn id="85" fill="hold">
                            <p:stCondLst>
                              <p:cond delay="3300"/>
                            </p:stCondLst>
                            <p:childTnLst>
                              <p:par>
                                <p:cTn id="86" presetID="23" presetClass="entr" presetSubtype="16" fill="hold" grpId="0" nodeType="after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300" fill="hold"/>
                                        <p:tgtEl>
                                          <p:spTgt spid="13"/>
                                        </p:tgtEl>
                                        <p:attrNameLst>
                                          <p:attrName>ppt_w</p:attrName>
                                        </p:attrNameLst>
                                      </p:cBhvr>
                                      <p:tavLst>
                                        <p:tav tm="0">
                                          <p:val>
                                            <p:fltVal val="0"/>
                                          </p:val>
                                        </p:tav>
                                        <p:tav tm="100000">
                                          <p:val>
                                            <p:strVal val="#ppt_w"/>
                                          </p:val>
                                        </p:tav>
                                      </p:tavLst>
                                    </p:anim>
                                    <p:anim calcmode="lin" valueType="num">
                                      <p:cBhvr>
                                        <p:cTn id="89" dur="300" fill="hold"/>
                                        <p:tgtEl>
                                          <p:spTgt spid="13"/>
                                        </p:tgtEl>
                                        <p:attrNameLst>
                                          <p:attrName>ppt_h</p:attrName>
                                        </p:attrNameLst>
                                      </p:cBhvr>
                                      <p:tavLst>
                                        <p:tav tm="0">
                                          <p:val>
                                            <p:fltVal val="0"/>
                                          </p:val>
                                        </p:tav>
                                        <p:tav tm="100000">
                                          <p:val>
                                            <p:strVal val="#ppt_h"/>
                                          </p:val>
                                        </p:tav>
                                      </p:tavLst>
                                    </p:anim>
                                  </p:childTnLst>
                                </p:cTn>
                              </p:par>
                            </p:childTnLst>
                          </p:cTn>
                        </p:par>
                        <p:par>
                          <p:cTn id="90" fill="hold">
                            <p:stCondLst>
                              <p:cond delay="3600"/>
                            </p:stCondLst>
                            <p:childTnLst>
                              <p:par>
                                <p:cTn id="91" presetID="17" presetClass="entr" presetSubtype="8" fill="hold" grpId="0" nodeType="after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p:cTn id="93" dur="300" fill="hold"/>
                                        <p:tgtEl>
                                          <p:spTgt spid="45"/>
                                        </p:tgtEl>
                                        <p:attrNameLst>
                                          <p:attrName>ppt_x</p:attrName>
                                        </p:attrNameLst>
                                      </p:cBhvr>
                                      <p:tavLst>
                                        <p:tav tm="0">
                                          <p:val>
                                            <p:strVal val="#ppt_x-#ppt_w/2"/>
                                          </p:val>
                                        </p:tav>
                                        <p:tav tm="100000">
                                          <p:val>
                                            <p:strVal val="#ppt_x"/>
                                          </p:val>
                                        </p:tav>
                                      </p:tavLst>
                                    </p:anim>
                                    <p:anim calcmode="lin" valueType="num">
                                      <p:cBhvr>
                                        <p:cTn id="94" dur="300" fill="hold"/>
                                        <p:tgtEl>
                                          <p:spTgt spid="45"/>
                                        </p:tgtEl>
                                        <p:attrNameLst>
                                          <p:attrName>ppt_y</p:attrName>
                                        </p:attrNameLst>
                                      </p:cBhvr>
                                      <p:tavLst>
                                        <p:tav tm="0">
                                          <p:val>
                                            <p:strVal val="#ppt_y"/>
                                          </p:val>
                                        </p:tav>
                                        <p:tav tm="100000">
                                          <p:val>
                                            <p:strVal val="#ppt_y"/>
                                          </p:val>
                                        </p:tav>
                                      </p:tavLst>
                                    </p:anim>
                                    <p:anim calcmode="lin" valueType="num">
                                      <p:cBhvr>
                                        <p:cTn id="95" dur="300" fill="hold"/>
                                        <p:tgtEl>
                                          <p:spTgt spid="45"/>
                                        </p:tgtEl>
                                        <p:attrNameLst>
                                          <p:attrName>ppt_w</p:attrName>
                                        </p:attrNameLst>
                                      </p:cBhvr>
                                      <p:tavLst>
                                        <p:tav tm="0">
                                          <p:val>
                                            <p:fltVal val="0"/>
                                          </p:val>
                                        </p:tav>
                                        <p:tav tm="100000">
                                          <p:val>
                                            <p:strVal val="#ppt_w"/>
                                          </p:val>
                                        </p:tav>
                                      </p:tavLst>
                                    </p:anim>
                                    <p:anim calcmode="lin" valueType="num">
                                      <p:cBhvr>
                                        <p:cTn id="96" dur="300" fill="hold"/>
                                        <p:tgtEl>
                                          <p:spTgt spid="45"/>
                                        </p:tgtEl>
                                        <p:attrNameLst>
                                          <p:attrName>ppt_h</p:attrName>
                                        </p:attrNameLst>
                                      </p:cBhvr>
                                      <p:tavLst>
                                        <p:tav tm="0">
                                          <p:val>
                                            <p:strVal val="#ppt_h"/>
                                          </p:val>
                                        </p:tav>
                                        <p:tav tm="100000">
                                          <p:val>
                                            <p:strVal val="#ppt_h"/>
                                          </p:val>
                                        </p:tav>
                                      </p:tavLst>
                                    </p:anim>
                                  </p:childTnLst>
                                </p:cTn>
                              </p:par>
                            </p:childTnLst>
                          </p:cTn>
                        </p:par>
                        <p:par>
                          <p:cTn id="97" fill="hold">
                            <p:stCondLst>
                              <p:cond delay="3900"/>
                            </p:stCondLst>
                            <p:childTnLst>
                              <p:par>
                                <p:cTn id="98" presetID="17" presetClass="entr" presetSubtype="1" fill="hold" nodeType="afterEffect">
                                  <p:stCondLst>
                                    <p:cond delay="0"/>
                                  </p:stCondLst>
                                  <p:childTnLst>
                                    <p:set>
                                      <p:cBhvr>
                                        <p:cTn id="99" dur="1" fill="hold">
                                          <p:stCondLst>
                                            <p:cond delay="0"/>
                                          </p:stCondLst>
                                        </p:cTn>
                                        <p:tgtEl>
                                          <p:spTgt spid="5"/>
                                        </p:tgtEl>
                                        <p:attrNameLst>
                                          <p:attrName>style.visibility</p:attrName>
                                        </p:attrNameLst>
                                      </p:cBhvr>
                                      <p:to>
                                        <p:strVal val="visible"/>
                                      </p:to>
                                    </p:set>
                                    <p:anim calcmode="lin" valueType="num">
                                      <p:cBhvr>
                                        <p:cTn id="100" dur="300" fill="hold"/>
                                        <p:tgtEl>
                                          <p:spTgt spid="5"/>
                                        </p:tgtEl>
                                        <p:attrNameLst>
                                          <p:attrName>ppt_x</p:attrName>
                                        </p:attrNameLst>
                                      </p:cBhvr>
                                      <p:tavLst>
                                        <p:tav tm="0">
                                          <p:val>
                                            <p:strVal val="#ppt_x"/>
                                          </p:val>
                                        </p:tav>
                                        <p:tav tm="100000">
                                          <p:val>
                                            <p:strVal val="#ppt_x"/>
                                          </p:val>
                                        </p:tav>
                                      </p:tavLst>
                                    </p:anim>
                                    <p:anim calcmode="lin" valueType="num">
                                      <p:cBhvr>
                                        <p:cTn id="101" dur="300" fill="hold"/>
                                        <p:tgtEl>
                                          <p:spTgt spid="5"/>
                                        </p:tgtEl>
                                        <p:attrNameLst>
                                          <p:attrName>ppt_y</p:attrName>
                                        </p:attrNameLst>
                                      </p:cBhvr>
                                      <p:tavLst>
                                        <p:tav tm="0">
                                          <p:val>
                                            <p:strVal val="#ppt_y-#ppt_h/2"/>
                                          </p:val>
                                        </p:tav>
                                        <p:tav tm="100000">
                                          <p:val>
                                            <p:strVal val="#ppt_y"/>
                                          </p:val>
                                        </p:tav>
                                      </p:tavLst>
                                    </p:anim>
                                    <p:anim calcmode="lin" valueType="num">
                                      <p:cBhvr>
                                        <p:cTn id="102" dur="300" fill="hold"/>
                                        <p:tgtEl>
                                          <p:spTgt spid="5"/>
                                        </p:tgtEl>
                                        <p:attrNameLst>
                                          <p:attrName>ppt_w</p:attrName>
                                        </p:attrNameLst>
                                      </p:cBhvr>
                                      <p:tavLst>
                                        <p:tav tm="0">
                                          <p:val>
                                            <p:strVal val="#ppt_w"/>
                                          </p:val>
                                        </p:tav>
                                        <p:tav tm="100000">
                                          <p:val>
                                            <p:strVal val="#ppt_w"/>
                                          </p:val>
                                        </p:tav>
                                      </p:tavLst>
                                    </p:anim>
                                    <p:anim calcmode="lin" valueType="num">
                                      <p:cBhvr>
                                        <p:cTn id="103" dur="300" fill="hold"/>
                                        <p:tgtEl>
                                          <p:spTgt spid="5"/>
                                        </p:tgtEl>
                                        <p:attrNameLst>
                                          <p:attrName>ppt_h</p:attrName>
                                        </p:attrNameLst>
                                      </p:cBhvr>
                                      <p:tavLst>
                                        <p:tav tm="0">
                                          <p:val>
                                            <p:fltVal val="0"/>
                                          </p:val>
                                        </p:tav>
                                        <p:tav tm="100000">
                                          <p:val>
                                            <p:strVal val="#ppt_h"/>
                                          </p:val>
                                        </p:tav>
                                      </p:tavLst>
                                    </p:anim>
                                  </p:childTnLst>
                                </p:cTn>
                              </p:par>
                            </p:childTnLst>
                          </p:cTn>
                        </p:par>
                        <p:par>
                          <p:cTn id="104" fill="hold">
                            <p:stCondLst>
                              <p:cond delay="4200"/>
                            </p:stCondLst>
                            <p:childTnLst>
                              <p:par>
                                <p:cTn id="105" presetID="23" presetClass="entr" presetSubtype="16" fill="hold" grpId="0" nodeType="afterEffect">
                                  <p:stCondLst>
                                    <p:cond delay="0"/>
                                  </p:stCondLst>
                                  <p:childTnLst>
                                    <p:set>
                                      <p:cBhvr>
                                        <p:cTn id="106" dur="1" fill="hold">
                                          <p:stCondLst>
                                            <p:cond delay="0"/>
                                          </p:stCondLst>
                                        </p:cTn>
                                        <p:tgtEl>
                                          <p:spTgt spid="4"/>
                                        </p:tgtEl>
                                        <p:attrNameLst>
                                          <p:attrName>style.visibility</p:attrName>
                                        </p:attrNameLst>
                                      </p:cBhvr>
                                      <p:to>
                                        <p:strVal val="visible"/>
                                      </p:to>
                                    </p:set>
                                    <p:anim calcmode="lin" valueType="num">
                                      <p:cBhvr>
                                        <p:cTn id="107" dur="300" fill="hold"/>
                                        <p:tgtEl>
                                          <p:spTgt spid="4"/>
                                        </p:tgtEl>
                                        <p:attrNameLst>
                                          <p:attrName>ppt_w</p:attrName>
                                        </p:attrNameLst>
                                      </p:cBhvr>
                                      <p:tavLst>
                                        <p:tav tm="0">
                                          <p:val>
                                            <p:fltVal val="0"/>
                                          </p:val>
                                        </p:tav>
                                        <p:tav tm="100000">
                                          <p:val>
                                            <p:strVal val="#ppt_w"/>
                                          </p:val>
                                        </p:tav>
                                      </p:tavLst>
                                    </p:anim>
                                    <p:anim calcmode="lin" valueType="num">
                                      <p:cBhvr>
                                        <p:cTn id="108" dur="300" fill="hold"/>
                                        <p:tgtEl>
                                          <p:spTgt spid="4"/>
                                        </p:tgtEl>
                                        <p:attrNameLst>
                                          <p:attrName>ppt_h</p:attrName>
                                        </p:attrNameLst>
                                      </p:cBhvr>
                                      <p:tavLst>
                                        <p:tav tm="0">
                                          <p:val>
                                            <p:fltVal val="0"/>
                                          </p:val>
                                        </p:tav>
                                        <p:tav tm="100000">
                                          <p:val>
                                            <p:strVal val="#ppt_h"/>
                                          </p:val>
                                        </p:tav>
                                      </p:tavLst>
                                    </p:anim>
                                  </p:childTnLst>
                                </p:cTn>
                              </p:par>
                            </p:childTnLst>
                          </p:cTn>
                        </p:par>
                        <p:par>
                          <p:cTn id="109" fill="hold">
                            <p:stCondLst>
                              <p:cond delay="4500"/>
                            </p:stCondLst>
                            <p:childTnLst>
                              <p:par>
                                <p:cTn id="110" presetID="17" presetClass="entr" presetSubtype="8" fill="hold" grpId="0" nodeType="afterEffect">
                                  <p:stCondLst>
                                    <p:cond delay="0"/>
                                  </p:stCondLst>
                                  <p:childTnLst>
                                    <p:set>
                                      <p:cBhvr>
                                        <p:cTn id="111" dur="1" fill="hold">
                                          <p:stCondLst>
                                            <p:cond delay="0"/>
                                          </p:stCondLst>
                                        </p:cTn>
                                        <p:tgtEl>
                                          <p:spTgt spid="6"/>
                                        </p:tgtEl>
                                        <p:attrNameLst>
                                          <p:attrName>style.visibility</p:attrName>
                                        </p:attrNameLst>
                                      </p:cBhvr>
                                      <p:to>
                                        <p:strVal val="visible"/>
                                      </p:to>
                                    </p:set>
                                    <p:anim calcmode="lin" valueType="num">
                                      <p:cBhvr>
                                        <p:cTn id="112" dur="300" fill="hold"/>
                                        <p:tgtEl>
                                          <p:spTgt spid="6"/>
                                        </p:tgtEl>
                                        <p:attrNameLst>
                                          <p:attrName>ppt_x</p:attrName>
                                        </p:attrNameLst>
                                      </p:cBhvr>
                                      <p:tavLst>
                                        <p:tav tm="0">
                                          <p:val>
                                            <p:strVal val="#ppt_x-#ppt_w/2"/>
                                          </p:val>
                                        </p:tav>
                                        <p:tav tm="100000">
                                          <p:val>
                                            <p:strVal val="#ppt_x"/>
                                          </p:val>
                                        </p:tav>
                                      </p:tavLst>
                                    </p:anim>
                                    <p:anim calcmode="lin" valueType="num">
                                      <p:cBhvr>
                                        <p:cTn id="113" dur="300" fill="hold"/>
                                        <p:tgtEl>
                                          <p:spTgt spid="6"/>
                                        </p:tgtEl>
                                        <p:attrNameLst>
                                          <p:attrName>ppt_y</p:attrName>
                                        </p:attrNameLst>
                                      </p:cBhvr>
                                      <p:tavLst>
                                        <p:tav tm="0">
                                          <p:val>
                                            <p:strVal val="#ppt_y"/>
                                          </p:val>
                                        </p:tav>
                                        <p:tav tm="100000">
                                          <p:val>
                                            <p:strVal val="#ppt_y"/>
                                          </p:val>
                                        </p:tav>
                                      </p:tavLst>
                                    </p:anim>
                                    <p:anim calcmode="lin" valueType="num">
                                      <p:cBhvr>
                                        <p:cTn id="114" dur="300" fill="hold"/>
                                        <p:tgtEl>
                                          <p:spTgt spid="6"/>
                                        </p:tgtEl>
                                        <p:attrNameLst>
                                          <p:attrName>ppt_w</p:attrName>
                                        </p:attrNameLst>
                                      </p:cBhvr>
                                      <p:tavLst>
                                        <p:tav tm="0">
                                          <p:val>
                                            <p:fltVal val="0"/>
                                          </p:val>
                                        </p:tav>
                                        <p:tav tm="100000">
                                          <p:val>
                                            <p:strVal val="#ppt_w"/>
                                          </p:val>
                                        </p:tav>
                                      </p:tavLst>
                                    </p:anim>
                                    <p:anim calcmode="lin" valueType="num">
                                      <p:cBhvr>
                                        <p:cTn id="115" dur="3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6" grpId="0" animBg="1"/>
      <p:bldP spid="42" grpId="0"/>
      <p:bldP spid="43" grpId="0"/>
      <p:bldP spid="44" grpId="0"/>
      <p:bldP spid="45" grpId="0"/>
      <p:bldP spid="47" grpId="0"/>
      <p:bldP spid="4"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D8489C17-0879-9BBF-E212-060D8D1817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307" t="-15593" r="31765" b="100000"/>
          <a:stretch>
            <a:fillRect/>
          </a:stretch>
        </p:blipFill>
        <p:spPr>
          <a:xfrm>
            <a:off x="9331538" y="-1069372"/>
            <a:ext cx="2138746" cy="1069373"/>
          </a:xfrm>
          <a:custGeom>
            <a:avLst/>
            <a:gdLst>
              <a:gd name="connsiteX0" fmla="*/ 1069373 w 2138746"/>
              <a:gd name="connsiteY0" fmla="*/ 0 h 1069373"/>
              <a:gd name="connsiteX1" fmla="*/ 2138746 w 2138746"/>
              <a:gd name="connsiteY1" fmla="*/ 1069373 h 1069373"/>
              <a:gd name="connsiteX2" fmla="*/ 0 w 2138746"/>
              <a:gd name="connsiteY2" fmla="*/ 1069373 h 1069373"/>
              <a:gd name="connsiteX3" fmla="*/ 1069373 w 2138746"/>
              <a:gd name="connsiteY3" fmla="*/ 0 h 1069373"/>
            </a:gdLst>
            <a:ahLst/>
            <a:cxnLst>
              <a:cxn ang="0">
                <a:pos x="connsiteX0" y="connsiteY0"/>
              </a:cxn>
              <a:cxn ang="0">
                <a:pos x="connsiteX1" y="connsiteY1"/>
              </a:cxn>
              <a:cxn ang="0">
                <a:pos x="connsiteX2" y="connsiteY2"/>
              </a:cxn>
              <a:cxn ang="0">
                <a:pos x="connsiteX3" y="connsiteY3"/>
              </a:cxn>
            </a:cxnLst>
            <a:rect l="l" t="t" r="r" b="b"/>
            <a:pathLst>
              <a:path w="2138746" h="1069373">
                <a:moveTo>
                  <a:pt x="1069373" y="0"/>
                </a:moveTo>
                <a:lnTo>
                  <a:pt x="2138746" y="1069373"/>
                </a:lnTo>
                <a:lnTo>
                  <a:pt x="0" y="1069373"/>
                </a:lnTo>
                <a:lnTo>
                  <a:pt x="1069373" y="0"/>
                </a:lnTo>
                <a:close/>
              </a:path>
            </a:pathLst>
          </a:custGeom>
        </p:spPr>
      </p:pic>
      <p:pic>
        <p:nvPicPr>
          <p:cNvPr id="105" name="Picture 104">
            <a:extLst>
              <a:ext uri="{FF2B5EF4-FFF2-40B4-BE49-F238E27FC236}">
                <a16:creationId xmlns:a16="http://schemas.microsoft.com/office/drawing/2014/main" id="{08B0DE14-E4A6-B8F2-7CBA-19A191E553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5177" r="-1618" b="50222"/>
          <a:stretch>
            <a:fillRect/>
          </a:stretch>
        </p:blipFill>
        <p:spPr>
          <a:xfrm>
            <a:off x="14568502" y="3098218"/>
            <a:ext cx="157768" cy="315536"/>
          </a:xfrm>
          <a:custGeom>
            <a:avLst/>
            <a:gdLst>
              <a:gd name="connsiteX0" fmla="*/ 0 w 157768"/>
              <a:gd name="connsiteY0" fmla="*/ 0 h 315536"/>
              <a:gd name="connsiteX1" fmla="*/ 157768 w 157768"/>
              <a:gd name="connsiteY1" fmla="*/ 157768 h 315536"/>
              <a:gd name="connsiteX2" fmla="*/ 0 w 157768"/>
              <a:gd name="connsiteY2" fmla="*/ 315536 h 315536"/>
              <a:gd name="connsiteX3" fmla="*/ 0 w 157768"/>
              <a:gd name="connsiteY3" fmla="*/ 0 h 315536"/>
            </a:gdLst>
            <a:ahLst/>
            <a:cxnLst>
              <a:cxn ang="0">
                <a:pos x="connsiteX0" y="connsiteY0"/>
              </a:cxn>
              <a:cxn ang="0">
                <a:pos x="connsiteX1" y="connsiteY1"/>
              </a:cxn>
              <a:cxn ang="0">
                <a:pos x="connsiteX2" y="connsiteY2"/>
              </a:cxn>
              <a:cxn ang="0">
                <a:pos x="connsiteX3" y="connsiteY3"/>
              </a:cxn>
            </a:cxnLst>
            <a:rect l="l" t="t" r="r" b="b"/>
            <a:pathLst>
              <a:path w="157768" h="315536">
                <a:moveTo>
                  <a:pt x="0" y="0"/>
                </a:moveTo>
                <a:lnTo>
                  <a:pt x="157768" y="157768"/>
                </a:lnTo>
                <a:lnTo>
                  <a:pt x="0" y="315536"/>
                </a:lnTo>
                <a:lnTo>
                  <a:pt x="0" y="0"/>
                </a:lnTo>
                <a:close/>
              </a:path>
            </a:pathLst>
          </a:custGeom>
        </p:spPr>
      </p:pic>
      <p:pic>
        <p:nvPicPr>
          <p:cNvPr id="104" name="Picture 103">
            <a:extLst>
              <a:ext uri="{FF2B5EF4-FFF2-40B4-BE49-F238E27FC236}">
                <a16:creationId xmlns:a16="http://schemas.microsoft.com/office/drawing/2014/main" id="{C4466864-3939-7D5E-D42B-D003273C64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230" t="100000" r="35313" b="-10281"/>
          <a:stretch>
            <a:fillRect/>
          </a:stretch>
        </p:blipFill>
        <p:spPr>
          <a:xfrm>
            <a:off x="10764913" y="6851677"/>
            <a:ext cx="1410156" cy="705078"/>
          </a:xfrm>
          <a:custGeom>
            <a:avLst/>
            <a:gdLst>
              <a:gd name="connsiteX0" fmla="*/ 0 w 1410156"/>
              <a:gd name="connsiteY0" fmla="*/ 0 h 705078"/>
              <a:gd name="connsiteX1" fmla="*/ 1410156 w 1410156"/>
              <a:gd name="connsiteY1" fmla="*/ 0 h 705078"/>
              <a:gd name="connsiteX2" fmla="*/ 705076 w 1410156"/>
              <a:gd name="connsiteY2" fmla="*/ 705078 h 705078"/>
              <a:gd name="connsiteX3" fmla="*/ 0 w 1410156"/>
              <a:gd name="connsiteY3" fmla="*/ 0 h 705078"/>
            </a:gdLst>
            <a:ahLst/>
            <a:cxnLst>
              <a:cxn ang="0">
                <a:pos x="connsiteX0" y="connsiteY0"/>
              </a:cxn>
              <a:cxn ang="0">
                <a:pos x="connsiteX1" y="connsiteY1"/>
              </a:cxn>
              <a:cxn ang="0">
                <a:pos x="connsiteX2" y="connsiteY2"/>
              </a:cxn>
              <a:cxn ang="0">
                <a:pos x="connsiteX3" y="connsiteY3"/>
              </a:cxn>
            </a:cxnLst>
            <a:rect l="l" t="t" r="r" b="b"/>
            <a:pathLst>
              <a:path w="1410156" h="705078">
                <a:moveTo>
                  <a:pt x="0" y="0"/>
                </a:moveTo>
                <a:lnTo>
                  <a:pt x="1410156" y="0"/>
                </a:lnTo>
                <a:lnTo>
                  <a:pt x="705076" y="705078"/>
                </a:lnTo>
                <a:lnTo>
                  <a:pt x="0" y="0"/>
                </a:lnTo>
                <a:close/>
              </a:path>
            </a:pathLst>
          </a:custGeom>
        </p:spPr>
      </p:pic>
      <p:pic>
        <p:nvPicPr>
          <p:cNvPr id="103" name="Picture 102">
            <a:extLst>
              <a:ext uri="{FF2B5EF4-FFF2-40B4-BE49-F238E27FC236}">
                <a16:creationId xmlns:a16="http://schemas.microsoft.com/office/drawing/2014/main" id="{213CB438-32F1-A848-83D4-53FAC027E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2856" t="-22865" r="28328" b="100000"/>
          <a:stretch>
            <a:fillRect/>
          </a:stretch>
        </p:blipFill>
        <p:spPr>
          <a:xfrm>
            <a:off x="8994934" y="-1568114"/>
            <a:ext cx="2810532" cy="1568115"/>
          </a:xfrm>
          <a:custGeom>
            <a:avLst/>
            <a:gdLst>
              <a:gd name="connsiteX0" fmla="*/ 1242418 w 2810532"/>
              <a:gd name="connsiteY0" fmla="*/ 0 h 1568115"/>
              <a:gd name="connsiteX1" fmla="*/ 1405266 w 2810532"/>
              <a:gd name="connsiteY1" fmla="*/ 162849 h 1568115"/>
              <a:gd name="connsiteX2" fmla="*/ 1530285 w 2810532"/>
              <a:gd name="connsiteY2" fmla="*/ 37830 h 1568115"/>
              <a:gd name="connsiteX3" fmla="*/ 1698587 w 2810532"/>
              <a:gd name="connsiteY3" fmla="*/ 206132 h 1568115"/>
              <a:gd name="connsiteX4" fmla="*/ 1573568 w 2810532"/>
              <a:gd name="connsiteY4" fmla="*/ 331151 h 1568115"/>
              <a:gd name="connsiteX5" fmla="*/ 2810532 w 2810532"/>
              <a:gd name="connsiteY5" fmla="*/ 1568115 h 1568115"/>
              <a:gd name="connsiteX6" fmla="*/ 2475350 w 2810532"/>
              <a:gd name="connsiteY6" fmla="*/ 1568115 h 1568115"/>
              <a:gd name="connsiteX7" fmla="*/ 1405977 w 2810532"/>
              <a:gd name="connsiteY7" fmla="*/ 498742 h 1568115"/>
              <a:gd name="connsiteX8" fmla="*/ 336604 w 2810532"/>
              <a:gd name="connsiteY8" fmla="*/ 1568115 h 1568115"/>
              <a:gd name="connsiteX9" fmla="*/ 0 w 2810532"/>
              <a:gd name="connsiteY9" fmla="*/ 1568115 h 1568115"/>
              <a:gd name="connsiteX10" fmla="*/ 1237675 w 2810532"/>
              <a:gd name="connsiteY10" fmla="*/ 330440 h 1568115"/>
              <a:gd name="connsiteX11" fmla="*/ 1074827 w 2810532"/>
              <a:gd name="connsiteY11" fmla="*/ 167591 h 1568115"/>
              <a:gd name="connsiteX12" fmla="*/ 1242418 w 2810532"/>
              <a:gd name="connsiteY12" fmla="*/ 0 h 156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532" h="1568115">
                <a:moveTo>
                  <a:pt x="1242418" y="0"/>
                </a:moveTo>
                <a:lnTo>
                  <a:pt x="1405266" y="162849"/>
                </a:lnTo>
                <a:lnTo>
                  <a:pt x="1530285" y="37830"/>
                </a:lnTo>
                <a:lnTo>
                  <a:pt x="1698587" y="206132"/>
                </a:lnTo>
                <a:lnTo>
                  <a:pt x="1573568" y="331151"/>
                </a:lnTo>
                <a:lnTo>
                  <a:pt x="2810532" y="1568115"/>
                </a:lnTo>
                <a:lnTo>
                  <a:pt x="2475350" y="1568115"/>
                </a:lnTo>
                <a:lnTo>
                  <a:pt x="1405977" y="498742"/>
                </a:lnTo>
                <a:lnTo>
                  <a:pt x="336604" y="1568115"/>
                </a:lnTo>
                <a:lnTo>
                  <a:pt x="0" y="1568115"/>
                </a:lnTo>
                <a:lnTo>
                  <a:pt x="1237675" y="330440"/>
                </a:lnTo>
                <a:lnTo>
                  <a:pt x="1074827" y="167591"/>
                </a:lnTo>
                <a:lnTo>
                  <a:pt x="1242418" y="0"/>
                </a:lnTo>
                <a:close/>
              </a:path>
            </a:pathLst>
          </a:custGeom>
        </p:spPr>
      </p:pic>
      <p:pic>
        <p:nvPicPr>
          <p:cNvPr id="102" name="Picture 101">
            <a:extLst>
              <a:ext uri="{FF2B5EF4-FFF2-40B4-BE49-F238E27FC236}">
                <a16:creationId xmlns:a16="http://schemas.microsoft.com/office/drawing/2014/main" id="{AFF93DB0-2BD6-4898-EDEF-055FFD795C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517" t="-1116" r="58913" b="100000"/>
          <a:stretch>
            <a:fillRect/>
          </a:stretch>
        </p:blipFill>
        <p:spPr>
          <a:xfrm>
            <a:off x="9720054" y="-82875"/>
            <a:ext cx="153106" cy="76553"/>
          </a:xfrm>
          <a:custGeom>
            <a:avLst/>
            <a:gdLst>
              <a:gd name="connsiteX0" fmla="*/ 76553 w 153106"/>
              <a:gd name="connsiteY0" fmla="*/ 0 h 76553"/>
              <a:gd name="connsiteX1" fmla="*/ 153106 w 153106"/>
              <a:gd name="connsiteY1" fmla="*/ 76553 h 76553"/>
              <a:gd name="connsiteX2" fmla="*/ 0 w 153106"/>
              <a:gd name="connsiteY2" fmla="*/ 76553 h 76553"/>
              <a:gd name="connsiteX3" fmla="*/ 76553 w 153106"/>
              <a:gd name="connsiteY3" fmla="*/ 0 h 76553"/>
            </a:gdLst>
            <a:ahLst/>
            <a:cxnLst>
              <a:cxn ang="0">
                <a:pos x="connsiteX0" y="connsiteY0"/>
              </a:cxn>
              <a:cxn ang="0">
                <a:pos x="connsiteX1" y="connsiteY1"/>
              </a:cxn>
              <a:cxn ang="0">
                <a:pos x="connsiteX2" y="connsiteY2"/>
              </a:cxn>
              <a:cxn ang="0">
                <a:pos x="connsiteX3" y="connsiteY3"/>
              </a:cxn>
            </a:cxnLst>
            <a:rect l="l" t="t" r="r" b="b"/>
            <a:pathLst>
              <a:path w="153106" h="76553">
                <a:moveTo>
                  <a:pt x="76553" y="0"/>
                </a:moveTo>
                <a:lnTo>
                  <a:pt x="153106" y="76553"/>
                </a:lnTo>
                <a:lnTo>
                  <a:pt x="0" y="76553"/>
                </a:lnTo>
                <a:lnTo>
                  <a:pt x="76553" y="0"/>
                </a:lnTo>
                <a:close/>
              </a:path>
            </a:pathLst>
          </a:custGeom>
        </p:spPr>
      </p:pic>
      <p:pic>
        <p:nvPicPr>
          <p:cNvPr id="101" name="Picture 100">
            <a:extLst>
              <a:ext uri="{FF2B5EF4-FFF2-40B4-BE49-F238E27FC236}">
                <a16:creationId xmlns:a16="http://schemas.microsoft.com/office/drawing/2014/main" id="{CEB03642-09BA-1289-E88A-B75672245B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571" t="-472" r="25765" b="100000"/>
          <a:stretch>
            <a:fillRect/>
          </a:stretch>
        </p:blipFill>
        <p:spPr>
          <a:xfrm>
            <a:off x="13041522" y="-38719"/>
            <a:ext cx="64792" cy="32396"/>
          </a:xfrm>
          <a:custGeom>
            <a:avLst/>
            <a:gdLst>
              <a:gd name="connsiteX0" fmla="*/ 32396 w 64792"/>
              <a:gd name="connsiteY0" fmla="*/ 0 h 32396"/>
              <a:gd name="connsiteX1" fmla="*/ 64792 w 64792"/>
              <a:gd name="connsiteY1" fmla="*/ 32396 h 32396"/>
              <a:gd name="connsiteX2" fmla="*/ 0 w 64792"/>
              <a:gd name="connsiteY2" fmla="*/ 32396 h 32396"/>
              <a:gd name="connsiteX3" fmla="*/ 32396 w 64792"/>
              <a:gd name="connsiteY3" fmla="*/ 0 h 32396"/>
            </a:gdLst>
            <a:ahLst/>
            <a:cxnLst>
              <a:cxn ang="0">
                <a:pos x="connsiteX0" y="connsiteY0"/>
              </a:cxn>
              <a:cxn ang="0">
                <a:pos x="connsiteX1" y="connsiteY1"/>
              </a:cxn>
              <a:cxn ang="0">
                <a:pos x="connsiteX2" y="connsiteY2"/>
              </a:cxn>
              <a:cxn ang="0">
                <a:pos x="connsiteX3" y="connsiteY3"/>
              </a:cxn>
            </a:cxnLst>
            <a:rect l="l" t="t" r="r" b="b"/>
            <a:pathLst>
              <a:path w="64792" h="32396">
                <a:moveTo>
                  <a:pt x="32396" y="0"/>
                </a:moveTo>
                <a:lnTo>
                  <a:pt x="64792" y="32396"/>
                </a:lnTo>
                <a:lnTo>
                  <a:pt x="0" y="32396"/>
                </a:lnTo>
                <a:lnTo>
                  <a:pt x="32396" y="0"/>
                </a:lnTo>
                <a:close/>
              </a:path>
            </a:pathLst>
          </a:custGeom>
        </p:spPr>
      </p:pic>
      <p:pic>
        <p:nvPicPr>
          <p:cNvPr id="98" name="Picture 97">
            <a:extLst>
              <a:ext uri="{FF2B5EF4-FFF2-40B4-BE49-F238E27FC236}">
                <a16:creationId xmlns:a16="http://schemas.microsoft.com/office/drawing/2014/main" id="{9924E4D2-000E-5BF8-44DE-9DBFF635DA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697" r="29097" b="76900"/>
          <a:stretch>
            <a:fillRect/>
          </a:stretch>
        </p:blipFill>
        <p:spPr>
          <a:xfrm>
            <a:off x="10127756" y="-6322"/>
            <a:ext cx="2653554" cy="1584181"/>
          </a:xfrm>
          <a:custGeom>
            <a:avLst/>
            <a:gdLst>
              <a:gd name="connsiteX0" fmla="*/ 254596 w 2653554"/>
              <a:gd name="connsiteY0" fmla="*/ 0 h 1584181"/>
              <a:gd name="connsiteX1" fmla="*/ 2393342 w 2653554"/>
              <a:gd name="connsiteY1" fmla="*/ 0 h 1584181"/>
              <a:gd name="connsiteX2" fmla="*/ 2653554 w 2653554"/>
              <a:gd name="connsiteY2" fmla="*/ 260212 h 1584181"/>
              <a:gd name="connsiteX3" fmla="*/ 1329585 w 2653554"/>
              <a:gd name="connsiteY3" fmla="*/ 1584181 h 1584181"/>
              <a:gd name="connsiteX4" fmla="*/ 0 w 2653554"/>
              <a:gd name="connsiteY4" fmla="*/ 254596 h 1584181"/>
              <a:gd name="connsiteX5" fmla="*/ 254596 w 2653554"/>
              <a:gd name="connsiteY5" fmla="*/ 0 h 158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584181">
                <a:moveTo>
                  <a:pt x="254596" y="0"/>
                </a:moveTo>
                <a:lnTo>
                  <a:pt x="2393342" y="0"/>
                </a:lnTo>
                <a:lnTo>
                  <a:pt x="2653554" y="260212"/>
                </a:lnTo>
                <a:lnTo>
                  <a:pt x="1329585" y="1584181"/>
                </a:lnTo>
                <a:lnTo>
                  <a:pt x="0" y="254596"/>
                </a:lnTo>
                <a:lnTo>
                  <a:pt x="254596" y="0"/>
                </a:lnTo>
                <a:close/>
              </a:path>
            </a:pathLst>
          </a:custGeom>
        </p:spPr>
      </p:pic>
      <p:pic>
        <p:nvPicPr>
          <p:cNvPr id="95" name="Picture 94">
            <a:extLst>
              <a:ext uri="{FF2B5EF4-FFF2-40B4-BE49-F238E27FC236}">
                <a16:creationId xmlns:a16="http://schemas.microsoft.com/office/drawing/2014/main" id="{0E9F36A9-96D9-DE81-726C-DB191EC1C3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05" t="6156" r="44389" b="55151"/>
          <a:stretch>
            <a:fillRect/>
          </a:stretch>
        </p:blipFill>
        <p:spPr>
          <a:xfrm>
            <a:off x="8636195" y="415864"/>
            <a:ext cx="2653557" cy="2653557"/>
          </a:xfrm>
          <a:custGeom>
            <a:avLst/>
            <a:gdLst>
              <a:gd name="connsiteX0" fmla="*/ 1323972 w 2653557"/>
              <a:gd name="connsiteY0" fmla="*/ 0 h 2653557"/>
              <a:gd name="connsiteX1" fmla="*/ 2653557 w 2653557"/>
              <a:gd name="connsiteY1" fmla="*/ 1329585 h 2653557"/>
              <a:gd name="connsiteX2" fmla="*/ 1329585 w 2653557"/>
              <a:gd name="connsiteY2" fmla="*/ 2653557 h 2653557"/>
              <a:gd name="connsiteX3" fmla="*/ 0 w 2653557"/>
              <a:gd name="connsiteY3" fmla="*/ 1323972 h 2653557"/>
              <a:gd name="connsiteX4" fmla="*/ 1323972 w 2653557"/>
              <a:gd name="connsiteY4" fmla="*/ 0 h 265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7" h="2653557">
                <a:moveTo>
                  <a:pt x="1323972" y="0"/>
                </a:moveTo>
                <a:lnTo>
                  <a:pt x="2653557" y="1329585"/>
                </a:lnTo>
                <a:lnTo>
                  <a:pt x="1329585" y="2653557"/>
                </a:lnTo>
                <a:lnTo>
                  <a:pt x="0" y="1323972"/>
                </a:lnTo>
                <a:lnTo>
                  <a:pt x="1323972" y="0"/>
                </a:lnTo>
                <a:close/>
              </a:path>
            </a:pathLst>
          </a:custGeom>
        </p:spPr>
      </p:pic>
      <p:pic>
        <p:nvPicPr>
          <p:cNvPr id="94" name="Picture 93">
            <a:extLst>
              <a:ext uri="{FF2B5EF4-FFF2-40B4-BE49-F238E27FC236}">
                <a16:creationId xmlns:a16="http://schemas.microsoft.com/office/drawing/2014/main" id="{A9CE7034-F690-5363-E638-DFBE8DBC53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054" t="6248" r="13740" b="55059"/>
          <a:stretch>
            <a:fillRect/>
          </a:stretch>
        </p:blipFill>
        <p:spPr>
          <a:xfrm>
            <a:off x="11625643" y="422192"/>
            <a:ext cx="2653554" cy="2653555"/>
          </a:xfrm>
          <a:custGeom>
            <a:avLst/>
            <a:gdLst>
              <a:gd name="connsiteX0" fmla="*/ 1323969 w 2653554"/>
              <a:gd name="connsiteY0" fmla="*/ 0 h 2653555"/>
              <a:gd name="connsiteX1" fmla="*/ 2653554 w 2653554"/>
              <a:gd name="connsiteY1" fmla="*/ 1329585 h 2653555"/>
              <a:gd name="connsiteX2" fmla="*/ 1329585 w 2653554"/>
              <a:gd name="connsiteY2" fmla="*/ 2653555 h 2653555"/>
              <a:gd name="connsiteX3" fmla="*/ 0 w 2653554"/>
              <a:gd name="connsiteY3" fmla="*/ 1323969 h 2653555"/>
              <a:gd name="connsiteX4" fmla="*/ 1323969 w 2653554"/>
              <a:gd name="connsiteY4" fmla="*/ 0 h 265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5">
                <a:moveTo>
                  <a:pt x="1323969" y="0"/>
                </a:moveTo>
                <a:lnTo>
                  <a:pt x="2653554" y="1329585"/>
                </a:lnTo>
                <a:lnTo>
                  <a:pt x="1329585" y="2653555"/>
                </a:lnTo>
                <a:lnTo>
                  <a:pt x="0" y="1323969"/>
                </a:lnTo>
                <a:lnTo>
                  <a:pt x="1323969" y="0"/>
                </a:lnTo>
                <a:close/>
              </a:path>
            </a:pathLst>
          </a:custGeom>
        </p:spPr>
      </p:pic>
      <p:pic>
        <p:nvPicPr>
          <p:cNvPr id="93" name="Picture 92">
            <a:extLst>
              <a:ext uri="{FF2B5EF4-FFF2-40B4-BE49-F238E27FC236}">
                <a16:creationId xmlns:a16="http://schemas.microsoft.com/office/drawing/2014/main" id="{8E3ACDBE-D34B-F4C6-8F9C-C1552CC477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112" t="27905" r="59682" b="33402"/>
          <a:stretch>
            <a:fillRect/>
          </a:stretch>
        </p:blipFill>
        <p:spPr>
          <a:xfrm>
            <a:off x="7164765" y="1907433"/>
            <a:ext cx="2653554" cy="2653552"/>
          </a:xfrm>
          <a:custGeom>
            <a:avLst/>
            <a:gdLst>
              <a:gd name="connsiteX0" fmla="*/ 1323969 w 2653554"/>
              <a:gd name="connsiteY0" fmla="*/ 0 h 2653552"/>
              <a:gd name="connsiteX1" fmla="*/ 2653554 w 2653554"/>
              <a:gd name="connsiteY1" fmla="*/ 1329585 h 2653552"/>
              <a:gd name="connsiteX2" fmla="*/ 1329583 w 2653554"/>
              <a:gd name="connsiteY2" fmla="*/ 2653552 h 2653552"/>
              <a:gd name="connsiteX3" fmla="*/ 0 w 2653554"/>
              <a:gd name="connsiteY3" fmla="*/ 1323969 h 2653552"/>
              <a:gd name="connsiteX4" fmla="*/ 1323969 w 2653554"/>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4" h="2653552">
                <a:moveTo>
                  <a:pt x="1323969" y="0"/>
                </a:moveTo>
                <a:lnTo>
                  <a:pt x="2653554" y="1329585"/>
                </a:lnTo>
                <a:lnTo>
                  <a:pt x="1329583" y="2653552"/>
                </a:lnTo>
                <a:lnTo>
                  <a:pt x="0" y="1323969"/>
                </a:lnTo>
                <a:lnTo>
                  <a:pt x="1323969" y="0"/>
                </a:lnTo>
                <a:close/>
              </a:path>
            </a:pathLst>
          </a:custGeom>
        </p:spPr>
      </p:pic>
      <p:pic>
        <p:nvPicPr>
          <p:cNvPr id="92" name="Picture 91">
            <a:extLst>
              <a:ext uri="{FF2B5EF4-FFF2-40B4-BE49-F238E27FC236}">
                <a16:creationId xmlns:a16="http://schemas.microsoft.com/office/drawing/2014/main" id="{4F0359ED-4283-AAB2-9EA5-65089E87F1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762" t="27998" r="29032" b="33310"/>
          <a:stretch>
            <a:fillRect/>
          </a:stretch>
        </p:blipFill>
        <p:spPr>
          <a:xfrm>
            <a:off x="10134081" y="1913750"/>
            <a:ext cx="2653558" cy="2653558"/>
          </a:xfrm>
          <a:custGeom>
            <a:avLst/>
            <a:gdLst>
              <a:gd name="connsiteX0" fmla="*/ 1323972 w 2653558"/>
              <a:gd name="connsiteY0" fmla="*/ 0 h 2653558"/>
              <a:gd name="connsiteX1" fmla="*/ 2653558 w 2653558"/>
              <a:gd name="connsiteY1" fmla="*/ 1329585 h 2653558"/>
              <a:gd name="connsiteX2" fmla="*/ 1329585 w 2653558"/>
              <a:gd name="connsiteY2" fmla="*/ 2653558 h 2653558"/>
              <a:gd name="connsiteX3" fmla="*/ 0 w 2653558"/>
              <a:gd name="connsiteY3" fmla="*/ 1323972 h 2653558"/>
              <a:gd name="connsiteX4" fmla="*/ 1323972 w 2653558"/>
              <a:gd name="connsiteY4" fmla="*/ 0 h 2653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8" h="2653558">
                <a:moveTo>
                  <a:pt x="1323972" y="0"/>
                </a:moveTo>
                <a:lnTo>
                  <a:pt x="2653558" y="1329585"/>
                </a:lnTo>
                <a:lnTo>
                  <a:pt x="1329585" y="2653558"/>
                </a:lnTo>
                <a:lnTo>
                  <a:pt x="0" y="1323972"/>
                </a:lnTo>
                <a:lnTo>
                  <a:pt x="1323972" y="0"/>
                </a:lnTo>
                <a:close/>
              </a:path>
            </a:pathLst>
          </a:custGeom>
        </p:spPr>
      </p:pic>
      <p:pic>
        <p:nvPicPr>
          <p:cNvPr id="90" name="Picture 89">
            <a:extLst>
              <a:ext uri="{FF2B5EF4-FFF2-40B4-BE49-F238E27FC236}">
                <a16:creationId xmlns:a16="http://schemas.microsoft.com/office/drawing/2014/main" id="{236C9879-0E15-89E8-FFC4-14A3191F96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000" t="40289" r="-6661" b="45314"/>
          <a:stretch>
            <a:fillRect/>
          </a:stretch>
        </p:blipFill>
        <p:spPr>
          <a:xfrm>
            <a:off x="14568503" y="2763036"/>
            <a:ext cx="649677" cy="987322"/>
          </a:xfrm>
          <a:custGeom>
            <a:avLst/>
            <a:gdLst>
              <a:gd name="connsiteX0" fmla="*/ 0 w 649677"/>
              <a:gd name="connsiteY0" fmla="*/ 0 h 987322"/>
              <a:gd name="connsiteX1" fmla="*/ 325359 w 649677"/>
              <a:gd name="connsiteY1" fmla="*/ 325359 h 987322"/>
              <a:gd name="connsiteX2" fmla="*/ 450373 w 649677"/>
              <a:gd name="connsiteY2" fmla="*/ 200345 h 987322"/>
              <a:gd name="connsiteX3" fmla="*/ 618675 w 649677"/>
              <a:gd name="connsiteY3" fmla="*/ 368647 h 987322"/>
              <a:gd name="connsiteX4" fmla="*/ 493661 w 649677"/>
              <a:gd name="connsiteY4" fmla="*/ 493661 h 987322"/>
              <a:gd name="connsiteX5" fmla="*/ 649677 w 649677"/>
              <a:gd name="connsiteY5" fmla="*/ 649676 h 987322"/>
              <a:gd name="connsiteX6" fmla="*/ 482086 w 649677"/>
              <a:gd name="connsiteY6" fmla="*/ 817267 h 987322"/>
              <a:gd name="connsiteX7" fmla="*/ 326070 w 649677"/>
              <a:gd name="connsiteY7" fmla="*/ 661252 h 987322"/>
              <a:gd name="connsiteX8" fmla="*/ 0 w 649677"/>
              <a:gd name="connsiteY8" fmla="*/ 987322 h 987322"/>
              <a:gd name="connsiteX9" fmla="*/ 0 w 649677"/>
              <a:gd name="connsiteY9" fmla="*/ 650718 h 987322"/>
              <a:gd name="connsiteX10" fmla="*/ 157768 w 649677"/>
              <a:gd name="connsiteY10" fmla="*/ 492950 h 987322"/>
              <a:gd name="connsiteX11" fmla="*/ 0 w 649677"/>
              <a:gd name="connsiteY11" fmla="*/ 335182 h 987322"/>
              <a:gd name="connsiteX12" fmla="*/ 0 w 649677"/>
              <a:gd name="connsiteY12" fmla="*/ 0 h 9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677" h="987322">
                <a:moveTo>
                  <a:pt x="0" y="0"/>
                </a:moveTo>
                <a:lnTo>
                  <a:pt x="325359" y="325359"/>
                </a:lnTo>
                <a:lnTo>
                  <a:pt x="450373" y="200345"/>
                </a:lnTo>
                <a:lnTo>
                  <a:pt x="618675" y="368647"/>
                </a:lnTo>
                <a:lnTo>
                  <a:pt x="493661" y="493661"/>
                </a:lnTo>
                <a:lnTo>
                  <a:pt x="649677" y="649676"/>
                </a:lnTo>
                <a:lnTo>
                  <a:pt x="482086" y="817267"/>
                </a:lnTo>
                <a:lnTo>
                  <a:pt x="326070" y="661252"/>
                </a:lnTo>
                <a:lnTo>
                  <a:pt x="0" y="987322"/>
                </a:lnTo>
                <a:lnTo>
                  <a:pt x="0" y="650718"/>
                </a:lnTo>
                <a:lnTo>
                  <a:pt x="157768" y="492950"/>
                </a:lnTo>
                <a:lnTo>
                  <a:pt x="0" y="335182"/>
                </a:lnTo>
                <a:lnTo>
                  <a:pt x="0" y="0"/>
                </a:lnTo>
                <a:close/>
              </a:path>
            </a:pathLst>
          </a:custGeom>
        </p:spPr>
      </p:pic>
      <p:pic>
        <p:nvPicPr>
          <p:cNvPr id="89" name="Picture 88">
            <a:extLst>
              <a:ext uri="{FF2B5EF4-FFF2-40B4-BE49-F238E27FC236}">
                <a16:creationId xmlns:a16="http://schemas.microsoft.com/office/drawing/2014/main" id="{8F7DB0BA-1283-C24F-9E83-E94DF866F3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70" t="49747" r="44325" b="11560"/>
          <a:stretch>
            <a:fillRect/>
          </a:stretch>
        </p:blipFill>
        <p:spPr>
          <a:xfrm>
            <a:off x="8642519" y="3405314"/>
            <a:ext cx="2653556" cy="2653552"/>
          </a:xfrm>
          <a:custGeom>
            <a:avLst/>
            <a:gdLst>
              <a:gd name="connsiteX0" fmla="*/ 1323971 w 2653556"/>
              <a:gd name="connsiteY0" fmla="*/ 0 h 2653552"/>
              <a:gd name="connsiteX1" fmla="*/ 2653556 w 2653556"/>
              <a:gd name="connsiteY1" fmla="*/ 1329585 h 2653552"/>
              <a:gd name="connsiteX2" fmla="*/ 1329585 w 2653556"/>
              <a:gd name="connsiteY2" fmla="*/ 2653552 h 2653552"/>
              <a:gd name="connsiteX3" fmla="*/ 0 w 2653556"/>
              <a:gd name="connsiteY3" fmla="*/ 1323967 h 2653552"/>
              <a:gd name="connsiteX4" fmla="*/ 1323971 w 2653556"/>
              <a:gd name="connsiteY4" fmla="*/ 0 h 265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2">
                <a:moveTo>
                  <a:pt x="1323971" y="0"/>
                </a:moveTo>
                <a:lnTo>
                  <a:pt x="2653556" y="1329585"/>
                </a:lnTo>
                <a:lnTo>
                  <a:pt x="1329585" y="2653552"/>
                </a:lnTo>
                <a:lnTo>
                  <a:pt x="0" y="1323967"/>
                </a:lnTo>
                <a:lnTo>
                  <a:pt x="1323971" y="0"/>
                </a:lnTo>
                <a:close/>
              </a:path>
            </a:pathLst>
          </a:custGeom>
        </p:spPr>
      </p:pic>
      <p:pic>
        <p:nvPicPr>
          <p:cNvPr id="88" name="Picture 87">
            <a:extLst>
              <a:ext uri="{FF2B5EF4-FFF2-40B4-BE49-F238E27FC236}">
                <a16:creationId xmlns:a16="http://schemas.microsoft.com/office/drawing/2014/main" id="{D2C34921-3890-4799-0BD8-A5E9464067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119" t="49839" r="13675" b="11468"/>
          <a:stretch>
            <a:fillRect/>
          </a:stretch>
        </p:blipFill>
        <p:spPr>
          <a:xfrm>
            <a:off x="11631968" y="3411638"/>
            <a:ext cx="2653556" cy="2653559"/>
          </a:xfrm>
          <a:custGeom>
            <a:avLst/>
            <a:gdLst>
              <a:gd name="connsiteX0" fmla="*/ 1323972 w 2653556"/>
              <a:gd name="connsiteY0" fmla="*/ 0 h 2653559"/>
              <a:gd name="connsiteX1" fmla="*/ 2653556 w 2653556"/>
              <a:gd name="connsiteY1" fmla="*/ 1329587 h 2653559"/>
              <a:gd name="connsiteX2" fmla="*/ 1329583 w 2653556"/>
              <a:gd name="connsiteY2" fmla="*/ 2653559 h 2653559"/>
              <a:gd name="connsiteX3" fmla="*/ 0 w 2653556"/>
              <a:gd name="connsiteY3" fmla="*/ 1323972 h 2653559"/>
              <a:gd name="connsiteX4" fmla="*/ 1323972 w 2653556"/>
              <a:gd name="connsiteY4" fmla="*/ 0 h 265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556" h="2653559">
                <a:moveTo>
                  <a:pt x="1323972" y="0"/>
                </a:moveTo>
                <a:lnTo>
                  <a:pt x="2653556" y="1329587"/>
                </a:lnTo>
                <a:lnTo>
                  <a:pt x="1329583" y="2653559"/>
                </a:lnTo>
                <a:lnTo>
                  <a:pt x="0" y="1323972"/>
                </a:lnTo>
                <a:lnTo>
                  <a:pt x="1323972" y="0"/>
                </a:lnTo>
                <a:close/>
              </a:path>
            </a:pathLst>
          </a:custGeom>
        </p:spPr>
      </p:pic>
      <p:pic>
        <p:nvPicPr>
          <p:cNvPr id="86" name="Picture 85">
            <a:extLst>
              <a:ext uri="{FF2B5EF4-FFF2-40B4-BE49-F238E27FC236}">
                <a16:creationId xmlns:a16="http://schemas.microsoft.com/office/drawing/2014/main" id="{97430E24-8958-AB63-732B-D124F37709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827" t="71588" r="28967"/>
          <a:stretch>
            <a:fillRect/>
          </a:stretch>
        </p:blipFill>
        <p:spPr>
          <a:xfrm>
            <a:off x="10140406" y="4903201"/>
            <a:ext cx="2653554" cy="1948476"/>
          </a:xfrm>
          <a:custGeom>
            <a:avLst/>
            <a:gdLst>
              <a:gd name="connsiteX0" fmla="*/ 1323970 w 2653554"/>
              <a:gd name="connsiteY0" fmla="*/ 0 h 1948476"/>
              <a:gd name="connsiteX1" fmla="*/ 2653554 w 2653554"/>
              <a:gd name="connsiteY1" fmla="*/ 1329586 h 1948476"/>
              <a:gd name="connsiteX2" fmla="*/ 2034663 w 2653554"/>
              <a:gd name="connsiteY2" fmla="*/ 1948476 h 1948476"/>
              <a:gd name="connsiteX3" fmla="*/ 624507 w 2653554"/>
              <a:gd name="connsiteY3" fmla="*/ 1948476 h 1948476"/>
              <a:gd name="connsiteX4" fmla="*/ 0 w 2653554"/>
              <a:gd name="connsiteY4" fmla="*/ 1323967 h 1948476"/>
              <a:gd name="connsiteX5" fmla="*/ 1323970 w 2653554"/>
              <a:gd name="connsiteY5" fmla="*/ 0 h 194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554" h="1948476">
                <a:moveTo>
                  <a:pt x="1323970" y="0"/>
                </a:moveTo>
                <a:lnTo>
                  <a:pt x="2653554" y="1329586"/>
                </a:lnTo>
                <a:lnTo>
                  <a:pt x="2034663" y="1948476"/>
                </a:lnTo>
                <a:lnTo>
                  <a:pt x="624507" y="1948476"/>
                </a:lnTo>
                <a:lnTo>
                  <a:pt x="0" y="1323967"/>
                </a:lnTo>
                <a:lnTo>
                  <a:pt x="1323970" y="0"/>
                </a:lnTo>
                <a:close/>
              </a:path>
            </a:pathLst>
          </a:custGeom>
        </p:spPr>
      </p:pic>
      <p:pic>
        <p:nvPicPr>
          <p:cNvPr id="85" name="Picture 84">
            <a:extLst>
              <a:ext uri="{FF2B5EF4-FFF2-40B4-BE49-F238E27FC236}">
                <a16:creationId xmlns:a16="http://schemas.microsoft.com/office/drawing/2014/main" id="{BBC729E6-343D-15A5-AFE1-F3FE9E12F7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793" t="100000" r="31861" b="-17454"/>
          <a:stretch>
            <a:fillRect/>
          </a:stretch>
        </p:blipFill>
        <p:spPr>
          <a:xfrm>
            <a:off x="9378914" y="6858001"/>
            <a:ext cx="2081946" cy="1196995"/>
          </a:xfrm>
          <a:custGeom>
            <a:avLst/>
            <a:gdLst>
              <a:gd name="connsiteX0" fmla="*/ 0 w 2081946"/>
              <a:gd name="connsiteY0" fmla="*/ 0 h 1196995"/>
              <a:gd name="connsiteX1" fmla="*/ 335185 w 2081946"/>
              <a:gd name="connsiteY1" fmla="*/ 0 h 1196995"/>
              <a:gd name="connsiteX2" fmla="*/ 1040261 w 2081946"/>
              <a:gd name="connsiteY2" fmla="*/ 705078 h 1196995"/>
              <a:gd name="connsiteX3" fmla="*/ 1745341 w 2081946"/>
              <a:gd name="connsiteY3" fmla="*/ 0 h 1196995"/>
              <a:gd name="connsiteX4" fmla="*/ 2081946 w 2081946"/>
              <a:gd name="connsiteY4" fmla="*/ 0 h 1196995"/>
              <a:gd name="connsiteX5" fmla="*/ 1208565 w 2081946"/>
              <a:gd name="connsiteY5" fmla="*/ 873381 h 1196995"/>
              <a:gd name="connsiteX6" fmla="*/ 1364585 w 2081946"/>
              <a:gd name="connsiteY6" fmla="*/ 1029402 h 1196995"/>
              <a:gd name="connsiteX7" fmla="*/ 1196992 w 2081946"/>
              <a:gd name="connsiteY7" fmla="*/ 1196995 h 1196995"/>
              <a:gd name="connsiteX8" fmla="*/ 1040972 w 2081946"/>
              <a:gd name="connsiteY8" fmla="*/ 1040974 h 1196995"/>
              <a:gd name="connsiteX9" fmla="*/ 906898 w 2081946"/>
              <a:gd name="connsiteY9" fmla="*/ 1175045 h 1196995"/>
              <a:gd name="connsiteX10" fmla="*/ 738596 w 2081946"/>
              <a:gd name="connsiteY10" fmla="*/ 1006743 h 1196995"/>
              <a:gd name="connsiteX11" fmla="*/ 872668 w 2081946"/>
              <a:gd name="connsiteY11" fmla="*/ 872671 h 1196995"/>
              <a:gd name="connsiteX12" fmla="*/ 0 w 2081946"/>
              <a:gd name="connsiteY12" fmla="*/ 0 h 119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1946" h="1196995">
                <a:moveTo>
                  <a:pt x="0" y="0"/>
                </a:moveTo>
                <a:lnTo>
                  <a:pt x="335185" y="0"/>
                </a:lnTo>
                <a:lnTo>
                  <a:pt x="1040261" y="705078"/>
                </a:lnTo>
                <a:lnTo>
                  <a:pt x="1745341" y="0"/>
                </a:lnTo>
                <a:lnTo>
                  <a:pt x="2081946" y="0"/>
                </a:lnTo>
                <a:lnTo>
                  <a:pt x="1208565" y="873381"/>
                </a:lnTo>
                <a:lnTo>
                  <a:pt x="1364585" y="1029402"/>
                </a:lnTo>
                <a:lnTo>
                  <a:pt x="1196992" y="1196995"/>
                </a:lnTo>
                <a:lnTo>
                  <a:pt x="1040972" y="1040974"/>
                </a:lnTo>
                <a:lnTo>
                  <a:pt x="906898" y="1175045"/>
                </a:lnTo>
                <a:lnTo>
                  <a:pt x="738596" y="1006743"/>
                </a:lnTo>
                <a:lnTo>
                  <a:pt x="872668" y="872671"/>
                </a:lnTo>
                <a:lnTo>
                  <a:pt x="0" y="0"/>
                </a:lnTo>
                <a:close/>
              </a:path>
            </a:pathLst>
          </a:custGeom>
        </p:spPr>
      </p:pic>
      <p:sp>
        <p:nvSpPr>
          <p:cNvPr id="111" name="TextBox 110">
            <a:extLst>
              <a:ext uri="{FF2B5EF4-FFF2-40B4-BE49-F238E27FC236}">
                <a16:creationId xmlns:a16="http://schemas.microsoft.com/office/drawing/2014/main" id="{54AFB67D-0D0D-CF9B-DF4D-478AA5E59A70}"/>
              </a:ext>
            </a:extLst>
          </p:cNvPr>
          <p:cNvSpPr txBox="1"/>
          <p:nvPr/>
        </p:nvSpPr>
        <p:spPr>
          <a:xfrm>
            <a:off x="1331076" y="2594812"/>
            <a:ext cx="4870079" cy="2585323"/>
          </a:xfrm>
          <a:prstGeom prst="rect">
            <a:avLst/>
          </a:prstGeom>
          <a:noFill/>
        </p:spPr>
        <p:txBody>
          <a:bodyPr wrap="square">
            <a:spAutoFit/>
          </a:bodyPr>
          <a:lstStyle/>
          <a:p>
            <a:r>
              <a:rPr lang="en-US" b="0" i="0" dirty="0">
                <a:effectLst/>
                <a:latin typeface="Söhne"/>
              </a:rPr>
              <a:t>The purpose of this study is to conduct a comprehensive iPhone sales analysis, examining sales performance, market dynamics, and consumer behavior over a specified period. Leveraging a diverse and meticulously curated dataset from authoritative sources, we delve into the intricacies of iPhone sales to provide valuable insights for industry stakeholders and decision-makers.</a:t>
            </a:r>
            <a:endParaRPr lang="en-IN" dirty="0"/>
          </a:p>
        </p:txBody>
      </p:sp>
      <p:sp>
        <p:nvSpPr>
          <p:cNvPr id="113" name="TextBox 112">
            <a:extLst>
              <a:ext uri="{FF2B5EF4-FFF2-40B4-BE49-F238E27FC236}">
                <a16:creationId xmlns:a16="http://schemas.microsoft.com/office/drawing/2014/main" id="{C11C8AE0-6D76-4D0B-8F82-0899AA236449}"/>
              </a:ext>
            </a:extLst>
          </p:cNvPr>
          <p:cNvSpPr txBox="1"/>
          <p:nvPr/>
        </p:nvSpPr>
        <p:spPr>
          <a:xfrm>
            <a:off x="392008" y="984103"/>
            <a:ext cx="5384161" cy="769441"/>
          </a:xfrm>
          <a:prstGeom prst="rect">
            <a:avLst/>
          </a:prstGeom>
          <a:noFill/>
        </p:spPr>
        <p:txBody>
          <a:bodyPr wrap="square">
            <a:spAutoFit/>
          </a:bodyPr>
          <a:lstStyle/>
          <a:p>
            <a:r>
              <a:rPr lang="en-IN" sz="4400" dirty="0">
                <a:latin typeface="Franklin Gothic Heavy" panose="020B0903020102020204" pitchFamily="34" charset="0"/>
                <a:ea typeface="Segoe UI Black" panose="020B0A02040204020203" pitchFamily="34" charset="0"/>
              </a:rPr>
              <a:t>INTRODUCTION</a:t>
            </a:r>
            <a:endParaRPr lang="en-IN" sz="5400" dirty="0"/>
          </a:p>
        </p:txBody>
      </p:sp>
    </p:spTree>
    <p:extLst>
      <p:ext uri="{BB962C8B-B14F-4D97-AF65-F5344CB8AC3E}">
        <p14:creationId xmlns:p14="http://schemas.microsoft.com/office/powerpoint/2010/main" val="40623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ppt_x</p:attrName>
                                        </p:attrNameLst>
                                      </p:cBhvr>
                                      <p:tavLst>
                                        <p:tav tm="0">
                                          <p:val>
                                            <p:strVal val="#ppt_x-#ppt_w/2"/>
                                          </p:val>
                                        </p:tav>
                                        <p:tav tm="100000">
                                          <p:val>
                                            <p:strVal val="#ppt_x"/>
                                          </p:val>
                                        </p:tav>
                                      </p:tavLst>
                                    </p:anim>
                                    <p:anim calcmode="lin" valueType="num">
                                      <p:cBhvr>
                                        <p:cTn id="8" dur="500" fill="hold"/>
                                        <p:tgtEl>
                                          <p:spTgt spid="113"/>
                                        </p:tgtEl>
                                        <p:attrNameLst>
                                          <p:attrName>ppt_y</p:attrName>
                                        </p:attrNameLst>
                                      </p:cBhvr>
                                      <p:tavLst>
                                        <p:tav tm="0">
                                          <p:val>
                                            <p:strVal val="#ppt_y"/>
                                          </p:val>
                                        </p:tav>
                                        <p:tav tm="100000">
                                          <p:val>
                                            <p:strVal val="#ppt_y"/>
                                          </p:val>
                                        </p:tav>
                                      </p:tavLst>
                                    </p:anim>
                                    <p:anim calcmode="lin" valueType="num">
                                      <p:cBhvr>
                                        <p:cTn id="9" dur="500" fill="hold"/>
                                        <p:tgtEl>
                                          <p:spTgt spid="113"/>
                                        </p:tgtEl>
                                        <p:attrNameLst>
                                          <p:attrName>ppt_w</p:attrName>
                                        </p:attrNameLst>
                                      </p:cBhvr>
                                      <p:tavLst>
                                        <p:tav tm="0">
                                          <p:val>
                                            <p:fltVal val="0"/>
                                          </p:val>
                                        </p:tav>
                                        <p:tav tm="100000">
                                          <p:val>
                                            <p:strVal val="#ppt_w"/>
                                          </p:val>
                                        </p:tav>
                                      </p:tavLst>
                                    </p:anim>
                                    <p:anim calcmode="lin" valueType="num">
                                      <p:cBhvr>
                                        <p:cTn id="10" dur="500" fill="hold"/>
                                        <p:tgtEl>
                                          <p:spTgt spid="1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2490</TotalTime>
  <Words>561</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Berlin Sans FB</vt:lpstr>
      <vt:lpstr>Calibri</vt:lpstr>
      <vt:lpstr>Calibri Light</vt:lpstr>
      <vt:lpstr>Franklin Gothic Heavy</vt:lpstr>
      <vt:lpstr>Segoe UI Black</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IPHONE SALES ANALYSIS </dc:title>
  <dc:creator>Rohith Yamana</dc:creator>
  <cp:lastModifiedBy>Rohith Reddy</cp:lastModifiedBy>
  <cp:revision>14</cp:revision>
  <dcterms:created xsi:type="dcterms:W3CDTF">2023-07-27T11:41:29Z</dcterms:created>
  <dcterms:modified xsi:type="dcterms:W3CDTF">2023-08-05T05:55:26Z</dcterms:modified>
</cp:coreProperties>
</file>