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9" r:id="rId2"/>
    <p:sldId id="258" r:id="rId3"/>
    <p:sldId id="257" r:id="rId4"/>
    <p:sldId id="261" r:id="rId5"/>
    <p:sldId id="276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  <p:sldId id="273" r:id="rId17"/>
    <p:sldId id="275" r:id="rId18"/>
    <p:sldId id="274" r:id="rId19"/>
    <p:sldId id="27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ometers.info/coronaviru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15378" r="-3" b="15373"/>
          <a:stretch/>
        </p:blipFill>
        <p:spPr>
          <a:xfrm>
            <a:off x="3649725" y="-41741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12698" y="-20870"/>
            <a:ext cx="4685614" cy="2405502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264848" y="-41742"/>
            <a:ext cx="4914454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10578"/>
            <a:ext cx="10515600" cy="1325563"/>
          </a:xfrm>
        </p:spPr>
        <p:txBody>
          <a:bodyPr/>
          <a:lstStyle/>
          <a:p>
            <a:r>
              <a:rPr lang="en-IN" b="1" dirty="0" smtClean="0"/>
              <a:t>Bivariate </a:t>
            </a:r>
            <a:r>
              <a:rPr lang="en-IN" b="1" dirty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743"/>
            <a:ext cx="10515600" cy="4351338"/>
          </a:xfrm>
        </p:spPr>
        <p:txBody>
          <a:bodyPr/>
          <a:lstStyle/>
          <a:p>
            <a:r>
              <a:rPr lang="en-US" dirty="0" smtClean="0"/>
              <a:t>Under the bivariate analysis, the relations between the variable were studied</a:t>
            </a:r>
            <a:r>
              <a:rPr lang="en-US" dirty="0"/>
              <a:t> </a:t>
            </a:r>
            <a:r>
              <a:rPr lang="en-US" dirty="0" smtClean="0"/>
              <a:t>with the help of visualization tools 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Boxplots</a:t>
            </a:r>
          </a:p>
          <a:p>
            <a:pPr lvl="1"/>
            <a:r>
              <a:rPr lang="en-US" dirty="0" smtClean="0"/>
              <a:t>Heat map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6401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Key </a:t>
            </a:r>
            <a:r>
              <a:rPr lang="en-IN" b="1" dirty="0" smtClean="0"/>
              <a:t>findings -India</a:t>
            </a:r>
            <a:endParaRPr lang="en-US" dirty="0"/>
          </a:p>
        </p:txBody>
      </p:sp>
      <p:pic>
        <p:nvPicPr>
          <p:cNvPr id="1028" name="Picture 4" descr="C:\Users\hp\Desktop\Innomatics_HP\bar_india_stats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4620" r="6250" b="3753"/>
          <a:stretch/>
        </p:blipFill>
        <p:spPr bwMode="auto">
          <a:xfrm>
            <a:off x="6928835" y="154547"/>
            <a:ext cx="5005588" cy="30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Innomatics_HP\india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24" y="2991118"/>
            <a:ext cx="50892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5156" y="965916"/>
            <a:ext cx="5125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context of India, the recovery rate is very high, around 98 percent of total </a:t>
            </a:r>
            <a:r>
              <a:rPr lang="en-US" dirty="0" smtClean="0"/>
              <a:t>cases. </a:t>
            </a:r>
            <a:r>
              <a:rPr lang="en-US" dirty="0"/>
              <a:t>The total death% in India is around 1.21 % of total </a:t>
            </a:r>
            <a:r>
              <a:rPr lang="en-US" dirty="0" smtClean="0"/>
              <a:t>cases and stands at 3</a:t>
            </a:r>
            <a:r>
              <a:rPr lang="en-US" baseline="30000" dirty="0" smtClean="0"/>
              <a:t>rd</a:t>
            </a:r>
            <a:r>
              <a:rPr lang="en-US" dirty="0" smtClean="0"/>
              <a:t> position in terms of number of deaths.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total cases is 3.06 % of the </a:t>
            </a:r>
            <a:r>
              <a:rPr lang="en-US" dirty="0" smtClean="0"/>
              <a:t>population.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terms of Recovery, India stands at 2</a:t>
            </a:r>
            <a:r>
              <a:rPr lang="en-US" baseline="30000" dirty="0" smtClean="0"/>
              <a:t>nd</a:t>
            </a:r>
            <a:r>
              <a:rPr lang="en-US" dirty="0" smtClean="0"/>
              <a:t> position in the world after USA.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stand at 1</a:t>
            </a:r>
            <a:r>
              <a:rPr lang="en-US" baseline="30000" dirty="0" smtClean="0"/>
              <a:t>st</a:t>
            </a:r>
            <a:r>
              <a:rPr lang="en-US" dirty="0" smtClean="0"/>
              <a:t> position in terms of Serious critical COVID cases.</a:t>
            </a:r>
            <a:endParaRPr lang="en-US" dirty="0"/>
          </a:p>
        </p:txBody>
      </p:sp>
      <p:pic>
        <p:nvPicPr>
          <p:cNvPr id="1030" name="Picture 6" descr="C:\Users\hp\Desktop\Innomatics_HP\barplot_ind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4" y="3509493"/>
            <a:ext cx="6516710" cy="31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9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215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findings - World</a:t>
            </a:r>
            <a:endParaRPr lang="en-US" dirty="0"/>
          </a:p>
        </p:txBody>
      </p:sp>
      <p:pic>
        <p:nvPicPr>
          <p:cNvPr id="3074" name="Picture 2" descr="C:\Users\hp\Desktop\Innomatics_HP\tes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r="9064"/>
          <a:stretch/>
        </p:blipFill>
        <p:spPr bwMode="auto">
          <a:xfrm>
            <a:off x="7006107" y="-125569"/>
            <a:ext cx="5022762" cy="321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Desktop\Innomatics_HP\TopActivecas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t="4489" r="8327"/>
          <a:stretch/>
        </p:blipFill>
        <p:spPr bwMode="auto">
          <a:xfrm>
            <a:off x="7173533" y="3086100"/>
            <a:ext cx="4816700" cy="31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p\Desktop\Innomatics_HP\topnewcase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" t="3312" r="8692" b="-1"/>
          <a:stretch/>
        </p:blipFill>
        <p:spPr bwMode="auto">
          <a:xfrm>
            <a:off x="1004550" y="3546229"/>
            <a:ext cx="5254581" cy="31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034" y="1023065"/>
            <a:ext cx="6249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 </a:t>
            </a:r>
            <a:r>
              <a:rPr lang="en-US" dirty="0"/>
              <a:t>(North America) has the highest active cases followed by Germany and France.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interesting to note that 7 countries out of 10 are from Europe continent. Europe was worst affected in terms of active </a:t>
            </a:r>
            <a:r>
              <a:rPr lang="en-US" dirty="0" smtClean="0"/>
              <a:t>cases, total cases, recoveries, test, death 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Africa has very less active cases did </a:t>
            </a:r>
            <a:r>
              <a:rPr lang="en-US" dirty="0"/>
              <a:t>not made into the </a:t>
            </a:r>
            <a:r>
              <a:rPr lang="en-US" dirty="0" smtClean="0"/>
              <a:t>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India stands 2</a:t>
            </a:r>
            <a:r>
              <a:rPr lang="en-US" baseline="30000" dirty="0" smtClean="0"/>
              <a:t>nd</a:t>
            </a:r>
            <a:r>
              <a:rPr lang="en-US" dirty="0" smtClean="0"/>
              <a:t> in terms of Total tests done with 56.38 %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8721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4625"/>
          </a:xfrm>
        </p:spPr>
        <p:txBody>
          <a:bodyPr/>
          <a:lstStyle/>
          <a:p>
            <a:r>
              <a:rPr lang="en-US" b="1" dirty="0" smtClean="0"/>
              <a:t>Key findings - World</a:t>
            </a:r>
            <a:endParaRPr lang="en-US" b="1" dirty="0"/>
          </a:p>
        </p:txBody>
      </p:sp>
      <p:pic>
        <p:nvPicPr>
          <p:cNvPr id="2050" name="Picture 2" descr="C:\Users\hp\Desktop\Innomatics_HP\topca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3451" r="5101" b="3028"/>
          <a:stretch/>
        </p:blipFill>
        <p:spPr bwMode="auto">
          <a:xfrm>
            <a:off x="7527701" y="-90153"/>
            <a:ext cx="4507606" cy="27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Innomatics_HP\topdeat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2729" r="5945"/>
          <a:stretch/>
        </p:blipFill>
        <p:spPr bwMode="auto">
          <a:xfrm>
            <a:off x="7392472" y="2691684"/>
            <a:ext cx="4623516" cy="35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7127" y="1300765"/>
            <a:ext cx="4739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highest deaths were recorded in USA followed by Brazil and India.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interesting to note the African countries and Australia did not make into the list. They have the less </a:t>
            </a:r>
            <a:r>
              <a:rPr lang="en-US" dirty="0" smtClean="0"/>
              <a:t>number of </a:t>
            </a:r>
            <a:r>
              <a:rPr lang="en-US" dirty="0"/>
              <a:t>deaths.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of the countries with high active cases has high recovery and deaths.</a:t>
            </a:r>
          </a:p>
          <a:p>
            <a:endParaRPr lang="en-US" dirty="0"/>
          </a:p>
        </p:txBody>
      </p:sp>
      <p:pic>
        <p:nvPicPr>
          <p:cNvPr id="2052" name="Picture 4" descr="C:\Users\hp\Desktop\Innomatics_HP\toprecover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5369" r="7103" b="2201"/>
          <a:stretch/>
        </p:blipFill>
        <p:spPr bwMode="auto">
          <a:xfrm>
            <a:off x="412123" y="3477294"/>
            <a:ext cx="5847008" cy="33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7504"/>
          </a:xfrm>
        </p:spPr>
        <p:txBody>
          <a:bodyPr/>
          <a:lstStyle/>
          <a:p>
            <a:r>
              <a:rPr lang="en-US" b="1" dirty="0"/>
              <a:t>Key findings - World</a:t>
            </a:r>
            <a:endParaRPr lang="en-US" dirty="0"/>
          </a:p>
        </p:txBody>
      </p:sp>
      <p:pic>
        <p:nvPicPr>
          <p:cNvPr id="1026" name="Picture 2" descr="C:\Users\hp\Desktop\Innomatics_HP\case_te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6" r="9596"/>
          <a:stretch/>
        </p:blipFill>
        <p:spPr bwMode="auto">
          <a:xfrm>
            <a:off x="0" y="810330"/>
            <a:ext cx="789474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397" y="4282122"/>
            <a:ext cx="11898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Although USA and India have recorded high COVID cases but the ratio of total cases to total tests is low for both countries.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5.5% of Total tests were found positive with COVID in India.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Ratio is very high for South Korea followed by Brazil showing very high positive cases for a unit of test done.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5.6 % of the world population got affected with COVID and 4.8 % of world population has recovered from COVID.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Total deaths across the world account to 0.1 % of population.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 the different variants of virus coming in, the active cases across the world is at 0.7 % of the world population.</a:t>
            </a:r>
          </a:p>
          <a:p>
            <a:endParaRPr lang="en-US" dirty="0"/>
          </a:p>
        </p:txBody>
      </p:sp>
      <p:pic>
        <p:nvPicPr>
          <p:cNvPr id="1027" name="Picture 3" descr="C:\Users\hp\Desktop\Innomatics_HP\worldsta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9" r="9781" b="16989"/>
          <a:stretch/>
        </p:blipFill>
        <p:spPr bwMode="auto">
          <a:xfrm>
            <a:off x="8019246" y="810329"/>
            <a:ext cx="3992450" cy="303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2349"/>
            <a:ext cx="3932237" cy="6503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findings - </a:t>
            </a:r>
            <a:r>
              <a:rPr lang="en-US" b="1" dirty="0" smtClean="0"/>
              <a:t>Continents</a:t>
            </a:r>
            <a:endParaRPr lang="en-US" dirty="0"/>
          </a:p>
        </p:txBody>
      </p:sp>
      <p:pic>
        <p:nvPicPr>
          <p:cNvPr id="2053" name="Picture 5" descr="C:\Users\hp\Desktop\Innomatics_HP\mean_value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885" y="0"/>
            <a:ext cx="4724400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p\Desktop\Innomatics_HP\worldcas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4084" r="8977"/>
          <a:stretch/>
        </p:blipFill>
        <p:spPr bwMode="auto">
          <a:xfrm>
            <a:off x="0" y="3709116"/>
            <a:ext cx="9028090" cy="328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0006" y="953037"/>
            <a:ext cx="5782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South America has the highest total cases and recovered cases followed by Europe.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Active cases is high in North America followed by Europe.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total death across the South America is high compared to other continents.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Few countries across all the continents have large number of cases where as many countries have the cases spread across 0 to 1x10^7.</a:t>
            </a:r>
          </a:p>
        </p:txBody>
      </p:sp>
    </p:spTree>
    <p:extLst>
      <p:ext uri="{BB962C8B-B14F-4D97-AF65-F5344CB8AC3E}">
        <p14:creationId xmlns:p14="http://schemas.microsoft.com/office/powerpoint/2010/main" val="526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95" y="199624"/>
            <a:ext cx="4929947" cy="585988"/>
          </a:xfrm>
        </p:spPr>
        <p:txBody>
          <a:bodyPr>
            <a:normAutofit/>
          </a:bodyPr>
          <a:lstStyle/>
          <a:p>
            <a:r>
              <a:rPr lang="en-US" b="1" dirty="0" smtClean="0"/>
              <a:t>Analysis through Heat map</a:t>
            </a:r>
            <a:endParaRPr lang="en-US" b="1" dirty="0"/>
          </a:p>
        </p:txBody>
      </p:sp>
      <p:pic>
        <p:nvPicPr>
          <p:cNvPr id="3074" name="Picture 2" descr="C:\Users\hp\Desktop\Innomatics_HP\covid_correl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10783" r="14361" b="2081"/>
          <a:stretch/>
        </p:blipFill>
        <p:spPr bwMode="auto">
          <a:xfrm>
            <a:off x="5022761" y="0"/>
            <a:ext cx="6903075" cy="63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929" y="1179870"/>
            <a:ext cx="3646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Heat map shows a strong correlation among the variables Total cases, total deaths, total recovered, active cases, seriously critical and total tests.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variables are linearly related to each other.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correlation between population and other variables is ≤ 0.5 which is moderate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132235" cy="676141"/>
          </a:xfrm>
        </p:spPr>
        <p:txBody>
          <a:bodyPr/>
          <a:lstStyle/>
          <a:p>
            <a:r>
              <a:rPr lang="en-US" b="1" dirty="0" smtClean="0"/>
              <a:t>Future scope of project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8946" y="1622738"/>
            <a:ext cx="88011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Study the causal relations for high prevalence of COVID cases across the globe.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Effect of COVID and its severities, variation in symptoms across different countries with different geographical terrain and weather conditions.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Impact of COVID pandemic on health, economy, livelihoods, changes in food, diet, nutrition, lifestyle and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Impact on industries, agriculture and agricultural value chains, demand and supply.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0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9630736" cy="701899"/>
          </a:xfrm>
        </p:spPr>
        <p:txBody>
          <a:bodyPr/>
          <a:lstStyle/>
          <a:p>
            <a:r>
              <a:rPr lang="en-IN" b="1" dirty="0"/>
              <a:t>Experience of the Web Scraping – Data Analysis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914" y="1519707"/>
            <a:ext cx="80364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Each and every step involved in implementing the project was not much exciting initially but turned out to be fun and alluring and engaging at later stages of project. </a:t>
            </a:r>
          </a:p>
          <a:p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Mining the tabular data from the web was tricky and challenging task through out this project. </a:t>
            </a:r>
          </a:p>
          <a:p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The most exciting and fun part of the project was using visualization tools to understand the data behavior and nuances. It has created a platform for the data to speak for itself and tell the stories and hidden patterns and mysteries in the data.</a:t>
            </a:r>
          </a:p>
          <a:p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I found the use of heat map and strip plot very exciting.</a:t>
            </a:r>
          </a:p>
          <a:p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88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005" y="6313867"/>
            <a:ext cx="3106815" cy="3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595" y="887506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COVID Data Analysis across the World </a:t>
            </a:r>
            <a:endParaRPr lang="en-IN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917297"/>
            <a:ext cx="9144000" cy="1655762"/>
          </a:xfrm>
        </p:spPr>
        <p:txBody>
          <a:bodyPr/>
          <a:lstStyle/>
          <a:p>
            <a:r>
              <a:rPr lang="en-US" dirty="0" smtClean="0"/>
              <a:t>Rohith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2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2">
            <a:extLst>
              <a:ext uri="{FF2B5EF4-FFF2-40B4-BE49-F238E27FC236}">
                <a16:creationId xmlns:a16="http://schemas.microsoft.com/office/drawing/2014/main" xmlns="" id="{F1938B5B-7279-41B8-9966-43015F242CFD}"/>
              </a:ext>
            </a:extLst>
          </p:cNvPr>
          <p:cNvSpPr txBox="1"/>
          <p:nvPr/>
        </p:nvSpPr>
        <p:spPr>
          <a:xfrm>
            <a:off x="737812" y="1817695"/>
            <a:ext cx="82645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Education: B-Tech (ECE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2017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Work Experience: 3 years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b="1" dirty="0"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</a:p>
          <a:p>
            <a:pPr lvl="1">
              <a:buClr>
                <a:schemeClr val="dk1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At my work place, I look after the data collection under different projects 	and assist in data validation and Qualitative Data analysis . Over the period 	of time, working on data has created interest and excitement </a:t>
            </a:r>
            <a:r>
              <a:rPr lang="en-US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 me and 	therefore I </a:t>
            </a:r>
            <a:r>
              <a:rPr lang="en-US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am undertaking this course to enhance my knowledge and </a:t>
            </a:r>
            <a:r>
              <a:rPr lang="en-US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upgrade </a:t>
            </a:r>
            <a:r>
              <a:rPr lang="en-US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my </a:t>
            </a:r>
            <a:r>
              <a:rPr lang="en-US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skill </a:t>
            </a:r>
            <a:r>
              <a:rPr lang="en-US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set in the field of Data analytics and Data Science.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</a:t>
            </a:r>
          </a:p>
          <a:p>
            <a:pPr lvl="1">
              <a:buClr>
                <a:schemeClr val="dk1"/>
              </a:buClr>
              <a:buSzPts val="1800"/>
            </a:pPr>
            <a:r>
              <a:rPr lang="en-US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Currently working as Consultant at ICRISAT (International Crop 	Research Institute for Semi-Arid Tropics).</a:t>
            </a:r>
            <a:endParaRPr b="1" dirty="0"/>
          </a:p>
        </p:txBody>
      </p:sp>
      <p:sp>
        <p:nvSpPr>
          <p:cNvPr id="6" name="Google Shape;42;p2">
            <a:extLst>
              <a:ext uri="{FF2B5EF4-FFF2-40B4-BE49-F238E27FC236}">
                <a16:creationId xmlns:a16="http://schemas.microsoft.com/office/drawing/2014/main" xmlns="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127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me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accent2"/>
              </a:solidFill>
              <a:latin typeface="Lato Black"/>
              <a:sym typeface="Lato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accent2"/>
                </a:solidFill>
                <a:latin typeface="Lato Black"/>
                <a:sym typeface="Lato Black"/>
              </a:rPr>
              <a:t>This is Rohith Kumar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A93B1-7D33-467E-A922-4FDCECE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Agenda: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C7ADB8-7D6F-4824-8535-D7E28B54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3" y="1343817"/>
            <a:ext cx="10515600" cy="46577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Business </a:t>
            </a:r>
            <a:r>
              <a:rPr lang="en-US" b="1" dirty="0" smtClean="0"/>
              <a:t>Problem </a:t>
            </a:r>
          </a:p>
          <a:p>
            <a:r>
              <a:rPr lang="en-US" b="1" dirty="0" smtClean="0"/>
              <a:t>Objective </a:t>
            </a:r>
            <a:r>
              <a:rPr lang="en-US" b="1" dirty="0"/>
              <a:t>of the Project</a:t>
            </a:r>
          </a:p>
          <a:p>
            <a:r>
              <a:rPr lang="en-IN" b="1" dirty="0"/>
              <a:t>Web Scraping – Details (Websites, Processor you followed) </a:t>
            </a:r>
          </a:p>
          <a:p>
            <a:r>
              <a:rPr lang="en-IN" b="1" dirty="0"/>
              <a:t>Summary of the Data </a:t>
            </a:r>
          </a:p>
          <a:p>
            <a:r>
              <a:rPr lang="en-IN" b="1" dirty="0"/>
              <a:t>Data Cleaning</a:t>
            </a:r>
          </a:p>
          <a:p>
            <a:r>
              <a:rPr lang="en-IN" b="1" dirty="0"/>
              <a:t>Data Manipulation</a:t>
            </a:r>
          </a:p>
          <a:p>
            <a:r>
              <a:rPr lang="en-IN" b="1" dirty="0"/>
              <a:t>Univariate Analysis </a:t>
            </a:r>
          </a:p>
          <a:p>
            <a:r>
              <a:rPr lang="en-IN" b="1" dirty="0"/>
              <a:t>BiVariate Analysis </a:t>
            </a:r>
          </a:p>
          <a:p>
            <a:r>
              <a:rPr lang="en-IN" b="1" dirty="0"/>
              <a:t>Key Business Question </a:t>
            </a:r>
          </a:p>
          <a:p>
            <a:r>
              <a:rPr lang="en-IN" b="1" dirty="0"/>
              <a:t>Conclusion (Key finding overall) </a:t>
            </a:r>
          </a:p>
          <a:p>
            <a:r>
              <a:rPr lang="en-IN" b="1" dirty="0"/>
              <a:t>Q&amp;A Slide </a:t>
            </a:r>
          </a:p>
          <a:p>
            <a:r>
              <a:rPr lang="en-IN" b="1" dirty="0"/>
              <a:t>Your Experience of the Web Scraping – Data Analysis </a:t>
            </a:r>
            <a:r>
              <a:rPr lang="en-IN" b="1" dirty="0" smtClean="0"/>
              <a:t>Project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3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Coronavirus disease 2019 (COVID-19) is a contagious disease caused by a virus, the severe acute respirator syndrome coronavirus 2 (SARS-CoV-2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The disease has since spread worldwide, leading to the ongoing COVID-19 pandemic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Therefore we will be studying the impact of COVID on the mortality of the populations across the countries in the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and study the effect of COVID on countries across the globe.  </a:t>
            </a:r>
          </a:p>
          <a:p>
            <a:r>
              <a:rPr lang="en-US" dirty="0" smtClean="0"/>
              <a:t>To study the spread of COVID and deaths associated across the continents.</a:t>
            </a:r>
          </a:p>
          <a:p>
            <a:r>
              <a:rPr lang="en-US" dirty="0" smtClean="0"/>
              <a:t>To study the relation between COVID and various parameters through visualization tools.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required data for analyzing the COVID spread was scrapped from worldometers </a:t>
            </a:r>
            <a:r>
              <a:rPr lang="en-US" dirty="0"/>
              <a:t>website (</a:t>
            </a:r>
            <a:r>
              <a:rPr lang="en-US" dirty="0">
                <a:hlinkClick r:id="rId2"/>
              </a:rPr>
              <a:t>https://www.worldometers.info/coronavirus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data appropriate for the study was available in the table format.</a:t>
            </a:r>
          </a:p>
          <a:p>
            <a:r>
              <a:rPr lang="en-US" dirty="0" smtClean="0"/>
              <a:t>BeautifulSoup library was used in scraping the tabular data.</a:t>
            </a:r>
          </a:p>
          <a:p>
            <a:r>
              <a:rPr lang="en-US" dirty="0" smtClean="0"/>
              <a:t>The scrapped data was converted into Dataframe and saved into the database.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was imported and was validated, cleaned and </a:t>
            </a:r>
            <a:r>
              <a:rPr lang="en-US" dirty="0" err="1" smtClean="0"/>
              <a:t>configurated</a:t>
            </a:r>
            <a:r>
              <a:rPr lang="en-US" dirty="0" smtClean="0"/>
              <a:t> with Dataframe functions and methods. </a:t>
            </a:r>
          </a:p>
          <a:p>
            <a:r>
              <a:rPr lang="en-US" dirty="0" smtClean="0"/>
              <a:t>The data set contains information on Total cases, Total deaths, Total recovered, Total tests, Critical cases, New cases and many other variables across the different countries around the globe.</a:t>
            </a:r>
          </a:p>
          <a:p>
            <a:r>
              <a:rPr lang="en-US" dirty="0" smtClean="0"/>
              <a:t>Shape of the data set was 219x21</a:t>
            </a:r>
          </a:p>
          <a:p>
            <a:r>
              <a:rPr lang="en-US" dirty="0" smtClean="0"/>
              <a:t>The variables and parameters necessary for analysis were retained and rest were eliminated.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Data Cleaning &amp; Data Configuration</a:t>
            </a:r>
            <a:r>
              <a:rPr lang="en-IN" b="1" dirty="0"/>
              <a:t/>
            </a:r>
            <a:br>
              <a:rPr lang="en-IN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obtained was converted in Pandas Dataframe.</a:t>
            </a:r>
          </a:p>
          <a:p>
            <a:r>
              <a:rPr lang="en-US" dirty="0" smtClean="0"/>
              <a:t>The data set was cleaned from containing symbols, signs, null values etc. </a:t>
            </a:r>
          </a:p>
          <a:p>
            <a:r>
              <a:rPr lang="en-US" dirty="0" smtClean="0"/>
              <a:t>The required new columns were integrated into the dataframe to make analysis much more easy.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1194</TotalTime>
  <Words>1042</Words>
  <Application>Microsoft Office PowerPoint</Application>
  <PresentationFormat>Custom</PresentationFormat>
  <Paragraphs>108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COVID Data Analysis across the World </vt:lpstr>
      <vt:lpstr>PowerPoint Presentation</vt:lpstr>
      <vt:lpstr>Agenda: </vt:lpstr>
      <vt:lpstr>Business Problem</vt:lpstr>
      <vt:lpstr>Objective of the Project</vt:lpstr>
      <vt:lpstr>Web Scraping</vt:lpstr>
      <vt:lpstr>Summary of the Data</vt:lpstr>
      <vt:lpstr> Data Cleaning &amp; Data Configuration </vt:lpstr>
      <vt:lpstr>Bivariate Analysis </vt:lpstr>
      <vt:lpstr>Key findings -India</vt:lpstr>
      <vt:lpstr>Key findings - World</vt:lpstr>
      <vt:lpstr>Key findings - World</vt:lpstr>
      <vt:lpstr>Key findings - World</vt:lpstr>
      <vt:lpstr>Key findings - Continents</vt:lpstr>
      <vt:lpstr>Analysis through Heat map</vt:lpstr>
      <vt:lpstr>Future scope of project</vt:lpstr>
      <vt:lpstr>Experience of the Web Scraping – Data Analysis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hp</cp:lastModifiedBy>
  <cp:revision>49</cp:revision>
  <dcterms:created xsi:type="dcterms:W3CDTF">2021-02-16T05:19:01Z</dcterms:created>
  <dcterms:modified xsi:type="dcterms:W3CDTF">2022-04-16T09:41:14Z</dcterms:modified>
</cp:coreProperties>
</file>