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8" r:id="rId7"/>
    <p:sldId id="263" r:id="rId8"/>
    <p:sldId id="271" r:id="rId9"/>
    <p:sldId id="27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3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14" y="1600201"/>
            <a:ext cx="11414962" cy="120831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oper Black" panose="0208090404030B020404" pitchFamily="18" charset="0"/>
              </a:rPr>
              <a:t>EBAY AUTOMATION TESTING MINIPROJECT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4" y="3242034"/>
            <a:ext cx="9308088" cy="137159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sonanis</a:t>
            </a:r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270184" cy="42949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ea typeface="Poppins"/>
                <a:cs typeface="Poppins"/>
                <a:sym typeface="Poppins"/>
              </a:rPr>
              <a:t>E bay uses verification checks for preventing bots. This makes it difficult to run automation testing Test execution  may stop if automation cannot pass verification</a:t>
            </a:r>
            <a:r>
              <a:rPr lang="en-US" sz="1800" dirty="0">
                <a:ea typeface="Poppins"/>
                <a:cs typeface="Tahoma" panose="020B0604030504040204" pitchFamily="34" charset="0"/>
                <a:sym typeface="Poppins"/>
              </a:rPr>
              <a:t>.</a:t>
            </a:r>
            <a:endParaRPr lang="en-US" sz="1800" dirty="0"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Managing multiple browser windows and unexpected pop-ups during cart operations was challenging.</a:t>
            </a:r>
          </a:p>
          <a:p>
            <a:pPr marL="457200" lvl="0" indent="-4572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dirty="0">
                <a:ea typeface="Poppins"/>
                <a:cs typeface="Poppins"/>
                <a:sym typeface="Poppins"/>
              </a:rPr>
              <a:t>SOMETIMES AUTOMATION FAILS BECAUSE OF UNSTABLE OR SLOW INTERNET.</a:t>
            </a:r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Doing this project individually gave me full end-to-end exposure to automation testing.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I became much more confident with </a:t>
            </a:r>
            <a:r>
              <a:rPr lang="en-US" sz="1800" b="1" dirty="0"/>
              <a:t>Selenium WebDriver</a:t>
            </a:r>
            <a:r>
              <a:rPr lang="en-US" sz="1800" dirty="0"/>
              <a:t> after handling complex scenarios.</a:t>
            </a: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altLang="en-US" sz="1800" cap="none" dirty="0">
                <a:latin typeface="Arial" panose="020B0604020202020204" pitchFamily="34" charset="0"/>
              </a:rPr>
              <a:t> 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altLang="en-US" sz="1800" cap="none" dirty="0">
                <a:latin typeface="Arial" panose="020B0604020202020204" pitchFamily="34" charset="0"/>
              </a:rPr>
              <a:t>Learned how to use </a:t>
            </a:r>
            <a:r>
              <a:rPr lang="en-US" altLang="en-US" sz="1800" b="1" cap="none" dirty="0">
                <a:latin typeface="Arial" panose="020B0604020202020204" pitchFamily="34" charset="0"/>
              </a:rPr>
              <a:t>TestNG</a:t>
            </a:r>
            <a:r>
              <a:rPr lang="en-US" altLang="en-US" sz="1800" cap="none" dirty="0">
                <a:latin typeface="Arial" panose="020B0604020202020204" pitchFamily="34" charset="0"/>
              </a:rPr>
              <a:t> effectively for prioritizing and executing test cases.</a:t>
            </a:r>
            <a:endParaRPr lang="en-US" sz="1800" dirty="0"/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Implementing the </a:t>
            </a:r>
            <a:r>
              <a:rPr lang="en-US" sz="1800" b="1" dirty="0"/>
              <a:t>Page Object Model</a:t>
            </a:r>
            <a:r>
              <a:rPr lang="en-US" sz="1800" dirty="0"/>
              <a:t> improved the way I structure and reuse my test code.</a:t>
            </a:r>
            <a:endParaRPr lang="en-IN" sz="1800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0A4C6DD-D110-83E6-1BA5-8968DC7C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eBay is a global online marketplace that allows users to buy and sell products through auctions and fixed-price listings, enabling millions of transactions worldwide.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eBay automation testing is a comprehensive testing project that validates critical functionalities of the eBay e-commerce platform using Selenium WebDriver and TestNG framework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/>
              <a:t>Design and develop automated test scripts using Selenium WebDriver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Implement Page Object Model for maintainable test architecture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/>
              <a:t>Execute all automated test cases using TestNG framework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Create defect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eBay Automation Testing?</a:t>
            </a:r>
          </a:p>
          <a:p>
            <a:r>
              <a:rPr lang="en-US" dirty="0"/>
              <a:t>A structured approach to validating eBay’s e-commerce workflows through automated test scripts.</a:t>
            </a:r>
          </a:p>
          <a:p>
            <a:r>
              <a:rPr lang="en-US" dirty="0"/>
              <a:t>Built using </a:t>
            </a:r>
            <a:r>
              <a:rPr lang="en-US" b="1" dirty="0"/>
              <a:t>Selenium WebDriver</a:t>
            </a:r>
            <a:r>
              <a:rPr lang="en-US" dirty="0"/>
              <a:t> with </a:t>
            </a:r>
            <a:r>
              <a:rPr lang="en-US" b="1" dirty="0"/>
              <a:t>TestNG</a:t>
            </a:r>
            <a:r>
              <a:rPr lang="en-US" dirty="0"/>
              <a:t> to ensure efficient and consistent test execution.</a:t>
            </a:r>
          </a:p>
          <a:p>
            <a:r>
              <a:rPr lang="en-US" sz="1800" dirty="0"/>
              <a:t>Follows the </a:t>
            </a:r>
            <a:r>
              <a:rPr lang="en-US" sz="1800" b="1" dirty="0"/>
              <a:t>Page Object Model (POM)</a:t>
            </a:r>
            <a:r>
              <a:rPr lang="en-US" sz="1800" dirty="0"/>
              <a:t> design pattern for better maintainability, scalability, and reusability of test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>
            <a:no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IN" sz="1800" dirty="0">
                <a:latin typeface="Arial Black" panose="020B0A04020102020204" pitchFamily="34" charset="0"/>
              </a:rPr>
              <a:t>Login Authentication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/>
              <a:t>       Checked all functionalities on Sign in page including email validation, password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/>
              <a:t>      authentication, and successful login verification</a:t>
            </a:r>
          </a:p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IN" sz="1800" dirty="0">
                <a:latin typeface="Arial Black" panose="020B0A04020102020204" pitchFamily="34" charset="0"/>
              </a:rPr>
              <a:t>Product Search Functionality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dirty="0"/>
              <a:t>   Tested The search bar for accurate results, multiple search scenarios, and suggestions.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sz="1800" dirty="0">
                <a:latin typeface="Arial Black" panose="020B0A04020102020204" pitchFamily="34" charset="0"/>
              </a:rPr>
              <a:t>Cart Operations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dirty="0"/>
              <a:t>    Verified that users can add products to the cart AND REMOVE FROM CART.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US" sz="1800" dirty="0"/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37" y="1048620"/>
            <a:ext cx="10746556" cy="5231876"/>
          </a:xfrm>
        </p:spPr>
        <p:txBody>
          <a:bodyPr>
            <a:normAutofit/>
          </a:bodyPr>
          <a:lstStyle/>
          <a:p>
            <a:pPr lvl="1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IN" sz="2000" dirty="0">
                <a:latin typeface="Arial Black" panose="020B0A04020102020204" pitchFamily="34" charset="0"/>
              </a:rPr>
              <a:t>Address Management</a:t>
            </a:r>
            <a:endParaRPr lang="en-IN" sz="2000" b="1" dirty="0">
              <a:solidFill>
                <a:schemeClr val="bg1"/>
              </a:solidFill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/>
              <a:t>Validated user profile access, editing and saving addresses, and proper reflection of changes.</a:t>
            </a:r>
            <a:endParaRPr lang="en-IN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IN" dirty="0">
                <a:latin typeface="Arial Black" panose="020B0A04020102020204" pitchFamily="34" charset="0"/>
              </a:rPr>
              <a:t>shop By Categories</a:t>
            </a:r>
            <a:endParaRPr lang="en-IN" b="1" dirty="0">
              <a:solidFill>
                <a:schemeClr val="bg1"/>
              </a:solidFill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Tested navigation through main categories, verified category pages, and browsed subcategories.</a:t>
            </a:r>
            <a:endParaRPr lang="en-IN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IN" dirty="0">
                <a:latin typeface="Arial Black" panose="020B0A04020102020204" pitchFamily="34" charset="0"/>
              </a:rPr>
              <a:t>shop By All Categories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latin typeface="Arial Black" panose="020B0A04020102020204" pitchFamily="34" charset="0"/>
                <a:ea typeface="Poppins"/>
                <a:cs typeface="Poppins"/>
                <a:sym typeface="Poppins"/>
              </a:rPr>
              <a:t>     </a:t>
            </a:r>
            <a:r>
              <a:rPr lang="en-US" sz="1800" dirty="0">
                <a:ea typeface="Poppins"/>
                <a:cs typeface="Poppins"/>
                <a:sym typeface="Poppins"/>
              </a:rPr>
              <a:t>Checked the functionality of shop by all button 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Module 7 :  </a:t>
            </a:r>
            <a:r>
              <a:rPr lang="en-IN" dirty="0">
                <a:latin typeface="Arial Black" panose="020B0A04020102020204" pitchFamily="34" charset="0"/>
              </a:rPr>
              <a:t>language Change</a:t>
            </a:r>
            <a:endParaRPr lang="en-IN" dirty="0">
              <a:solidFill>
                <a:schemeClr val="bg1"/>
              </a:solidFill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 </a:t>
            </a:r>
            <a:r>
              <a:rPr lang="en-US" dirty="0"/>
              <a:t>Tested the ability to switch site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Hovering on deals element it doesn’t showing any popup while others are showing their categories</a:t>
            </a:r>
            <a:endParaRPr lang="en-US" altLang="en-US" sz="1800" cap="none" dirty="0">
              <a:latin typeface="Arial" panose="020B0604020202020204" pitchFamily="34" charset="0"/>
            </a:endParaRP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886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96686"/>
            <a:ext cx="10363826" cy="509451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</a:t>
            </a: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Hovering on deals element it doesn’t showing any popup while others are showing their categories</a:t>
            </a:r>
            <a:r>
              <a:rPr lang="en-US" sz="3600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1900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hovering_deals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deals butto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team lead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18/08/2025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2658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46E49-7CD1-CB89-D3B4-6D139A0C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162588"/>
            <a:ext cx="11571514" cy="2983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BC1E2-FF76-F11C-701D-5160086A2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3308560"/>
            <a:ext cx="11571514" cy="32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534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Poppins</vt:lpstr>
      <vt:lpstr>Tw Cen MT</vt:lpstr>
      <vt:lpstr>Wingdings</vt:lpstr>
      <vt:lpstr>Droplet</vt:lpstr>
      <vt:lpstr>EBAY AUTOMATION TESTING MINIPROJECT</vt:lpstr>
      <vt:lpstr>Introduction :  </vt:lpstr>
      <vt:lpstr>Responsibilities</vt:lpstr>
      <vt:lpstr>Overview </vt:lpstr>
      <vt:lpstr>Modules </vt:lpstr>
      <vt:lpstr>PowerPoint Presentation</vt:lpstr>
      <vt:lpstr>Defects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samrudhi Sakoji</dc:creator>
  <cp:lastModifiedBy>Rohith kumar Rasoti</cp:lastModifiedBy>
  <cp:revision>46</cp:revision>
  <dcterms:created xsi:type="dcterms:W3CDTF">2024-02-15T17:31:50Z</dcterms:created>
  <dcterms:modified xsi:type="dcterms:W3CDTF">2025-08-20T06:20:48Z</dcterms:modified>
</cp:coreProperties>
</file>