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39B-1C30-464C-9CA1-A3472BFCBD7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EEEF-4E29-41C5-B10E-13B4B86C22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TestNG - Basics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Parameterized tests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it is a good practice, to test your code with different sets of parameters.</a:t>
            </a:r>
          </a:p>
          <a:p>
            <a:r>
              <a:rPr lang="en-US" dirty="0"/>
              <a:t>TestNG lets you pass parameters directly to your test methods in two different ways −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1.testng.xml(Using  </a:t>
            </a:r>
            <a:r>
              <a:rPr lang="en-US" sz="2400" i="1" dirty="0" smtClean="0"/>
              <a:t>@Parameters</a:t>
            </a:r>
            <a:r>
              <a:rPr lang="en-US" sz="2400" i="1" dirty="0"/>
              <a:t>("</a:t>
            </a:r>
            <a:r>
              <a:rPr lang="en-US" sz="2400" i="1" dirty="0" err="1"/>
              <a:t>myName</a:t>
            </a:r>
            <a:r>
              <a:rPr lang="en-US" sz="2400" i="1" dirty="0"/>
              <a:t>")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/>
              <a:t>annotation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 	2.Data </a:t>
            </a:r>
            <a:r>
              <a:rPr lang="en-US" sz="2400" dirty="0"/>
              <a:t>Providers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What is TestNG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 testing framework designed to simplify a broad range of development testing needs.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Open source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Do not require Main </a:t>
            </a:r>
            <a:r>
              <a:rPr lang="en-US" sz="2400" dirty="0" smtClean="0">
                <a:solidFill>
                  <a:schemeClr val="tx1"/>
                </a:solidFill>
              </a:rPr>
              <a:t>method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• </a:t>
            </a:r>
            <a:r>
              <a:rPr lang="en-US" sz="2400" dirty="0">
                <a:solidFill>
                  <a:schemeClr val="tx1"/>
                </a:solidFill>
              </a:rPr>
              <a:t>NG = Next Generation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Efficient for testing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Inspired by </a:t>
            </a:r>
            <a:r>
              <a:rPr lang="en-US" sz="2400" dirty="0" err="1">
                <a:solidFill>
                  <a:schemeClr val="tx1"/>
                </a:solidFill>
              </a:rPr>
              <a:t>JUnit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NUnit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Use annotation for execution.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Html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Three steps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Write the business logic of your test and insert TestNG Annotations in your code. </a:t>
            </a:r>
          </a:p>
          <a:p>
            <a:pPr>
              <a:buNone/>
            </a:pPr>
            <a:r>
              <a:rPr lang="en-US" dirty="0" smtClean="0"/>
              <a:t>• Add the information about your test (e.g. the class name, the groups you wish to run, etc...) in a testng.xml file. </a:t>
            </a:r>
          </a:p>
          <a:p>
            <a:pPr>
              <a:buNone/>
            </a:pPr>
            <a:r>
              <a:rPr lang="en-US" dirty="0" smtClean="0"/>
              <a:t>• Run TestNG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TestNG.xml File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suite is represented by one XML file. It </a:t>
            </a:r>
            <a:r>
              <a:rPr lang="en-US" dirty="0" smtClean="0">
                <a:solidFill>
                  <a:schemeClr val="tx1"/>
                </a:solidFill>
              </a:rPr>
              <a:t>can contain      one </a:t>
            </a:r>
            <a:r>
              <a:rPr lang="en-US" dirty="0">
                <a:solidFill>
                  <a:schemeClr val="tx1"/>
                </a:solidFill>
              </a:rPr>
              <a:t>or more tests and is defined by the tag.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A test is represented by and can contain one </a:t>
            </a:r>
            <a:r>
              <a:rPr lang="en-US" dirty="0" smtClean="0">
                <a:solidFill>
                  <a:schemeClr val="tx1"/>
                </a:solidFill>
              </a:rPr>
              <a:t>or more </a:t>
            </a:r>
            <a:r>
              <a:rPr lang="en-US" dirty="0">
                <a:solidFill>
                  <a:schemeClr val="tx1"/>
                </a:solidFill>
              </a:rPr>
              <a:t>TestNG classes.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A TestNG class is a Java class that contains at least one TestNG annotation. It is represented by the tag and can contain one or more test methods.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A test method is a Java method annotated by @Test in your source.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Annotations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@</a:t>
            </a:r>
            <a:r>
              <a:rPr lang="en-US" sz="2400" dirty="0"/>
              <a:t>Test </a:t>
            </a:r>
          </a:p>
          <a:p>
            <a:r>
              <a:rPr lang="en-US" sz="2400" dirty="0" smtClean="0"/>
              <a:t> @</a:t>
            </a:r>
            <a:r>
              <a:rPr lang="en-US" sz="2400" dirty="0" err="1"/>
              <a:t>BeforeSuite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 @</a:t>
            </a:r>
            <a:r>
              <a:rPr lang="en-US" sz="2400" dirty="0" err="1" smtClean="0"/>
              <a:t>AfterSuite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@</a:t>
            </a:r>
            <a:r>
              <a:rPr lang="en-US" sz="2400" dirty="0" err="1" smtClean="0"/>
              <a:t>BeforeTest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@</a:t>
            </a:r>
            <a:r>
              <a:rPr lang="en-US" sz="2400" dirty="0" err="1" smtClean="0"/>
              <a:t>AfterTest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@</a:t>
            </a:r>
            <a:r>
              <a:rPr lang="en-US" sz="2400" dirty="0" err="1" smtClean="0"/>
              <a:t>BeforeGroups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AfterGroups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BeforeClass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AfterClass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BeforeMethod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AfterMethod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DataProvider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@Parameters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Assertions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assertNotEquals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assertNull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assertSame</a:t>
            </a:r>
            <a:endParaRPr lang="en-US" dirty="0" smtClean="0"/>
          </a:p>
          <a:p>
            <a:r>
              <a:rPr lang="en-US" dirty="0" err="1" smtClean="0"/>
              <a:t>assertNotSame</a:t>
            </a:r>
            <a:endParaRPr lang="en-US" dirty="0"/>
          </a:p>
          <a:p>
            <a:r>
              <a:rPr lang="en-US" dirty="0" err="1" smtClean="0"/>
              <a:t>assertTrue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fail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Groups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Each test method is tagged with any number of groups. </a:t>
            </a:r>
            <a:endParaRPr lang="en-US" dirty="0"/>
          </a:p>
          <a:p>
            <a:pPr lvl="3">
              <a:buNone/>
            </a:pPr>
            <a:r>
              <a:rPr lang="en-US" dirty="0" smtClean="0"/>
              <a:t>1 .@Test // no groups </a:t>
            </a:r>
          </a:p>
          <a:p>
            <a:pPr lvl="3">
              <a:buNone/>
            </a:pPr>
            <a:r>
              <a:rPr lang="en-US" dirty="0" smtClean="0"/>
              <a:t>2 .@Test (groups = “group1”) </a:t>
            </a:r>
          </a:p>
          <a:p>
            <a:pPr lvl="3">
              <a:buNone/>
            </a:pPr>
            <a:r>
              <a:rPr lang="en-US" dirty="0" smtClean="0"/>
              <a:t>3 .@Test (groups = { “g1”, “g2”, ... }) </a:t>
            </a:r>
          </a:p>
          <a:p>
            <a:pPr>
              <a:buNone/>
            </a:pPr>
            <a:r>
              <a:rPr lang="en-US" dirty="0" smtClean="0"/>
              <a:t>• A group therefore contains any number of test methods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A group is identified by a unique string (don’t use white space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You can define groups at the class level and then add groups at the method level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Ignored and Always run Test case 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Enable or disable tests </a:t>
            </a:r>
          </a:p>
          <a:p>
            <a:pPr>
              <a:buNone/>
            </a:pPr>
            <a:r>
              <a:rPr lang="en-US" dirty="0" smtClean="0"/>
              <a:t>• @Test(enabled = false or true) </a:t>
            </a:r>
          </a:p>
          <a:p>
            <a:pPr>
              <a:buNone/>
            </a:pPr>
            <a:r>
              <a:rPr lang="en-US" dirty="0" smtClean="0"/>
              <a:t>• Add to a group which is excluded </a:t>
            </a:r>
          </a:p>
          <a:p>
            <a:pPr>
              <a:buNone/>
            </a:pPr>
            <a:r>
              <a:rPr lang="en-US" dirty="0" smtClean="0"/>
              <a:t>• Exclude in other ways in testng.xml</a:t>
            </a:r>
          </a:p>
          <a:p>
            <a:pPr>
              <a:buNone/>
            </a:pPr>
            <a:r>
              <a:rPr lang="en-US" u="sng" dirty="0" smtClean="0"/>
              <a:t>To Execute every time</a:t>
            </a:r>
          </a:p>
          <a:p>
            <a:pPr>
              <a:buNone/>
            </a:pPr>
            <a:r>
              <a:rPr lang="en-US" dirty="0" smtClean="0"/>
              <a:t>• @Test</a:t>
            </a:r>
            <a:r>
              <a:rPr lang="en-US" dirty="0" smtClean="0"/>
              <a:t>(</a:t>
            </a:r>
            <a:r>
              <a:rPr lang="en-US" dirty="0" err="1" smtClean="0"/>
              <a:t>alwaysRun</a:t>
            </a:r>
            <a:r>
              <a:rPr lang="en-US" dirty="0" smtClean="0"/>
              <a:t> </a:t>
            </a:r>
            <a:r>
              <a:rPr lang="en-US" dirty="0"/>
              <a:t>= true)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This </a:t>
            </a:r>
            <a:r>
              <a:rPr lang="en-US" dirty="0"/>
              <a:t>configuration method will run regardless of what groups it belongs to.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Dependencies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Sometimes, you need your test methods to be invoked in a certain order </a:t>
            </a:r>
          </a:p>
          <a:p>
            <a:r>
              <a:rPr lang="en-US" dirty="0" smtClean="0"/>
              <a:t>To make sure a certain number of test methods have completed and succeeded before running more test methods.</a:t>
            </a:r>
          </a:p>
          <a:p>
            <a:r>
              <a:rPr lang="en-US" dirty="0"/>
              <a:t>TestNG allows you to specify dependencies either with −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1.Using </a:t>
            </a:r>
            <a:r>
              <a:rPr lang="en-US" sz="2600" dirty="0"/>
              <a:t>attribute </a:t>
            </a:r>
            <a:r>
              <a:rPr lang="en-US" sz="2600" i="1" dirty="0" err="1"/>
              <a:t>dependsOnMethods</a:t>
            </a:r>
            <a:r>
              <a:rPr lang="en-US" sz="2600" dirty="0"/>
              <a:t> in @Test  </a:t>
            </a:r>
            <a:r>
              <a:rPr lang="en-US" sz="2600" dirty="0" smtClean="0"/>
              <a:t>annotations.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2.Using </a:t>
            </a:r>
            <a:r>
              <a:rPr lang="en-US" sz="2600" dirty="0"/>
              <a:t>attribute </a:t>
            </a:r>
            <a:r>
              <a:rPr lang="en-US" sz="2600" i="1" dirty="0" err="1"/>
              <a:t>dependsOnGroups</a:t>
            </a:r>
            <a:r>
              <a:rPr lang="en-US" sz="2600" dirty="0"/>
              <a:t> in @Test  </a:t>
            </a:r>
            <a:r>
              <a:rPr lang="en-US" sz="2600" dirty="0" smtClean="0"/>
              <a:t>annotations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467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TestNG - Basics</vt:lpstr>
      <vt:lpstr>What is TestNG</vt:lpstr>
      <vt:lpstr>Basic Three steps</vt:lpstr>
      <vt:lpstr>TestNG.xml File</vt:lpstr>
      <vt:lpstr>Annotations</vt:lpstr>
      <vt:lpstr>Assertions</vt:lpstr>
      <vt:lpstr>Groups</vt:lpstr>
      <vt:lpstr>Ignored and Always run Test case  </vt:lpstr>
      <vt:lpstr>Dependencies</vt:lpstr>
      <vt:lpstr>Parameterized tests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RNIS</dc:creator>
  <cp:lastModifiedBy>RNIS</cp:lastModifiedBy>
  <cp:revision>24</cp:revision>
  <dcterms:created xsi:type="dcterms:W3CDTF">2021-02-18T07:06:41Z</dcterms:created>
  <dcterms:modified xsi:type="dcterms:W3CDTF">2021-02-18T12:28:05Z</dcterms:modified>
</cp:coreProperties>
</file>