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219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5527" y="3241779"/>
            <a:ext cx="2514600" cy="444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5069" y="-48179"/>
            <a:ext cx="9821860" cy="9031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6852" y="1481327"/>
            <a:ext cx="10138295" cy="427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115-020-01449-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3278-021-00776-6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illaryNgai/emotion_detec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shupatigupta/emotion-detection-from-tex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246" y="234022"/>
            <a:ext cx="9055100" cy="596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931" rIns="0" bIns="0" rtlCol="0">
            <a:spAutoFit/>
          </a:bodyPr>
          <a:lstStyle/>
          <a:p>
            <a:pPr marL="38735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EMOTION</a:t>
            </a:r>
            <a:r>
              <a:rPr sz="4800" spc="-200" dirty="0"/>
              <a:t> </a:t>
            </a:r>
            <a:r>
              <a:rPr sz="4800" dirty="0"/>
              <a:t>DETECTION</a:t>
            </a:r>
            <a:r>
              <a:rPr sz="4800" spc="-195" dirty="0"/>
              <a:t> </a:t>
            </a:r>
            <a:r>
              <a:rPr sz="4800" dirty="0"/>
              <a:t>IN</a:t>
            </a:r>
            <a:r>
              <a:rPr sz="4800" spc="-200" dirty="0"/>
              <a:t> </a:t>
            </a:r>
            <a:r>
              <a:rPr sz="4800" spc="-20" dirty="0"/>
              <a:t>TEXT</a:t>
            </a:r>
            <a:endParaRPr sz="4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1377" y="3717784"/>
            <a:ext cx="2298700" cy="431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15590" y="4287417"/>
            <a:ext cx="2755900" cy="431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99727" y="4849608"/>
            <a:ext cx="3352800" cy="431800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4343400" y="3352800"/>
            <a:ext cx="4114800" cy="19812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u="sng" dirty="0" smtClean="0"/>
              <a:t> ROHITH ABBURI</a:t>
            </a:r>
          </a:p>
          <a:p>
            <a:pPr algn="ctr"/>
            <a:r>
              <a:rPr lang="en-US" sz="3200" b="1" i="1" u="sng" dirty="0" smtClean="0"/>
              <a:t>00866850</a:t>
            </a:r>
            <a:endParaRPr lang="en-US" sz="3200" b="1" i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5212" y="3169666"/>
            <a:ext cx="24403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40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1834" y="91283"/>
            <a:ext cx="4457700" cy="5460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2085">
              <a:lnSpc>
                <a:spcPct val="100000"/>
              </a:lnSpc>
              <a:spcBef>
                <a:spcPts val="100"/>
              </a:spcBef>
            </a:pPr>
            <a:r>
              <a:rPr sz="4300" dirty="0"/>
              <a:t>PROJECT</a:t>
            </a:r>
            <a:r>
              <a:rPr sz="4300" spc="-40" dirty="0"/>
              <a:t> </a:t>
            </a:r>
            <a:r>
              <a:rPr sz="4300" spc="-10" dirty="0"/>
              <a:t>TOPIC</a:t>
            </a:r>
            <a:endParaRPr sz="4300"/>
          </a:p>
        </p:txBody>
      </p:sp>
      <p:grpSp>
        <p:nvGrpSpPr>
          <p:cNvPr id="4" name="object 4"/>
          <p:cNvGrpSpPr/>
          <p:nvPr/>
        </p:nvGrpSpPr>
        <p:grpSpPr>
          <a:xfrm>
            <a:off x="472051" y="1425110"/>
            <a:ext cx="11261090" cy="1388110"/>
            <a:chOff x="472051" y="1425110"/>
            <a:chExt cx="11261090" cy="1388110"/>
          </a:xfrm>
        </p:grpSpPr>
        <p:sp>
          <p:nvSpPr>
            <p:cNvPr id="5" name="object 5"/>
            <p:cNvSpPr/>
            <p:nvPr/>
          </p:nvSpPr>
          <p:spPr>
            <a:xfrm>
              <a:off x="481576" y="1434635"/>
              <a:ext cx="11242040" cy="1369060"/>
            </a:xfrm>
            <a:custGeom>
              <a:avLst/>
              <a:gdLst/>
              <a:ahLst/>
              <a:cxnLst/>
              <a:rect l="l" t="t" r="r" b="b"/>
              <a:pathLst>
                <a:path w="11242040" h="1369060">
                  <a:moveTo>
                    <a:pt x="11013345" y="1368900"/>
                  </a:moveTo>
                  <a:lnTo>
                    <a:pt x="228152" y="1368900"/>
                  </a:lnTo>
                  <a:lnTo>
                    <a:pt x="182172" y="1364264"/>
                  </a:lnTo>
                  <a:lnTo>
                    <a:pt x="139346" y="1350970"/>
                  </a:lnTo>
                  <a:lnTo>
                    <a:pt x="100590" y="1329934"/>
                  </a:lnTo>
                  <a:lnTo>
                    <a:pt x="66824" y="1302075"/>
                  </a:lnTo>
                  <a:lnTo>
                    <a:pt x="38965" y="1268308"/>
                  </a:lnTo>
                  <a:lnTo>
                    <a:pt x="17929" y="1229553"/>
                  </a:lnTo>
                  <a:lnTo>
                    <a:pt x="4635" y="1186726"/>
                  </a:lnTo>
                  <a:lnTo>
                    <a:pt x="0" y="1140745"/>
                  </a:lnTo>
                  <a:lnTo>
                    <a:pt x="0" y="228154"/>
                  </a:lnTo>
                  <a:lnTo>
                    <a:pt x="4635" y="182173"/>
                  </a:lnTo>
                  <a:lnTo>
                    <a:pt x="17929" y="139346"/>
                  </a:lnTo>
                  <a:lnTo>
                    <a:pt x="38965" y="100591"/>
                  </a:lnTo>
                  <a:lnTo>
                    <a:pt x="66824" y="66824"/>
                  </a:lnTo>
                  <a:lnTo>
                    <a:pt x="100591" y="38965"/>
                  </a:lnTo>
                  <a:lnTo>
                    <a:pt x="139346" y="17929"/>
                  </a:lnTo>
                  <a:lnTo>
                    <a:pt x="182173" y="4635"/>
                  </a:lnTo>
                  <a:lnTo>
                    <a:pt x="228154" y="0"/>
                  </a:lnTo>
                  <a:lnTo>
                    <a:pt x="11013344" y="0"/>
                  </a:lnTo>
                  <a:lnTo>
                    <a:pt x="11059325" y="4635"/>
                  </a:lnTo>
                  <a:lnTo>
                    <a:pt x="11102152" y="17929"/>
                  </a:lnTo>
                  <a:lnTo>
                    <a:pt x="11140908" y="38965"/>
                  </a:lnTo>
                  <a:lnTo>
                    <a:pt x="11174674" y="66824"/>
                  </a:lnTo>
                  <a:lnTo>
                    <a:pt x="11202534" y="100591"/>
                  </a:lnTo>
                  <a:lnTo>
                    <a:pt x="11223570" y="139346"/>
                  </a:lnTo>
                  <a:lnTo>
                    <a:pt x="11236864" y="182173"/>
                  </a:lnTo>
                  <a:lnTo>
                    <a:pt x="11241499" y="228154"/>
                  </a:lnTo>
                  <a:lnTo>
                    <a:pt x="11241500" y="1140745"/>
                  </a:lnTo>
                  <a:lnTo>
                    <a:pt x="11236865" y="1186726"/>
                  </a:lnTo>
                  <a:lnTo>
                    <a:pt x="11223570" y="1229553"/>
                  </a:lnTo>
                  <a:lnTo>
                    <a:pt x="11202535" y="1268308"/>
                  </a:lnTo>
                  <a:lnTo>
                    <a:pt x="11174675" y="1302075"/>
                  </a:lnTo>
                  <a:lnTo>
                    <a:pt x="11140908" y="1329935"/>
                  </a:lnTo>
                  <a:lnTo>
                    <a:pt x="11102153" y="1350970"/>
                  </a:lnTo>
                  <a:lnTo>
                    <a:pt x="11059324" y="1364264"/>
                  </a:lnTo>
                  <a:lnTo>
                    <a:pt x="11013345" y="1368900"/>
                  </a:lnTo>
                  <a:close/>
                </a:path>
                <a:path w="11242040" h="1369060">
                  <a:moveTo>
                    <a:pt x="228154" y="1368900"/>
                  </a:move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1576" y="1434635"/>
              <a:ext cx="11242040" cy="1369060"/>
            </a:xfrm>
            <a:custGeom>
              <a:avLst/>
              <a:gdLst/>
              <a:ahLst/>
              <a:cxnLst/>
              <a:rect l="l" t="t" r="r" b="b"/>
              <a:pathLst>
                <a:path w="11242040" h="1369060">
                  <a:moveTo>
                    <a:pt x="0" y="228154"/>
                  </a:moveTo>
                  <a:lnTo>
                    <a:pt x="4635" y="182173"/>
                  </a:lnTo>
                  <a:lnTo>
                    <a:pt x="17929" y="139346"/>
                  </a:lnTo>
                  <a:lnTo>
                    <a:pt x="38965" y="100591"/>
                  </a:lnTo>
                  <a:lnTo>
                    <a:pt x="66824" y="66824"/>
                  </a:lnTo>
                  <a:lnTo>
                    <a:pt x="100591" y="38965"/>
                  </a:lnTo>
                  <a:lnTo>
                    <a:pt x="139346" y="17929"/>
                  </a:lnTo>
                  <a:lnTo>
                    <a:pt x="182173" y="4635"/>
                  </a:lnTo>
                  <a:lnTo>
                    <a:pt x="228154" y="0"/>
                  </a:lnTo>
                  <a:lnTo>
                    <a:pt x="11013344" y="0"/>
                  </a:lnTo>
                  <a:lnTo>
                    <a:pt x="11059325" y="4635"/>
                  </a:lnTo>
                  <a:lnTo>
                    <a:pt x="11102152" y="17929"/>
                  </a:lnTo>
                  <a:lnTo>
                    <a:pt x="11140908" y="38965"/>
                  </a:lnTo>
                  <a:lnTo>
                    <a:pt x="11174674" y="66824"/>
                  </a:lnTo>
                  <a:lnTo>
                    <a:pt x="11202534" y="100591"/>
                  </a:lnTo>
                  <a:lnTo>
                    <a:pt x="11223569" y="139346"/>
                  </a:lnTo>
                  <a:lnTo>
                    <a:pt x="11236864" y="182173"/>
                  </a:lnTo>
                  <a:lnTo>
                    <a:pt x="11241499" y="228154"/>
                  </a:lnTo>
                  <a:lnTo>
                    <a:pt x="11241499" y="1140745"/>
                  </a:lnTo>
                  <a:lnTo>
                    <a:pt x="11236865" y="1186726"/>
                  </a:lnTo>
                  <a:lnTo>
                    <a:pt x="11223570" y="1229553"/>
                  </a:lnTo>
                  <a:lnTo>
                    <a:pt x="11202535" y="1268308"/>
                  </a:lnTo>
                  <a:lnTo>
                    <a:pt x="11174675" y="1302075"/>
                  </a:lnTo>
                  <a:lnTo>
                    <a:pt x="11140909" y="1329934"/>
                  </a:lnTo>
                  <a:lnTo>
                    <a:pt x="11102153" y="1350970"/>
                  </a:lnTo>
                  <a:lnTo>
                    <a:pt x="11059326" y="1364264"/>
                  </a:lnTo>
                  <a:lnTo>
                    <a:pt x="11013345" y="1368900"/>
                  </a:lnTo>
                  <a:lnTo>
                    <a:pt x="228154" y="1368900"/>
                  </a:lnTo>
                  <a:lnTo>
                    <a:pt x="182173" y="1364264"/>
                  </a:lnTo>
                  <a:lnTo>
                    <a:pt x="139346" y="1350970"/>
                  </a:lnTo>
                  <a:lnTo>
                    <a:pt x="100591" y="1329935"/>
                  </a:lnTo>
                  <a:lnTo>
                    <a:pt x="66824" y="1302075"/>
                  </a:lnTo>
                  <a:lnTo>
                    <a:pt x="38965" y="1268308"/>
                  </a:lnTo>
                  <a:lnTo>
                    <a:pt x="17929" y="1229553"/>
                  </a:lnTo>
                  <a:lnTo>
                    <a:pt x="4635" y="1186726"/>
                  </a:lnTo>
                  <a:lnTo>
                    <a:pt x="0" y="1140745"/>
                  </a:lnTo>
                  <a:lnTo>
                    <a:pt x="0" y="228154"/>
                  </a:lnTo>
                  <a:close/>
                </a:path>
              </a:pathLst>
            </a:custGeom>
            <a:ln w="19050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72051" y="2981210"/>
            <a:ext cx="11261090" cy="1388110"/>
            <a:chOff x="472051" y="2981210"/>
            <a:chExt cx="11261090" cy="1388110"/>
          </a:xfrm>
        </p:grpSpPr>
        <p:sp>
          <p:nvSpPr>
            <p:cNvPr id="8" name="object 8"/>
            <p:cNvSpPr/>
            <p:nvPr/>
          </p:nvSpPr>
          <p:spPr>
            <a:xfrm>
              <a:off x="481576" y="2990735"/>
              <a:ext cx="11242040" cy="1369060"/>
            </a:xfrm>
            <a:custGeom>
              <a:avLst/>
              <a:gdLst/>
              <a:ahLst/>
              <a:cxnLst/>
              <a:rect l="l" t="t" r="r" b="b"/>
              <a:pathLst>
                <a:path w="11242040" h="1369060">
                  <a:moveTo>
                    <a:pt x="228154" y="1368900"/>
                  </a:moveTo>
                  <a:lnTo>
                    <a:pt x="182173" y="1364264"/>
                  </a:lnTo>
                  <a:lnTo>
                    <a:pt x="139346" y="1350970"/>
                  </a:lnTo>
                  <a:lnTo>
                    <a:pt x="100591" y="1329934"/>
                  </a:lnTo>
                  <a:lnTo>
                    <a:pt x="66824" y="1302074"/>
                  </a:lnTo>
                  <a:lnTo>
                    <a:pt x="38965" y="1268308"/>
                  </a:lnTo>
                  <a:lnTo>
                    <a:pt x="17929" y="1229553"/>
                  </a:lnTo>
                  <a:lnTo>
                    <a:pt x="4635" y="1186726"/>
                  </a:lnTo>
                  <a:lnTo>
                    <a:pt x="0" y="1140745"/>
                  </a:lnTo>
                  <a:lnTo>
                    <a:pt x="0" y="228154"/>
                  </a:lnTo>
                  <a:lnTo>
                    <a:pt x="4635" y="182173"/>
                  </a:lnTo>
                  <a:lnTo>
                    <a:pt x="17929" y="139346"/>
                  </a:lnTo>
                  <a:lnTo>
                    <a:pt x="38965" y="100591"/>
                  </a:lnTo>
                  <a:lnTo>
                    <a:pt x="66824" y="66824"/>
                  </a:lnTo>
                  <a:lnTo>
                    <a:pt x="100591" y="38965"/>
                  </a:lnTo>
                  <a:lnTo>
                    <a:pt x="139346" y="17929"/>
                  </a:lnTo>
                  <a:lnTo>
                    <a:pt x="182173" y="4635"/>
                  </a:lnTo>
                  <a:lnTo>
                    <a:pt x="228154" y="0"/>
                  </a:lnTo>
                  <a:lnTo>
                    <a:pt x="11013344" y="0"/>
                  </a:lnTo>
                  <a:lnTo>
                    <a:pt x="11059325" y="4635"/>
                  </a:lnTo>
                  <a:lnTo>
                    <a:pt x="11102152" y="17929"/>
                  </a:lnTo>
                  <a:lnTo>
                    <a:pt x="11140908" y="38965"/>
                  </a:lnTo>
                  <a:lnTo>
                    <a:pt x="11174674" y="66824"/>
                  </a:lnTo>
                  <a:lnTo>
                    <a:pt x="11202534" y="100591"/>
                  </a:lnTo>
                  <a:lnTo>
                    <a:pt x="11223570" y="139346"/>
                  </a:lnTo>
                  <a:lnTo>
                    <a:pt x="11236864" y="182173"/>
                  </a:lnTo>
                  <a:lnTo>
                    <a:pt x="11241499" y="228154"/>
                  </a:lnTo>
                  <a:lnTo>
                    <a:pt x="11241500" y="1140745"/>
                  </a:lnTo>
                  <a:lnTo>
                    <a:pt x="11236865" y="1186726"/>
                  </a:lnTo>
                  <a:lnTo>
                    <a:pt x="11223571" y="1229553"/>
                  </a:lnTo>
                  <a:lnTo>
                    <a:pt x="11202535" y="1268308"/>
                  </a:lnTo>
                  <a:lnTo>
                    <a:pt x="11174675" y="1302074"/>
                  </a:lnTo>
                  <a:lnTo>
                    <a:pt x="11140909" y="1329934"/>
                  </a:lnTo>
                  <a:lnTo>
                    <a:pt x="11102153" y="1350970"/>
                  </a:lnTo>
                  <a:lnTo>
                    <a:pt x="11059326" y="1364264"/>
                  </a:lnTo>
                  <a:lnTo>
                    <a:pt x="11013345" y="1368899"/>
                  </a:lnTo>
                  <a:lnTo>
                    <a:pt x="228154" y="1368900"/>
                  </a:ln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1576" y="2990735"/>
              <a:ext cx="11242040" cy="1369060"/>
            </a:xfrm>
            <a:custGeom>
              <a:avLst/>
              <a:gdLst/>
              <a:ahLst/>
              <a:cxnLst/>
              <a:rect l="l" t="t" r="r" b="b"/>
              <a:pathLst>
                <a:path w="11242040" h="1369060">
                  <a:moveTo>
                    <a:pt x="0" y="228154"/>
                  </a:moveTo>
                  <a:lnTo>
                    <a:pt x="4635" y="182173"/>
                  </a:lnTo>
                  <a:lnTo>
                    <a:pt x="17929" y="139346"/>
                  </a:lnTo>
                  <a:lnTo>
                    <a:pt x="38965" y="100591"/>
                  </a:lnTo>
                  <a:lnTo>
                    <a:pt x="66824" y="66824"/>
                  </a:lnTo>
                  <a:lnTo>
                    <a:pt x="100591" y="38965"/>
                  </a:lnTo>
                  <a:lnTo>
                    <a:pt x="139346" y="17929"/>
                  </a:lnTo>
                  <a:lnTo>
                    <a:pt x="182173" y="4635"/>
                  </a:lnTo>
                  <a:lnTo>
                    <a:pt x="228154" y="0"/>
                  </a:lnTo>
                  <a:lnTo>
                    <a:pt x="11013344" y="0"/>
                  </a:lnTo>
                  <a:lnTo>
                    <a:pt x="11059325" y="4635"/>
                  </a:lnTo>
                  <a:lnTo>
                    <a:pt x="11102152" y="17929"/>
                  </a:lnTo>
                  <a:lnTo>
                    <a:pt x="11140908" y="38965"/>
                  </a:lnTo>
                  <a:lnTo>
                    <a:pt x="11174674" y="66824"/>
                  </a:lnTo>
                  <a:lnTo>
                    <a:pt x="11202534" y="100591"/>
                  </a:lnTo>
                  <a:lnTo>
                    <a:pt x="11223569" y="139346"/>
                  </a:lnTo>
                  <a:lnTo>
                    <a:pt x="11236864" y="182173"/>
                  </a:lnTo>
                  <a:lnTo>
                    <a:pt x="11241499" y="228154"/>
                  </a:lnTo>
                  <a:lnTo>
                    <a:pt x="11241499" y="1140745"/>
                  </a:lnTo>
                  <a:lnTo>
                    <a:pt x="11236865" y="1186726"/>
                  </a:lnTo>
                  <a:lnTo>
                    <a:pt x="11223570" y="1229553"/>
                  </a:lnTo>
                  <a:lnTo>
                    <a:pt x="11202535" y="1268308"/>
                  </a:lnTo>
                  <a:lnTo>
                    <a:pt x="11174675" y="1302074"/>
                  </a:lnTo>
                  <a:lnTo>
                    <a:pt x="11140909" y="1329934"/>
                  </a:lnTo>
                  <a:lnTo>
                    <a:pt x="11102153" y="1350970"/>
                  </a:lnTo>
                  <a:lnTo>
                    <a:pt x="11059326" y="1364264"/>
                  </a:lnTo>
                  <a:lnTo>
                    <a:pt x="11013345" y="1368899"/>
                  </a:lnTo>
                  <a:lnTo>
                    <a:pt x="228154" y="1368900"/>
                  </a:lnTo>
                  <a:lnTo>
                    <a:pt x="182173" y="1364264"/>
                  </a:lnTo>
                  <a:lnTo>
                    <a:pt x="139346" y="1350970"/>
                  </a:lnTo>
                  <a:lnTo>
                    <a:pt x="100591" y="1329934"/>
                  </a:lnTo>
                  <a:lnTo>
                    <a:pt x="66824" y="1302074"/>
                  </a:lnTo>
                  <a:lnTo>
                    <a:pt x="38965" y="1268308"/>
                  </a:lnTo>
                  <a:lnTo>
                    <a:pt x="17929" y="1229553"/>
                  </a:lnTo>
                  <a:lnTo>
                    <a:pt x="4635" y="1186726"/>
                  </a:lnTo>
                  <a:lnTo>
                    <a:pt x="0" y="1140745"/>
                  </a:lnTo>
                  <a:lnTo>
                    <a:pt x="0" y="228154"/>
                  </a:lnTo>
                  <a:close/>
                </a:path>
              </a:pathLst>
            </a:custGeom>
            <a:ln w="19050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1901" y="1526030"/>
            <a:ext cx="10777220" cy="24352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aims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develop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sophisticated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NLP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accurately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identifying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classifying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emotions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textual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data,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broad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across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various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sectors.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project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differs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many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tutorials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open-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implementations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primarily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its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approach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objectives.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2000">
              <a:latin typeface="Arial MT"/>
              <a:cs typeface="Arial MT"/>
            </a:endParaRPr>
          </a:p>
          <a:p>
            <a:pPr marL="12700" marR="287655"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intends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explore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compare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effectiveness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different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NLP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models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algorithms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emotion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detection,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particularly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focusing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fine-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tuning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existing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pre-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trained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models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BERT.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2051" y="4537310"/>
            <a:ext cx="11261090" cy="1388110"/>
            <a:chOff x="472051" y="4537310"/>
            <a:chExt cx="11261090" cy="1388110"/>
          </a:xfrm>
        </p:grpSpPr>
        <p:sp>
          <p:nvSpPr>
            <p:cNvPr id="12" name="object 12"/>
            <p:cNvSpPr/>
            <p:nvPr/>
          </p:nvSpPr>
          <p:spPr>
            <a:xfrm>
              <a:off x="481576" y="4546835"/>
              <a:ext cx="11242040" cy="1369060"/>
            </a:xfrm>
            <a:custGeom>
              <a:avLst/>
              <a:gdLst/>
              <a:ahLst/>
              <a:cxnLst/>
              <a:rect l="l" t="t" r="r" b="b"/>
              <a:pathLst>
                <a:path w="11242040" h="1369060">
                  <a:moveTo>
                    <a:pt x="228154" y="1368900"/>
                  </a:moveTo>
                  <a:lnTo>
                    <a:pt x="182173" y="1364264"/>
                  </a:lnTo>
                  <a:lnTo>
                    <a:pt x="139346" y="1350970"/>
                  </a:lnTo>
                  <a:lnTo>
                    <a:pt x="100591" y="1329934"/>
                  </a:lnTo>
                  <a:lnTo>
                    <a:pt x="66824" y="1302074"/>
                  </a:lnTo>
                  <a:lnTo>
                    <a:pt x="38965" y="1268308"/>
                  </a:lnTo>
                  <a:lnTo>
                    <a:pt x="17929" y="1229553"/>
                  </a:lnTo>
                  <a:lnTo>
                    <a:pt x="4635" y="1186726"/>
                  </a:lnTo>
                  <a:lnTo>
                    <a:pt x="0" y="1140745"/>
                  </a:lnTo>
                  <a:lnTo>
                    <a:pt x="0" y="228154"/>
                  </a:lnTo>
                  <a:lnTo>
                    <a:pt x="4635" y="182173"/>
                  </a:lnTo>
                  <a:lnTo>
                    <a:pt x="17929" y="139346"/>
                  </a:lnTo>
                  <a:lnTo>
                    <a:pt x="38965" y="100591"/>
                  </a:lnTo>
                  <a:lnTo>
                    <a:pt x="66824" y="66824"/>
                  </a:lnTo>
                  <a:lnTo>
                    <a:pt x="100591" y="38965"/>
                  </a:lnTo>
                  <a:lnTo>
                    <a:pt x="139346" y="17929"/>
                  </a:lnTo>
                  <a:lnTo>
                    <a:pt x="182173" y="4635"/>
                  </a:lnTo>
                  <a:lnTo>
                    <a:pt x="228154" y="0"/>
                  </a:lnTo>
                  <a:lnTo>
                    <a:pt x="11013344" y="0"/>
                  </a:lnTo>
                  <a:lnTo>
                    <a:pt x="11059325" y="4635"/>
                  </a:lnTo>
                  <a:lnTo>
                    <a:pt x="11102152" y="17929"/>
                  </a:lnTo>
                  <a:lnTo>
                    <a:pt x="11140908" y="38965"/>
                  </a:lnTo>
                  <a:lnTo>
                    <a:pt x="11174674" y="66825"/>
                  </a:lnTo>
                  <a:lnTo>
                    <a:pt x="11202534" y="100591"/>
                  </a:lnTo>
                  <a:lnTo>
                    <a:pt x="11223570" y="139347"/>
                  </a:lnTo>
                  <a:lnTo>
                    <a:pt x="11236864" y="182173"/>
                  </a:lnTo>
                  <a:lnTo>
                    <a:pt x="11241499" y="228154"/>
                  </a:lnTo>
                  <a:lnTo>
                    <a:pt x="11241500" y="1140745"/>
                  </a:lnTo>
                  <a:lnTo>
                    <a:pt x="11236865" y="1186726"/>
                  </a:lnTo>
                  <a:lnTo>
                    <a:pt x="11223571" y="1229553"/>
                  </a:lnTo>
                  <a:lnTo>
                    <a:pt x="11202535" y="1268308"/>
                  </a:lnTo>
                  <a:lnTo>
                    <a:pt x="11174675" y="1302074"/>
                  </a:lnTo>
                  <a:lnTo>
                    <a:pt x="11140909" y="1329934"/>
                  </a:lnTo>
                  <a:lnTo>
                    <a:pt x="11102153" y="1350970"/>
                  </a:lnTo>
                  <a:lnTo>
                    <a:pt x="11059326" y="1364264"/>
                  </a:lnTo>
                  <a:lnTo>
                    <a:pt x="11013345" y="1368899"/>
                  </a:lnTo>
                  <a:lnTo>
                    <a:pt x="228154" y="1368900"/>
                  </a:ln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1576" y="4546835"/>
              <a:ext cx="11242040" cy="1369060"/>
            </a:xfrm>
            <a:custGeom>
              <a:avLst/>
              <a:gdLst/>
              <a:ahLst/>
              <a:cxnLst/>
              <a:rect l="l" t="t" r="r" b="b"/>
              <a:pathLst>
                <a:path w="11242040" h="1369060">
                  <a:moveTo>
                    <a:pt x="0" y="228154"/>
                  </a:moveTo>
                  <a:lnTo>
                    <a:pt x="4635" y="182173"/>
                  </a:lnTo>
                  <a:lnTo>
                    <a:pt x="17929" y="139346"/>
                  </a:lnTo>
                  <a:lnTo>
                    <a:pt x="38965" y="100591"/>
                  </a:lnTo>
                  <a:lnTo>
                    <a:pt x="66824" y="66824"/>
                  </a:lnTo>
                  <a:lnTo>
                    <a:pt x="100591" y="38965"/>
                  </a:lnTo>
                  <a:lnTo>
                    <a:pt x="139346" y="17929"/>
                  </a:lnTo>
                  <a:lnTo>
                    <a:pt x="182173" y="4635"/>
                  </a:lnTo>
                  <a:lnTo>
                    <a:pt x="228154" y="0"/>
                  </a:lnTo>
                  <a:lnTo>
                    <a:pt x="11013344" y="0"/>
                  </a:lnTo>
                  <a:lnTo>
                    <a:pt x="11059325" y="4635"/>
                  </a:lnTo>
                  <a:lnTo>
                    <a:pt x="11102152" y="17929"/>
                  </a:lnTo>
                  <a:lnTo>
                    <a:pt x="11140908" y="38965"/>
                  </a:lnTo>
                  <a:lnTo>
                    <a:pt x="11174674" y="66825"/>
                  </a:lnTo>
                  <a:lnTo>
                    <a:pt x="11202534" y="100591"/>
                  </a:lnTo>
                  <a:lnTo>
                    <a:pt x="11223569" y="139346"/>
                  </a:lnTo>
                  <a:lnTo>
                    <a:pt x="11236864" y="182174"/>
                  </a:lnTo>
                  <a:lnTo>
                    <a:pt x="11241499" y="228155"/>
                  </a:lnTo>
                  <a:lnTo>
                    <a:pt x="11241499" y="1140745"/>
                  </a:lnTo>
                  <a:lnTo>
                    <a:pt x="11236865" y="1186726"/>
                  </a:lnTo>
                  <a:lnTo>
                    <a:pt x="11223570" y="1229553"/>
                  </a:lnTo>
                  <a:lnTo>
                    <a:pt x="11202535" y="1268308"/>
                  </a:lnTo>
                  <a:lnTo>
                    <a:pt x="11174675" y="1302075"/>
                  </a:lnTo>
                  <a:lnTo>
                    <a:pt x="11140909" y="1329934"/>
                  </a:lnTo>
                  <a:lnTo>
                    <a:pt x="11102153" y="1350970"/>
                  </a:lnTo>
                  <a:lnTo>
                    <a:pt x="11059326" y="1364264"/>
                  </a:lnTo>
                  <a:lnTo>
                    <a:pt x="11013345" y="1368899"/>
                  </a:lnTo>
                  <a:lnTo>
                    <a:pt x="228154" y="1368900"/>
                  </a:lnTo>
                  <a:lnTo>
                    <a:pt x="182173" y="1364264"/>
                  </a:lnTo>
                  <a:lnTo>
                    <a:pt x="139346" y="1350970"/>
                  </a:lnTo>
                  <a:lnTo>
                    <a:pt x="100591" y="1329934"/>
                  </a:lnTo>
                  <a:lnTo>
                    <a:pt x="66824" y="1302075"/>
                  </a:lnTo>
                  <a:lnTo>
                    <a:pt x="38965" y="1268308"/>
                  </a:lnTo>
                  <a:lnTo>
                    <a:pt x="17929" y="1229553"/>
                  </a:lnTo>
                  <a:lnTo>
                    <a:pt x="4635" y="1186726"/>
                  </a:lnTo>
                  <a:lnTo>
                    <a:pt x="0" y="1140745"/>
                  </a:lnTo>
                  <a:lnTo>
                    <a:pt x="0" y="228154"/>
                  </a:lnTo>
                  <a:close/>
                </a:path>
              </a:pathLst>
            </a:custGeom>
            <a:ln w="19050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11901" y="4775390"/>
            <a:ext cx="10763885" cy="8788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sz="2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emphasizes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achieving</a:t>
            </a:r>
            <a:r>
              <a:rPr sz="2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levels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precision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recall,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surpassing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current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standards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emotion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detection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making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process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nuanced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less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prone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errors.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comparative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nuanced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approach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appears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key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differentiator.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8072" y="67836"/>
            <a:ext cx="6248400" cy="546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8005">
              <a:lnSpc>
                <a:spcPct val="100000"/>
              </a:lnSpc>
              <a:spcBef>
                <a:spcPts val="100"/>
              </a:spcBef>
            </a:pPr>
            <a:r>
              <a:rPr sz="4300" dirty="0"/>
              <a:t>PROJECT</a:t>
            </a:r>
            <a:r>
              <a:rPr sz="4300" spc="-40" dirty="0"/>
              <a:t> </a:t>
            </a:r>
            <a:r>
              <a:rPr sz="4300" spc="-10" dirty="0"/>
              <a:t>OBJECTIVES</a:t>
            </a:r>
            <a:endParaRPr sz="4300"/>
          </a:p>
        </p:txBody>
      </p:sp>
      <p:grpSp>
        <p:nvGrpSpPr>
          <p:cNvPr id="4" name="object 4"/>
          <p:cNvGrpSpPr/>
          <p:nvPr/>
        </p:nvGrpSpPr>
        <p:grpSpPr>
          <a:xfrm>
            <a:off x="554113" y="1089881"/>
            <a:ext cx="11085195" cy="1177925"/>
            <a:chOff x="554113" y="1089881"/>
            <a:chExt cx="11085195" cy="1177925"/>
          </a:xfrm>
        </p:grpSpPr>
        <p:sp>
          <p:nvSpPr>
            <p:cNvPr id="5" name="object 5"/>
            <p:cNvSpPr/>
            <p:nvPr/>
          </p:nvSpPr>
          <p:spPr>
            <a:xfrm>
              <a:off x="563638" y="1099406"/>
              <a:ext cx="11066145" cy="1158875"/>
            </a:xfrm>
            <a:custGeom>
              <a:avLst/>
              <a:gdLst/>
              <a:ahLst/>
              <a:cxnLst/>
              <a:rect l="l" t="t" r="r" b="b"/>
              <a:pathLst>
                <a:path w="11066145" h="1158875">
                  <a:moveTo>
                    <a:pt x="10872517" y="1158795"/>
                  </a:moveTo>
                  <a:lnTo>
                    <a:pt x="193134" y="1158795"/>
                  </a:lnTo>
                  <a:lnTo>
                    <a:pt x="148851" y="1153694"/>
                  </a:lnTo>
                  <a:lnTo>
                    <a:pt x="108199" y="1139164"/>
                  </a:lnTo>
                  <a:lnTo>
                    <a:pt x="72339" y="1116365"/>
                  </a:lnTo>
                  <a:lnTo>
                    <a:pt x="42429" y="1086455"/>
                  </a:lnTo>
                  <a:lnTo>
                    <a:pt x="19630" y="1050595"/>
                  </a:lnTo>
                  <a:lnTo>
                    <a:pt x="5100" y="1009943"/>
                  </a:lnTo>
                  <a:lnTo>
                    <a:pt x="0" y="965658"/>
                  </a:lnTo>
                  <a:lnTo>
                    <a:pt x="0" y="193136"/>
                  </a:lnTo>
                  <a:lnTo>
                    <a:pt x="5100" y="148851"/>
                  </a:lnTo>
                  <a:lnTo>
                    <a:pt x="19630" y="108199"/>
                  </a:lnTo>
                  <a:lnTo>
                    <a:pt x="42429" y="72339"/>
                  </a:lnTo>
                  <a:lnTo>
                    <a:pt x="72339" y="42429"/>
                  </a:lnTo>
                  <a:lnTo>
                    <a:pt x="108199" y="19630"/>
                  </a:lnTo>
                  <a:lnTo>
                    <a:pt x="148852" y="5100"/>
                  </a:lnTo>
                  <a:lnTo>
                    <a:pt x="193136" y="0"/>
                  </a:lnTo>
                  <a:lnTo>
                    <a:pt x="10872518" y="0"/>
                  </a:lnTo>
                  <a:lnTo>
                    <a:pt x="10916802" y="5100"/>
                  </a:lnTo>
                  <a:lnTo>
                    <a:pt x="10957454" y="19630"/>
                  </a:lnTo>
                  <a:lnTo>
                    <a:pt x="10993315" y="42429"/>
                  </a:lnTo>
                  <a:lnTo>
                    <a:pt x="11023224" y="72339"/>
                  </a:lnTo>
                  <a:lnTo>
                    <a:pt x="11046023" y="108199"/>
                  </a:lnTo>
                  <a:lnTo>
                    <a:pt x="11060553" y="148851"/>
                  </a:lnTo>
                  <a:lnTo>
                    <a:pt x="11065654" y="193136"/>
                  </a:lnTo>
                  <a:lnTo>
                    <a:pt x="11065653" y="965658"/>
                  </a:lnTo>
                  <a:lnTo>
                    <a:pt x="11060552" y="1009943"/>
                  </a:lnTo>
                  <a:lnTo>
                    <a:pt x="11046022" y="1050595"/>
                  </a:lnTo>
                  <a:lnTo>
                    <a:pt x="11023223" y="1086455"/>
                  </a:lnTo>
                  <a:lnTo>
                    <a:pt x="10993314" y="1116365"/>
                  </a:lnTo>
                  <a:lnTo>
                    <a:pt x="10957453" y="1139164"/>
                  </a:lnTo>
                  <a:lnTo>
                    <a:pt x="10916800" y="1153694"/>
                  </a:lnTo>
                  <a:lnTo>
                    <a:pt x="10872517" y="1158795"/>
                  </a:lnTo>
                  <a:close/>
                </a:path>
                <a:path w="11066145" h="1158875">
                  <a:moveTo>
                    <a:pt x="193136" y="1158795"/>
                  </a:move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3638" y="1099406"/>
              <a:ext cx="11066145" cy="1158875"/>
            </a:xfrm>
            <a:custGeom>
              <a:avLst/>
              <a:gdLst/>
              <a:ahLst/>
              <a:cxnLst/>
              <a:rect l="l" t="t" r="r" b="b"/>
              <a:pathLst>
                <a:path w="11066145" h="1158875">
                  <a:moveTo>
                    <a:pt x="0" y="193136"/>
                  </a:moveTo>
                  <a:lnTo>
                    <a:pt x="3923" y="154212"/>
                  </a:lnTo>
                  <a:lnTo>
                    <a:pt x="32984" y="85151"/>
                  </a:lnTo>
                  <a:lnTo>
                    <a:pt x="85152" y="32984"/>
                  </a:lnTo>
                  <a:lnTo>
                    <a:pt x="154212" y="3923"/>
                  </a:lnTo>
                  <a:lnTo>
                    <a:pt x="193136" y="0"/>
                  </a:lnTo>
                  <a:lnTo>
                    <a:pt x="10872518" y="0"/>
                  </a:lnTo>
                  <a:lnTo>
                    <a:pt x="10911442" y="3923"/>
                  </a:lnTo>
                  <a:lnTo>
                    <a:pt x="10980502" y="32984"/>
                  </a:lnTo>
                  <a:lnTo>
                    <a:pt x="11032669" y="85151"/>
                  </a:lnTo>
                  <a:lnTo>
                    <a:pt x="11061730" y="154212"/>
                  </a:lnTo>
                  <a:lnTo>
                    <a:pt x="11065654" y="193136"/>
                  </a:lnTo>
                  <a:lnTo>
                    <a:pt x="11065653" y="965658"/>
                  </a:lnTo>
                  <a:lnTo>
                    <a:pt x="11061729" y="1004582"/>
                  </a:lnTo>
                  <a:lnTo>
                    <a:pt x="11032668" y="1073643"/>
                  </a:lnTo>
                  <a:lnTo>
                    <a:pt x="10980501" y="1125810"/>
                  </a:lnTo>
                  <a:lnTo>
                    <a:pt x="10911441" y="1154871"/>
                  </a:lnTo>
                  <a:lnTo>
                    <a:pt x="10872517" y="1158795"/>
                  </a:lnTo>
                  <a:lnTo>
                    <a:pt x="193136" y="1158795"/>
                  </a:lnTo>
                  <a:lnTo>
                    <a:pt x="154212" y="1154871"/>
                  </a:lnTo>
                  <a:lnTo>
                    <a:pt x="85151" y="1125810"/>
                  </a:lnTo>
                  <a:lnTo>
                    <a:pt x="32984" y="1073643"/>
                  </a:lnTo>
                  <a:lnTo>
                    <a:pt x="3923" y="1004582"/>
                  </a:lnTo>
                  <a:lnTo>
                    <a:pt x="0" y="965658"/>
                  </a:lnTo>
                  <a:lnTo>
                    <a:pt x="0" y="193136"/>
                  </a:lnTo>
                  <a:close/>
                </a:path>
              </a:pathLst>
            </a:custGeom>
            <a:ln w="19050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54113" y="2435876"/>
            <a:ext cx="11085195" cy="1236345"/>
            <a:chOff x="554113" y="2435876"/>
            <a:chExt cx="11085195" cy="1236345"/>
          </a:xfrm>
        </p:grpSpPr>
        <p:sp>
          <p:nvSpPr>
            <p:cNvPr id="8" name="object 8"/>
            <p:cNvSpPr/>
            <p:nvPr/>
          </p:nvSpPr>
          <p:spPr>
            <a:xfrm>
              <a:off x="563638" y="2445401"/>
              <a:ext cx="11066145" cy="1217295"/>
            </a:xfrm>
            <a:custGeom>
              <a:avLst/>
              <a:gdLst/>
              <a:ahLst/>
              <a:cxnLst/>
              <a:rect l="l" t="t" r="r" b="b"/>
              <a:pathLst>
                <a:path w="11066145" h="1217295">
                  <a:moveTo>
                    <a:pt x="10862849" y="1216800"/>
                  </a:moveTo>
                  <a:lnTo>
                    <a:pt x="202800" y="1216800"/>
                  </a:lnTo>
                  <a:lnTo>
                    <a:pt x="156301" y="1211443"/>
                  </a:lnTo>
                  <a:lnTo>
                    <a:pt x="113615" y="1196186"/>
                  </a:lnTo>
                  <a:lnTo>
                    <a:pt x="75960" y="1172246"/>
                  </a:lnTo>
                  <a:lnTo>
                    <a:pt x="44553" y="1140839"/>
                  </a:lnTo>
                  <a:lnTo>
                    <a:pt x="20613" y="1103183"/>
                  </a:lnTo>
                  <a:lnTo>
                    <a:pt x="5356" y="1060496"/>
                  </a:lnTo>
                  <a:lnTo>
                    <a:pt x="0" y="1013996"/>
                  </a:lnTo>
                  <a:lnTo>
                    <a:pt x="0" y="202804"/>
                  </a:lnTo>
                  <a:lnTo>
                    <a:pt x="5356" y="156302"/>
                  </a:lnTo>
                  <a:lnTo>
                    <a:pt x="20613" y="113616"/>
                  </a:lnTo>
                  <a:lnTo>
                    <a:pt x="44553" y="75960"/>
                  </a:lnTo>
                  <a:lnTo>
                    <a:pt x="75960" y="44553"/>
                  </a:lnTo>
                  <a:lnTo>
                    <a:pt x="113615" y="20613"/>
                  </a:lnTo>
                  <a:lnTo>
                    <a:pt x="156302" y="5356"/>
                  </a:lnTo>
                  <a:lnTo>
                    <a:pt x="202804" y="0"/>
                  </a:lnTo>
                  <a:lnTo>
                    <a:pt x="10862849" y="0"/>
                  </a:lnTo>
                  <a:lnTo>
                    <a:pt x="10909350" y="5356"/>
                  </a:lnTo>
                  <a:lnTo>
                    <a:pt x="10952037" y="20613"/>
                  </a:lnTo>
                  <a:lnTo>
                    <a:pt x="10989693" y="44553"/>
                  </a:lnTo>
                  <a:lnTo>
                    <a:pt x="11021099" y="75960"/>
                  </a:lnTo>
                  <a:lnTo>
                    <a:pt x="11045040" y="113616"/>
                  </a:lnTo>
                  <a:lnTo>
                    <a:pt x="11060297" y="156303"/>
                  </a:lnTo>
                  <a:lnTo>
                    <a:pt x="11065653" y="202804"/>
                  </a:lnTo>
                  <a:lnTo>
                    <a:pt x="11065653" y="1013996"/>
                  </a:lnTo>
                  <a:lnTo>
                    <a:pt x="11060297" y="1060497"/>
                  </a:lnTo>
                  <a:lnTo>
                    <a:pt x="11045040" y="1103184"/>
                  </a:lnTo>
                  <a:lnTo>
                    <a:pt x="11021099" y="1140839"/>
                  </a:lnTo>
                  <a:lnTo>
                    <a:pt x="10989692" y="1172246"/>
                  </a:lnTo>
                  <a:lnTo>
                    <a:pt x="10952036" y="1196187"/>
                  </a:lnTo>
                  <a:lnTo>
                    <a:pt x="10909347" y="1211444"/>
                  </a:lnTo>
                  <a:lnTo>
                    <a:pt x="10862849" y="1216800"/>
                  </a:lnTo>
                  <a:close/>
                </a:path>
                <a:path w="11066145" h="1217295">
                  <a:moveTo>
                    <a:pt x="202804" y="1216800"/>
                  </a:move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3638" y="2445401"/>
              <a:ext cx="11066145" cy="1217295"/>
            </a:xfrm>
            <a:custGeom>
              <a:avLst/>
              <a:gdLst/>
              <a:ahLst/>
              <a:cxnLst/>
              <a:rect l="l" t="t" r="r" b="b"/>
              <a:pathLst>
                <a:path w="11066145" h="1217295">
                  <a:moveTo>
                    <a:pt x="0" y="202804"/>
                  </a:moveTo>
                  <a:lnTo>
                    <a:pt x="4120" y="161931"/>
                  </a:lnTo>
                  <a:lnTo>
                    <a:pt x="15937" y="123863"/>
                  </a:lnTo>
                  <a:lnTo>
                    <a:pt x="34635" y="89414"/>
                  </a:lnTo>
                  <a:lnTo>
                    <a:pt x="59399" y="59399"/>
                  </a:lnTo>
                  <a:lnTo>
                    <a:pt x="89414" y="34635"/>
                  </a:lnTo>
                  <a:lnTo>
                    <a:pt x="123863" y="15937"/>
                  </a:lnTo>
                  <a:lnTo>
                    <a:pt x="161931" y="4120"/>
                  </a:lnTo>
                  <a:lnTo>
                    <a:pt x="202804" y="0"/>
                  </a:lnTo>
                  <a:lnTo>
                    <a:pt x="10862849" y="0"/>
                  </a:lnTo>
                  <a:lnTo>
                    <a:pt x="10903721" y="4120"/>
                  </a:lnTo>
                  <a:lnTo>
                    <a:pt x="10941789" y="15937"/>
                  </a:lnTo>
                  <a:lnTo>
                    <a:pt x="10976239" y="34635"/>
                  </a:lnTo>
                  <a:lnTo>
                    <a:pt x="11006254" y="59400"/>
                  </a:lnTo>
                  <a:lnTo>
                    <a:pt x="11031017" y="89414"/>
                  </a:lnTo>
                  <a:lnTo>
                    <a:pt x="11049716" y="123863"/>
                  </a:lnTo>
                  <a:lnTo>
                    <a:pt x="11061533" y="161932"/>
                  </a:lnTo>
                  <a:lnTo>
                    <a:pt x="11065653" y="202804"/>
                  </a:lnTo>
                  <a:lnTo>
                    <a:pt x="11065653" y="1013995"/>
                  </a:lnTo>
                  <a:lnTo>
                    <a:pt x="11061533" y="1054867"/>
                  </a:lnTo>
                  <a:lnTo>
                    <a:pt x="11049716" y="1092936"/>
                  </a:lnTo>
                  <a:lnTo>
                    <a:pt x="11031017" y="1127385"/>
                  </a:lnTo>
                  <a:lnTo>
                    <a:pt x="11006254" y="1157399"/>
                  </a:lnTo>
                  <a:lnTo>
                    <a:pt x="10976239" y="1182164"/>
                  </a:lnTo>
                  <a:lnTo>
                    <a:pt x="10941789" y="1200862"/>
                  </a:lnTo>
                  <a:lnTo>
                    <a:pt x="10903721" y="1212679"/>
                  </a:lnTo>
                  <a:lnTo>
                    <a:pt x="10862849" y="1216800"/>
                  </a:lnTo>
                  <a:lnTo>
                    <a:pt x="202804" y="1216800"/>
                  </a:lnTo>
                  <a:lnTo>
                    <a:pt x="161931" y="1212680"/>
                  </a:lnTo>
                  <a:lnTo>
                    <a:pt x="123863" y="1200863"/>
                  </a:lnTo>
                  <a:lnTo>
                    <a:pt x="89414" y="1182164"/>
                  </a:lnTo>
                  <a:lnTo>
                    <a:pt x="59399" y="1157400"/>
                  </a:lnTo>
                  <a:lnTo>
                    <a:pt x="34635" y="1127385"/>
                  </a:lnTo>
                  <a:lnTo>
                    <a:pt x="15937" y="1092936"/>
                  </a:lnTo>
                  <a:lnTo>
                    <a:pt x="4120" y="1054868"/>
                  </a:lnTo>
                  <a:lnTo>
                    <a:pt x="0" y="1013996"/>
                  </a:lnTo>
                  <a:lnTo>
                    <a:pt x="0" y="202804"/>
                  </a:lnTo>
                  <a:close/>
                </a:path>
              </a:pathLst>
            </a:custGeom>
            <a:ln w="19049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54113" y="3839876"/>
            <a:ext cx="11085195" cy="1008380"/>
            <a:chOff x="554113" y="3839876"/>
            <a:chExt cx="11085195" cy="1008380"/>
          </a:xfrm>
        </p:grpSpPr>
        <p:sp>
          <p:nvSpPr>
            <p:cNvPr id="11" name="object 11"/>
            <p:cNvSpPr/>
            <p:nvPr/>
          </p:nvSpPr>
          <p:spPr>
            <a:xfrm>
              <a:off x="563638" y="3849401"/>
              <a:ext cx="11066145" cy="989330"/>
            </a:xfrm>
            <a:custGeom>
              <a:avLst/>
              <a:gdLst/>
              <a:ahLst/>
              <a:cxnLst/>
              <a:rect l="l" t="t" r="r" b="b"/>
              <a:pathLst>
                <a:path w="11066145" h="989329">
                  <a:moveTo>
                    <a:pt x="10900782" y="989209"/>
                  </a:moveTo>
                  <a:lnTo>
                    <a:pt x="164871" y="989208"/>
                  </a:lnTo>
                  <a:lnTo>
                    <a:pt x="121042" y="983320"/>
                  </a:lnTo>
                  <a:lnTo>
                    <a:pt x="81657" y="966699"/>
                  </a:lnTo>
                  <a:lnTo>
                    <a:pt x="48289" y="940919"/>
                  </a:lnTo>
                  <a:lnTo>
                    <a:pt x="22509" y="907551"/>
                  </a:lnTo>
                  <a:lnTo>
                    <a:pt x="5889" y="868167"/>
                  </a:lnTo>
                  <a:lnTo>
                    <a:pt x="0" y="824337"/>
                  </a:lnTo>
                  <a:lnTo>
                    <a:pt x="0" y="164871"/>
                  </a:lnTo>
                  <a:lnTo>
                    <a:pt x="5889" y="121042"/>
                  </a:lnTo>
                  <a:lnTo>
                    <a:pt x="22509" y="81657"/>
                  </a:lnTo>
                  <a:lnTo>
                    <a:pt x="48289" y="48289"/>
                  </a:lnTo>
                  <a:lnTo>
                    <a:pt x="81657" y="22509"/>
                  </a:lnTo>
                  <a:lnTo>
                    <a:pt x="121042" y="5889"/>
                  </a:lnTo>
                  <a:lnTo>
                    <a:pt x="164871" y="0"/>
                  </a:lnTo>
                  <a:lnTo>
                    <a:pt x="10900783" y="0"/>
                  </a:lnTo>
                  <a:lnTo>
                    <a:pt x="10944612" y="5889"/>
                  </a:lnTo>
                  <a:lnTo>
                    <a:pt x="10983997" y="22509"/>
                  </a:lnTo>
                  <a:lnTo>
                    <a:pt x="11017364" y="48289"/>
                  </a:lnTo>
                  <a:lnTo>
                    <a:pt x="11043144" y="81657"/>
                  </a:lnTo>
                  <a:lnTo>
                    <a:pt x="11059765" y="121042"/>
                  </a:lnTo>
                  <a:lnTo>
                    <a:pt x="11065654" y="164871"/>
                  </a:lnTo>
                  <a:lnTo>
                    <a:pt x="11065653" y="824337"/>
                  </a:lnTo>
                  <a:lnTo>
                    <a:pt x="11059764" y="868167"/>
                  </a:lnTo>
                  <a:lnTo>
                    <a:pt x="11043143" y="907551"/>
                  </a:lnTo>
                  <a:lnTo>
                    <a:pt x="11017364" y="940919"/>
                  </a:lnTo>
                  <a:lnTo>
                    <a:pt x="10983996" y="966699"/>
                  </a:lnTo>
                  <a:lnTo>
                    <a:pt x="10944611" y="983320"/>
                  </a:lnTo>
                  <a:lnTo>
                    <a:pt x="10900782" y="989209"/>
                  </a:lnTo>
                  <a:close/>
                </a:path>
                <a:path w="11066145" h="989329">
                  <a:moveTo>
                    <a:pt x="164871" y="989209"/>
                  </a:move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3638" y="3849401"/>
              <a:ext cx="11066145" cy="989330"/>
            </a:xfrm>
            <a:custGeom>
              <a:avLst/>
              <a:gdLst/>
              <a:ahLst/>
              <a:cxnLst/>
              <a:rect l="l" t="t" r="r" b="b"/>
              <a:pathLst>
                <a:path w="11066145" h="989329">
                  <a:moveTo>
                    <a:pt x="0" y="164871"/>
                  </a:moveTo>
                  <a:lnTo>
                    <a:pt x="12956" y="100696"/>
                  </a:lnTo>
                  <a:lnTo>
                    <a:pt x="48289" y="48289"/>
                  </a:lnTo>
                  <a:lnTo>
                    <a:pt x="100696" y="12956"/>
                  </a:lnTo>
                  <a:lnTo>
                    <a:pt x="164871" y="0"/>
                  </a:lnTo>
                  <a:lnTo>
                    <a:pt x="10900783" y="0"/>
                  </a:lnTo>
                  <a:lnTo>
                    <a:pt x="10964959" y="12956"/>
                  </a:lnTo>
                  <a:lnTo>
                    <a:pt x="11017365" y="48289"/>
                  </a:lnTo>
                  <a:lnTo>
                    <a:pt x="11052697" y="100696"/>
                  </a:lnTo>
                  <a:lnTo>
                    <a:pt x="11065654" y="164871"/>
                  </a:lnTo>
                  <a:lnTo>
                    <a:pt x="11065653" y="824337"/>
                  </a:lnTo>
                  <a:lnTo>
                    <a:pt x="11052697" y="888513"/>
                  </a:lnTo>
                  <a:lnTo>
                    <a:pt x="11017364" y="940919"/>
                  </a:lnTo>
                  <a:lnTo>
                    <a:pt x="10964958" y="976252"/>
                  </a:lnTo>
                  <a:lnTo>
                    <a:pt x="10900782" y="989209"/>
                  </a:lnTo>
                  <a:lnTo>
                    <a:pt x="164871" y="989208"/>
                  </a:lnTo>
                  <a:lnTo>
                    <a:pt x="100696" y="976252"/>
                  </a:lnTo>
                  <a:lnTo>
                    <a:pt x="48289" y="940919"/>
                  </a:lnTo>
                  <a:lnTo>
                    <a:pt x="12956" y="888513"/>
                  </a:lnTo>
                  <a:lnTo>
                    <a:pt x="0" y="824337"/>
                  </a:lnTo>
                  <a:lnTo>
                    <a:pt x="0" y="164871"/>
                  </a:lnTo>
                  <a:close/>
                </a:path>
              </a:pathLst>
            </a:custGeom>
            <a:ln w="19050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54113" y="5016286"/>
            <a:ext cx="11085195" cy="1103630"/>
            <a:chOff x="554113" y="5016286"/>
            <a:chExt cx="11085195" cy="1103630"/>
          </a:xfrm>
        </p:grpSpPr>
        <p:sp>
          <p:nvSpPr>
            <p:cNvPr id="14" name="object 14"/>
            <p:cNvSpPr/>
            <p:nvPr/>
          </p:nvSpPr>
          <p:spPr>
            <a:xfrm>
              <a:off x="563638" y="5025811"/>
              <a:ext cx="11066145" cy="1084580"/>
            </a:xfrm>
            <a:custGeom>
              <a:avLst/>
              <a:gdLst/>
              <a:ahLst/>
              <a:cxnLst/>
              <a:rect l="l" t="t" r="r" b="b"/>
              <a:pathLst>
                <a:path w="11066145" h="1084579">
                  <a:moveTo>
                    <a:pt x="10884904" y="1084472"/>
                  </a:moveTo>
                  <a:lnTo>
                    <a:pt x="180749" y="1084472"/>
                  </a:lnTo>
                  <a:lnTo>
                    <a:pt x="132698" y="1078016"/>
                  </a:lnTo>
                  <a:lnTo>
                    <a:pt x="89521" y="1059795"/>
                  </a:lnTo>
                  <a:lnTo>
                    <a:pt x="52940" y="1031532"/>
                  </a:lnTo>
                  <a:lnTo>
                    <a:pt x="24677" y="994951"/>
                  </a:lnTo>
                  <a:lnTo>
                    <a:pt x="6456" y="951774"/>
                  </a:lnTo>
                  <a:lnTo>
                    <a:pt x="0" y="903723"/>
                  </a:lnTo>
                  <a:lnTo>
                    <a:pt x="0" y="180749"/>
                  </a:lnTo>
                  <a:lnTo>
                    <a:pt x="6456" y="132698"/>
                  </a:lnTo>
                  <a:lnTo>
                    <a:pt x="24677" y="89521"/>
                  </a:lnTo>
                  <a:lnTo>
                    <a:pt x="52940" y="52940"/>
                  </a:lnTo>
                  <a:lnTo>
                    <a:pt x="89521" y="24677"/>
                  </a:lnTo>
                  <a:lnTo>
                    <a:pt x="132698" y="6456"/>
                  </a:lnTo>
                  <a:lnTo>
                    <a:pt x="180749" y="0"/>
                  </a:lnTo>
                  <a:lnTo>
                    <a:pt x="10884904" y="0"/>
                  </a:lnTo>
                  <a:lnTo>
                    <a:pt x="10932955" y="6456"/>
                  </a:lnTo>
                  <a:lnTo>
                    <a:pt x="10976132" y="24677"/>
                  </a:lnTo>
                  <a:lnTo>
                    <a:pt x="11012713" y="52940"/>
                  </a:lnTo>
                  <a:lnTo>
                    <a:pt x="11040976" y="89521"/>
                  </a:lnTo>
                  <a:lnTo>
                    <a:pt x="11059197" y="132698"/>
                  </a:lnTo>
                  <a:lnTo>
                    <a:pt x="11065653" y="180749"/>
                  </a:lnTo>
                  <a:lnTo>
                    <a:pt x="11065653" y="903723"/>
                  </a:lnTo>
                  <a:lnTo>
                    <a:pt x="11059196" y="951774"/>
                  </a:lnTo>
                  <a:lnTo>
                    <a:pt x="11040975" y="994951"/>
                  </a:lnTo>
                  <a:lnTo>
                    <a:pt x="11012712" y="1031532"/>
                  </a:lnTo>
                  <a:lnTo>
                    <a:pt x="10976131" y="1059795"/>
                  </a:lnTo>
                  <a:lnTo>
                    <a:pt x="10932954" y="1078016"/>
                  </a:lnTo>
                  <a:lnTo>
                    <a:pt x="10884904" y="1084472"/>
                  </a:ln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3638" y="5025811"/>
              <a:ext cx="11066145" cy="1084580"/>
            </a:xfrm>
            <a:custGeom>
              <a:avLst/>
              <a:gdLst/>
              <a:ahLst/>
              <a:cxnLst/>
              <a:rect l="l" t="t" r="r" b="b"/>
              <a:pathLst>
                <a:path w="11066145" h="1084579">
                  <a:moveTo>
                    <a:pt x="0" y="180749"/>
                  </a:moveTo>
                  <a:lnTo>
                    <a:pt x="14204" y="110393"/>
                  </a:lnTo>
                  <a:lnTo>
                    <a:pt x="52940" y="52940"/>
                  </a:lnTo>
                  <a:lnTo>
                    <a:pt x="110393" y="14204"/>
                  </a:lnTo>
                  <a:lnTo>
                    <a:pt x="180749" y="0"/>
                  </a:lnTo>
                  <a:lnTo>
                    <a:pt x="10884904" y="0"/>
                  </a:lnTo>
                  <a:lnTo>
                    <a:pt x="10955260" y="14204"/>
                  </a:lnTo>
                  <a:lnTo>
                    <a:pt x="11012713" y="52940"/>
                  </a:lnTo>
                  <a:lnTo>
                    <a:pt x="11051449" y="110393"/>
                  </a:lnTo>
                  <a:lnTo>
                    <a:pt x="11065653" y="180749"/>
                  </a:lnTo>
                  <a:lnTo>
                    <a:pt x="11065653" y="903723"/>
                  </a:lnTo>
                  <a:lnTo>
                    <a:pt x="11061980" y="940151"/>
                  </a:lnTo>
                  <a:lnTo>
                    <a:pt x="11034784" y="1004782"/>
                  </a:lnTo>
                  <a:lnTo>
                    <a:pt x="10985962" y="1053603"/>
                  </a:lnTo>
                  <a:lnTo>
                    <a:pt x="10921331" y="1080800"/>
                  </a:lnTo>
                  <a:lnTo>
                    <a:pt x="10884904" y="1084472"/>
                  </a:lnTo>
                  <a:lnTo>
                    <a:pt x="180749" y="1084472"/>
                  </a:lnTo>
                  <a:lnTo>
                    <a:pt x="110393" y="1070268"/>
                  </a:lnTo>
                  <a:lnTo>
                    <a:pt x="52940" y="1031532"/>
                  </a:lnTo>
                  <a:lnTo>
                    <a:pt x="14204" y="974079"/>
                  </a:lnTo>
                  <a:lnTo>
                    <a:pt x="0" y="903723"/>
                  </a:lnTo>
                  <a:lnTo>
                    <a:pt x="0" y="180749"/>
                  </a:lnTo>
                  <a:close/>
                </a:path>
              </a:pathLst>
            </a:custGeom>
            <a:ln w="19050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5427" y="1222909"/>
            <a:ext cx="10716895" cy="463105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0955" marR="430530">
              <a:lnSpc>
                <a:spcPts val="2160"/>
              </a:lnSpc>
              <a:spcBef>
                <a:spcPts val="37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specifically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mentions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fine-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tuning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advanced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pre-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trained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models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BERT.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BERT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(Bidirectional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Encoder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Representations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Transformers)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transformer-based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machine</a:t>
            </a:r>
            <a:r>
              <a:rPr sz="20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learning</a:t>
            </a:r>
            <a:r>
              <a:rPr sz="20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technique</a:t>
            </a:r>
            <a:r>
              <a:rPr sz="2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0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natural</a:t>
            </a:r>
            <a:r>
              <a:rPr sz="2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language</a:t>
            </a:r>
            <a:r>
              <a:rPr sz="20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processing</a:t>
            </a:r>
            <a:r>
              <a:rPr sz="2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pre-training.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45"/>
              </a:spcBef>
            </a:pPr>
            <a:endParaRPr sz="2000">
              <a:latin typeface="Arial MT"/>
              <a:cs typeface="Arial MT"/>
            </a:endParaRPr>
          </a:p>
          <a:p>
            <a:pPr marL="23495" marR="5080"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focus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BERT,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particularly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custom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layers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emotion-specific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processing,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suggests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comprehensive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approach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fine-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tuning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might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explore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different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aspects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BERT’s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capabilities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how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they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optimized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emotion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detection.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2000">
              <a:latin typeface="Arial MT"/>
              <a:cs typeface="Arial MT"/>
            </a:endParaRPr>
          </a:p>
          <a:p>
            <a:pPr marL="12700" marR="285750"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Another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key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aim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achieving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level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precision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recall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surpasses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current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standards,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making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emotion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detection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nuanced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less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prone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errors.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2000">
              <a:latin typeface="Arial MT"/>
              <a:cs typeface="Arial MT"/>
            </a:endParaRPr>
          </a:p>
          <a:p>
            <a:pPr marL="17145" marR="68580"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intends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explore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compare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effectiveness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different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NLP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models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algorithms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emotion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detection,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such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fine-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tuning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existing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pretrained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models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BERT.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7911" y="67836"/>
            <a:ext cx="6184900" cy="546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8160">
              <a:lnSpc>
                <a:spcPct val="100000"/>
              </a:lnSpc>
              <a:spcBef>
                <a:spcPts val="100"/>
              </a:spcBef>
            </a:pPr>
            <a:r>
              <a:rPr sz="4300" dirty="0"/>
              <a:t>STATEMENT</a:t>
            </a:r>
            <a:r>
              <a:rPr sz="4300" spc="-65" dirty="0"/>
              <a:t> </a:t>
            </a:r>
            <a:r>
              <a:rPr sz="4300" dirty="0"/>
              <a:t>OF</a:t>
            </a:r>
            <a:r>
              <a:rPr sz="4300" spc="-60" dirty="0"/>
              <a:t> </a:t>
            </a:r>
            <a:r>
              <a:rPr sz="4300" spc="-10" dirty="0"/>
              <a:t>VALUE</a:t>
            </a:r>
            <a:endParaRPr sz="4300"/>
          </a:p>
        </p:txBody>
      </p:sp>
      <p:grpSp>
        <p:nvGrpSpPr>
          <p:cNvPr id="4" name="object 4"/>
          <p:cNvGrpSpPr/>
          <p:nvPr/>
        </p:nvGrpSpPr>
        <p:grpSpPr>
          <a:xfrm>
            <a:off x="894083" y="1852846"/>
            <a:ext cx="10651490" cy="846455"/>
            <a:chOff x="894083" y="1852846"/>
            <a:chExt cx="10651490" cy="846455"/>
          </a:xfrm>
        </p:grpSpPr>
        <p:sp>
          <p:nvSpPr>
            <p:cNvPr id="5" name="object 5"/>
            <p:cNvSpPr/>
            <p:nvPr/>
          </p:nvSpPr>
          <p:spPr>
            <a:xfrm>
              <a:off x="903608" y="1862371"/>
              <a:ext cx="10632440" cy="827405"/>
            </a:xfrm>
            <a:custGeom>
              <a:avLst/>
              <a:gdLst/>
              <a:ahLst/>
              <a:cxnLst/>
              <a:rect l="l" t="t" r="r" b="b"/>
              <a:pathLst>
                <a:path w="10632440" h="827405">
                  <a:moveTo>
                    <a:pt x="10494031" y="827198"/>
                  </a:moveTo>
                  <a:lnTo>
                    <a:pt x="137869" y="827198"/>
                  </a:lnTo>
                  <a:lnTo>
                    <a:pt x="94291" y="820170"/>
                  </a:lnTo>
                  <a:lnTo>
                    <a:pt x="56445" y="800598"/>
                  </a:lnTo>
                  <a:lnTo>
                    <a:pt x="26600" y="770753"/>
                  </a:lnTo>
                  <a:lnTo>
                    <a:pt x="7028" y="732906"/>
                  </a:lnTo>
                  <a:lnTo>
                    <a:pt x="0" y="689329"/>
                  </a:lnTo>
                  <a:lnTo>
                    <a:pt x="0" y="137869"/>
                  </a:lnTo>
                  <a:lnTo>
                    <a:pt x="7028" y="94291"/>
                  </a:lnTo>
                  <a:lnTo>
                    <a:pt x="26600" y="56445"/>
                  </a:lnTo>
                  <a:lnTo>
                    <a:pt x="56445" y="26600"/>
                  </a:lnTo>
                  <a:lnTo>
                    <a:pt x="94291" y="7028"/>
                  </a:lnTo>
                  <a:lnTo>
                    <a:pt x="137869" y="0"/>
                  </a:lnTo>
                  <a:lnTo>
                    <a:pt x="10494031" y="0"/>
                  </a:lnTo>
                  <a:lnTo>
                    <a:pt x="10537608" y="7028"/>
                  </a:lnTo>
                  <a:lnTo>
                    <a:pt x="10575455" y="26600"/>
                  </a:lnTo>
                  <a:lnTo>
                    <a:pt x="10605299" y="56445"/>
                  </a:lnTo>
                  <a:lnTo>
                    <a:pt x="10624871" y="94291"/>
                  </a:lnTo>
                  <a:lnTo>
                    <a:pt x="10631900" y="137869"/>
                  </a:lnTo>
                  <a:lnTo>
                    <a:pt x="10631900" y="689329"/>
                  </a:lnTo>
                  <a:lnTo>
                    <a:pt x="10624871" y="732906"/>
                  </a:lnTo>
                  <a:lnTo>
                    <a:pt x="10605299" y="770753"/>
                  </a:lnTo>
                  <a:lnTo>
                    <a:pt x="10575455" y="800598"/>
                  </a:lnTo>
                  <a:lnTo>
                    <a:pt x="10537608" y="820170"/>
                  </a:lnTo>
                  <a:lnTo>
                    <a:pt x="10494031" y="827198"/>
                  </a:ln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3608" y="1862371"/>
              <a:ext cx="10632440" cy="827405"/>
            </a:xfrm>
            <a:custGeom>
              <a:avLst/>
              <a:gdLst/>
              <a:ahLst/>
              <a:cxnLst/>
              <a:rect l="l" t="t" r="r" b="b"/>
              <a:pathLst>
                <a:path w="10632440" h="827405">
                  <a:moveTo>
                    <a:pt x="0" y="137869"/>
                  </a:moveTo>
                  <a:lnTo>
                    <a:pt x="10834" y="84204"/>
                  </a:lnTo>
                  <a:lnTo>
                    <a:pt x="40380" y="40380"/>
                  </a:lnTo>
                  <a:lnTo>
                    <a:pt x="84204" y="10834"/>
                  </a:lnTo>
                  <a:lnTo>
                    <a:pt x="137869" y="0"/>
                  </a:lnTo>
                  <a:lnTo>
                    <a:pt x="10494031" y="0"/>
                  </a:lnTo>
                  <a:lnTo>
                    <a:pt x="10547696" y="10834"/>
                  </a:lnTo>
                  <a:lnTo>
                    <a:pt x="10591519" y="40380"/>
                  </a:lnTo>
                  <a:lnTo>
                    <a:pt x="10621066" y="84204"/>
                  </a:lnTo>
                  <a:lnTo>
                    <a:pt x="10631900" y="137869"/>
                  </a:lnTo>
                  <a:lnTo>
                    <a:pt x="10631900" y="689329"/>
                  </a:lnTo>
                  <a:lnTo>
                    <a:pt x="10621066" y="742994"/>
                  </a:lnTo>
                  <a:lnTo>
                    <a:pt x="10591519" y="786817"/>
                  </a:lnTo>
                  <a:lnTo>
                    <a:pt x="10547696" y="816364"/>
                  </a:lnTo>
                  <a:lnTo>
                    <a:pt x="10494031" y="827198"/>
                  </a:lnTo>
                  <a:lnTo>
                    <a:pt x="137869" y="827198"/>
                  </a:lnTo>
                  <a:lnTo>
                    <a:pt x="84204" y="816364"/>
                  </a:lnTo>
                  <a:lnTo>
                    <a:pt x="40380" y="786817"/>
                  </a:lnTo>
                  <a:lnTo>
                    <a:pt x="10834" y="742994"/>
                  </a:lnTo>
                  <a:lnTo>
                    <a:pt x="0" y="689329"/>
                  </a:lnTo>
                  <a:lnTo>
                    <a:pt x="0" y="137869"/>
                  </a:lnTo>
                  <a:close/>
                </a:path>
              </a:pathLst>
            </a:custGeom>
            <a:ln w="19050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94083" y="2860787"/>
            <a:ext cx="10651490" cy="2407920"/>
            <a:chOff x="894083" y="2860787"/>
            <a:chExt cx="10651490" cy="2407920"/>
          </a:xfrm>
        </p:grpSpPr>
        <p:sp>
          <p:nvSpPr>
            <p:cNvPr id="8" name="object 8"/>
            <p:cNvSpPr/>
            <p:nvPr/>
          </p:nvSpPr>
          <p:spPr>
            <a:xfrm>
              <a:off x="903608" y="2870312"/>
              <a:ext cx="10632440" cy="1271905"/>
            </a:xfrm>
            <a:custGeom>
              <a:avLst/>
              <a:gdLst/>
              <a:ahLst/>
              <a:cxnLst/>
              <a:rect l="l" t="t" r="r" b="b"/>
              <a:pathLst>
                <a:path w="10632440" h="1271904">
                  <a:moveTo>
                    <a:pt x="211913" y="1271453"/>
                  </a:moveTo>
                  <a:lnTo>
                    <a:pt x="163322" y="1265856"/>
                  </a:lnTo>
                  <a:lnTo>
                    <a:pt x="118718" y="1249913"/>
                  </a:lnTo>
                  <a:lnTo>
                    <a:pt x="79371" y="1224897"/>
                  </a:lnTo>
                  <a:lnTo>
                    <a:pt x="46554" y="1192080"/>
                  </a:lnTo>
                  <a:lnTo>
                    <a:pt x="21538" y="1152733"/>
                  </a:lnTo>
                  <a:lnTo>
                    <a:pt x="5596" y="1108129"/>
                  </a:lnTo>
                  <a:lnTo>
                    <a:pt x="0" y="1059540"/>
                  </a:lnTo>
                  <a:lnTo>
                    <a:pt x="0" y="211913"/>
                  </a:lnTo>
                  <a:lnTo>
                    <a:pt x="5596" y="163323"/>
                  </a:lnTo>
                  <a:lnTo>
                    <a:pt x="21539" y="118719"/>
                  </a:lnTo>
                  <a:lnTo>
                    <a:pt x="46554" y="79372"/>
                  </a:lnTo>
                  <a:lnTo>
                    <a:pt x="79372" y="46554"/>
                  </a:lnTo>
                  <a:lnTo>
                    <a:pt x="118719" y="21539"/>
                  </a:lnTo>
                  <a:lnTo>
                    <a:pt x="163323" y="5596"/>
                  </a:lnTo>
                  <a:lnTo>
                    <a:pt x="211913" y="0"/>
                  </a:lnTo>
                  <a:lnTo>
                    <a:pt x="10419986" y="0"/>
                  </a:lnTo>
                  <a:lnTo>
                    <a:pt x="10468576" y="5596"/>
                  </a:lnTo>
                  <a:lnTo>
                    <a:pt x="10513180" y="21539"/>
                  </a:lnTo>
                  <a:lnTo>
                    <a:pt x="10552527" y="46554"/>
                  </a:lnTo>
                  <a:lnTo>
                    <a:pt x="10585344" y="79372"/>
                  </a:lnTo>
                  <a:lnTo>
                    <a:pt x="10610360" y="118719"/>
                  </a:lnTo>
                  <a:lnTo>
                    <a:pt x="10626302" y="163323"/>
                  </a:lnTo>
                  <a:lnTo>
                    <a:pt x="10631899" y="211913"/>
                  </a:lnTo>
                  <a:lnTo>
                    <a:pt x="10631900" y="1059540"/>
                  </a:lnTo>
                  <a:lnTo>
                    <a:pt x="10626302" y="1108129"/>
                  </a:lnTo>
                  <a:lnTo>
                    <a:pt x="10610360" y="1152734"/>
                  </a:lnTo>
                  <a:lnTo>
                    <a:pt x="10585344" y="1192080"/>
                  </a:lnTo>
                  <a:lnTo>
                    <a:pt x="10552526" y="1224898"/>
                  </a:lnTo>
                  <a:lnTo>
                    <a:pt x="10513179" y="1249914"/>
                  </a:lnTo>
                  <a:lnTo>
                    <a:pt x="10468573" y="1265856"/>
                  </a:lnTo>
                  <a:lnTo>
                    <a:pt x="10419986" y="1271452"/>
                  </a:lnTo>
                  <a:lnTo>
                    <a:pt x="211913" y="1271453"/>
                  </a:ln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3608" y="2870312"/>
              <a:ext cx="10632440" cy="1271905"/>
            </a:xfrm>
            <a:custGeom>
              <a:avLst/>
              <a:gdLst/>
              <a:ahLst/>
              <a:cxnLst/>
              <a:rect l="l" t="t" r="r" b="b"/>
              <a:pathLst>
                <a:path w="10632440" h="1271904">
                  <a:moveTo>
                    <a:pt x="0" y="211913"/>
                  </a:moveTo>
                  <a:lnTo>
                    <a:pt x="4305" y="169205"/>
                  </a:lnTo>
                  <a:lnTo>
                    <a:pt x="16653" y="129426"/>
                  </a:lnTo>
                  <a:lnTo>
                    <a:pt x="36191" y="93430"/>
                  </a:lnTo>
                  <a:lnTo>
                    <a:pt x="62067" y="62067"/>
                  </a:lnTo>
                  <a:lnTo>
                    <a:pt x="93430" y="36191"/>
                  </a:lnTo>
                  <a:lnTo>
                    <a:pt x="129426" y="16653"/>
                  </a:lnTo>
                  <a:lnTo>
                    <a:pt x="169205" y="4305"/>
                  </a:lnTo>
                  <a:lnTo>
                    <a:pt x="211913" y="0"/>
                  </a:lnTo>
                  <a:lnTo>
                    <a:pt x="10419986" y="0"/>
                  </a:lnTo>
                  <a:lnTo>
                    <a:pt x="10462694" y="4305"/>
                  </a:lnTo>
                  <a:lnTo>
                    <a:pt x="10502472" y="16653"/>
                  </a:lnTo>
                  <a:lnTo>
                    <a:pt x="10538469" y="36191"/>
                  </a:lnTo>
                  <a:lnTo>
                    <a:pt x="10569831" y="62067"/>
                  </a:lnTo>
                  <a:lnTo>
                    <a:pt x="10595707" y="93430"/>
                  </a:lnTo>
                  <a:lnTo>
                    <a:pt x="10615246" y="129426"/>
                  </a:lnTo>
                  <a:lnTo>
                    <a:pt x="10627594" y="169205"/>
                  </a:lnTo>
                  <a:lnTo>
                    <a:pt x="10631899" y="211913"/>
                  </a:lnTo>
                  <a:lnTo>
                    <a:pt x="10631900" y="1059539"/>
                  </a:lnTo>
                  <a:lnTo>
                    <a:pt x="10627594" y="1102247"/>
                  </a:lnTo>
                  <a:lnTo>
                    <a:pt x="10615246" y="1142025"/>
                  </a:lnTo>
                  <a:lnTo>
                    <a:pt x="10595707" y="1178022"/>
                  </a:lnTo>
                  <a:lnTo>
                    <a:pt x="10569831" y="1209384"/>
                  </a:lnTo>
                  <a:lnTo>
                    <a:pt x="10538469" y="1235261"/>
                  </a:lnTo>
                  <a:lnTo>
                    <a:pt x="10502472" y="1254799"/>
                  </a:lnTo>
                  <a:lnTo>
                    <a:pt x="10462694" y="1267147"/>
                  </a:lnTo>
                  <a:lnTo>
                    <a:pt x="10419986" y="1271452"/>
                  </a:lnTo>
                  <a:lnTo>
                    <a:pt x="211913" y="1271453"/>
                  </a:lnTo>
                  <a:lnTo>
                    <a:pt x="169205" y="1267148"/>
                  </a:lnTo>
                  <a:lnTo>
                    <a:pt x="129426" y="1254799"/>
                  </a:lnTo>
                  <a:lnTo>
                    <a:pt x="93430" y="1235261"/>
                  </a:lnTo>
                  <a:lnTo>
                    <a:pt x="62067" y="1209385"/>
                  </a:lnTo>
                  <a:lnTo>
                    <a:pt x="36191" y="1178022"/>
                  </a:lnTo>
                  <a:lnTo>
                    <a:pt x="16653" y="1142026"/>
                  </a:lnTo>
                  <a:lnTo>
                    <a:pt x="4305" y="1102248"/>
                  </a:lnTo>
                  <a:lnTo>
                    <a:pt x="0" y="1059540"/>
                  </a:lnTo>
                  <a:lnTo>
                    <a:pt x="0" y="211913"/>
                  </a:lnTo>
                  <a:close/>
                </a:path>
              </a:pathLst>
            </a:custGeom>
            <a:ln w="19049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3608" y="4174830"/>
              <a:ext cx="10632440" cy="1084580"/>
            </a:xfrm>
            <a:custGeom>
              <a:avLst/>
              <a:gdLst/>
              <a:ahLst/>
              <a:cxnLst/>
              <a:rect l="l" t="t" r="r" b="b"/>
              <a:pathLst>
                <a:path w="10632440" h="1084579">
                  <a:moveTo>
                    <a:pt x="10451234" y="1083971"/>
                  </a:moveTo>
                  <a:lnTo>
                    <a:pt x="180662" y="1083971"/>
                  </a:lnTo>
                  <a:lnTo>
                    <a:pt x="132636" y="1077517"/>
                  </a:lnTo>
                  <a:lnTo>
                    <a:pt x="89479" y="1059304"/>
                  </a:lnTo>
                  <a:lnTo>
                    <a:pt x="52915" y="1031055"/>
                  </a:lnTo>
                  <a:lnTo>
                    <a:pt x="24665" y="994490"/>
                  </a:lnTo>
                  <a:lnTo>
                    <a:pt x="6453" y="951333"/>
                  </a:lnTo>
                  <a:lnTo>
                    <a:pt x="0" y="903305"/>
                  </a:lnTo>
                  <a:lnTo>
                    <a:pt x="0" y="180665"/>
                  </a:lnTo>
                  <a:lnTo>
                    <a:pt x="6453" y="132637"/>
                  </a:lnTo>
                  <a:lnTo>
                    <a:pt x="24666" y="89480"/>
                  </a:lnTo>
                  <a:lnTo>
                    <a:pt x="52915" y="52915"/>
                  </a:lnTo>
                  <a:lnTo>
                    <a:pt x="89480" y="24666"/>
                  </a:lnTo>
                  <a:lnTo>
                    <a:pt x="132637" y="6453"/>
                  </a:lnTo>
                  <a:lnTo>
                    <a:pt x="180665" y="0"/>
                  </a:lnTo>
                  <a:lnTo>
                    <a:pt x="10451235" y="0"/>
                  </a:lnTo>
                  <a:lnTo>
                    <a:pt x="10499263" y="6453"/>
                  </a:lnTo>
                  <a:lnTo>
                    <a:pt x="10542420" y="24666"/>
                  </a:lnTo>
                  <a:lnTo>
                    <a:pt x="10578984" y="52915"/>
                  </a:lnTo>
                  <a:lnTo>
                    <a:pt x="10607234" y="89480"/>
                  </a:lnTo>
                  <a:lnTo>
                    <a:pt x="10625446" y="132637"/>
                  </a:lnTo>
                  <a:lnTo>
                    <a:pt x="10631900" y="180665"/>
                  </a:lnTo>
                  <a:lnTo>
                    <a:pt x="10631900" y="903305"/>
                  </a:lnTo>
                  <a:lnTo>
                    <a:pt x="10625445" y="951333"/>
                  </a:lnTo>
                  <a:lnTo>
                    <a:pt x="10607233" y="994491"/>
                  </a:lnTo>
                  <a:lnTo>
                    <a:pt x="10578983" y="1031055"/>
                  </a:lnTo>
                  <a:lnTo>
                    <a:pt x="10542418" y="1059305"/>
                  </a:lnTo>
                  <a:lnTo>
                    <a:pt x="10499259" y="1077517"/>
                  </a:lnTo>
                  <a:lnTo>
                    <a:pt x="10451234" y="1083971"/>
                  </a:lnTo>
                  <a:close/>
                </a:path>
                <a:path w="10632440" h="1084579">
                  <a:moveTo>
                    <a:pt x="180665" y="1083971"/>
                  </a:move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3608" y="4174830"/>
              <a:ext cx="10632440" cy="1084580"/>
            </a:xfrm>
            <a:custGeom>
              <a:avLst/>
              <a:gdLst/>
              <a:ahLst/>
              <a:cxnLst/>
              <a:rect l="l" t="t" r="r" b="b"/>
              <a:pathLst>
                <a:path w="10632440" h="1084579">
                  <a:moveTo>
                    <a:pt x="0" y="180665"/>
                  </a:moveTo>
                  <a:lnTo>
                    <a:pt x="14197" y="110342"/>
                  </a:lnTo>
                  <a:lnTo>
                    <a:pt x="52915" y="52915"/>
                  </a:lnTo>
                  <a:lnTo>
                    <a:pt x="110342" y="14197"/>
                  </a:lnTo>
                  <a:lnTo>
                    <a:pt x="180665" y="0"/>
                  </a:lnTo>
                  <a:lnTo>
                    <a:pt x="10451235" y="0"/>
                  </a:lnTo>
                  <a:lnTo>
                    <a:pt x="10521558" y="14197"/>
                  </a:lnTo>
                  <a:lnTo>
                    <a:pt x="10578984" y="52915"/>
                  </a:lnTo>
                  <a:lnTo>
                    <a:pt x="10617702" y="110342"/>
                  </a:lnTo>
                  <a:lnTo>
                    <a:pt x="10631900" y="180665"/>
                  </a:lnTo>
                  <a:lnTo>
                    <a:pt x="10631900" y="903305"/>
                  </a:lnTo>
                  <a:lnTo>
                    <a:pt x="10628229" y="939715"/>
                  </a:lnTo>
                  <a:lnTo>
                    <a:pt x="10601044" y="1004317"/>
                  </a:lnTo>
                  <a:lnTo>
                    <a:pt x="10552246" y="1053115"/>
                  </a:lnTo>
                  <a:lnTo>
                    <a:pt x="10487644" y="1080300"/>
                  </a:lnTo>
                  <a:lnTo>
                    <a:pt x="10451234" y="1083971"/>
                  </a:lnTo>
                  <a:lnTo>
                    <a:pt x="180665" y="1083971"/>
                  </a:lnTo>
                  <a:lnTo>
                    <a:pt x="110342" y="1069773"/>
                  </a:lnTo>
                  <a:lnTo>
                    <a:pt x="52915" y="1031055"/>
                  </a:lnTo>
                  <a:lnTo>
                    <a:pt x="14197" y="973628"/>
                  </a:lnTo>
                  <a:lnTo>
                    <a:pt x="0" y="903305"/>
                  </a:lnTo>
                  <a:lnTo>
                    <a:pt x="0" y="180665"/>
                  </a:lnTo>
                  <a:close/>
                </a:path>
              </a:pathLst>
            </a:custGeom>
            <a:ln w="19050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84628" y="1731438"/>
            <a:ext cx="10380980" cy="36550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0800" marR="1012825">
              <a:lnSpc>
                <a:spcPts val="2590"/>
              </a:lnSpc>
              <a:spcBef>
                <a:spcPts val="425"/>
              </a:spcBef>
            </a:pP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realm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-6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artificial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smtClean="0">
                <a:solidFill>
                  <a:srgbClr val="FFFFFF"/>
                </a:solidFill>
                <a:latin typeface="Arial MT"/>
                <a:cs typeface="Arial MT"/>
              </a:rPr>
              <a:t>intelligence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machine</a:t>
            </a:r>
            <a:r>
              <a:rPr sz="2400" spc="-6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learning,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smtClean="0">
                <a:solidFill>
                  <a:srgbClr val="FFFFFF"/>
                </a:solidFill>
                <a:latin typeface="Arial MT"/>
                <a:cs typeface="Arial MT"/>
              </a:rPr>
              <a:t>project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pushes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boundaries</a:t>
            </a:r>
            <a:r>
              <a:rPr sz="2400" spc="-8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how</a:t>
            </a:r>
            <a:r>
              <a:rPr sz="2400" spc="-8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machines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interpret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human</a:t>
            </a:r>
            <a:r>
              <a:rPr sz="2400" spc="-8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smtClean="0">
                <a:solidFill>
                  <a:srgbClr val="FFFFFF"/>
                </a:solidFill>
                <a:latin typeface="Arial MT"/>
                <a:cs typeface="Arial MT"/>
              </a:rPr>
              <a:t>language,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particularly</a:t>
            </a:r>
            <a:r>
              <a:rPr sz="2400" spc="-8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-8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smtClean="0">
                <a:solidFill>
                  <a:srgbClr val="FFFFFF"/>
                </a:solidFill>
                <a:latin typeface="Arial MT"/>
                <a:cs typeface="Arial MT"/>
              </a:rPr>
              <a:t>understanding</a:t>
            </a:r>
            <a:r>
              <a:rPr sz="2400" spc="-8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8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nuanced</a:t>
            </a:r>
            <a:r>
              <a:rPr sz="2400" spc="-8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expressions</a:t>
            </a:r>
            <a:r>
              <a:rPr sz="2400" spc="-8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-8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smtClean="0">
                <a:solidFill>
                  <a:srgbClr val="FFFFFF"/>
                </a:solidFill>
                <a:latin typeface="Arial MT"/>
                <a:cs typeface="Arial MT"/>
              </a:rPr>
              <a:t>emotions.</a:t>
            </a:r>
            <a:endParaRPr sz="2400" smtClean="0">
              <a:latin typeface="Arial MT"/>
              <a:cs typeface="Arial MT"/>
            </a:endParaRPr>
          </a:p>
          <a:p>
            <a:pPr marL="72390">
              <a:lnSpc>
                <a:spcPts val="1730"/>
              </a:lnSpc>
            </a:pP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practical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implications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extensive: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customer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service,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smtClean="0">
                <a:solidFill>
                  <a:srgbClr val="FFFFFF"/>
                </a:solidFill>
                <a:latin typeface="Arial MT"/>
                <a:cs typeface="Arial MT"/>
              </a:rPr>
              <a:t>enhance</a:t>
            </a:r>
            <a:endParaRPr sz="2400" smtClean="0">
              <a:latin typeface="Arial MT"/>
              <a:cs typeface="Arial MT"/>
            </a:endParaRPr>
          </a:p>
          <a:p>
            <a:pPr marL="72390" marR="551180">
              <a:lnSpc>
                <a:spcPts val="2590"/>
              </a:lnSpc>
              <a:spcBef>
                <a:spcPts val="185"/>
              </a:spcBef>
            </a:pP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chatbots</a:t>
            </a:r>
            <a:r>
              <a:rPr sz="2400" spc="-7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support</a:t>
            </a:r>
            <a:r>
              <a:rPr sz="2400" spc="-7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systems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respond</a:t>
            </a:r>
            <a:r>
              <a:rPr sz="2400" spc="-7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empathetically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7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0" smtClean="0">
                <a:solidFill>
                  <a:srgbClr val="FFFFFF"/>
                </a:solidFill>
                <a:latin typeface="Arial MT"/>
                <a:cs typeface="Arial MT"/>
              </a:rPr>
              <a:t>user </a:t>
            </a:r>
            <a:r>
              <a:rPr sz="2400" spc="-10" smtClean="0">
                <a:solidFill>
                  <a:srgbClr val="FFFFFF"/>
                </a:solidFill>
                <a:latin typeface="Arial MT"/>
                <a:cs typeface="Arial MT"/>
              </a:rPr>
              <a:t>sentiments;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mental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health,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offers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tools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spc="-6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monitoring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emotional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smtClean="0">
                <a:solidFill>
                  <a:srgbClr val="FFFFFF"/>
                </a:solidFill>
                <a:latin typeface="Arial MT"/>
                <a:cs typeface="Arial MT"/>
              </a:rPr>
              <a:t>well-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being</a:t>
            </a:r>
            <a:r>
              <a:rPr sz="2400" spc="-9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through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textual</a:t>
            </a:r>
            <a:r>
              <a:rPr sz="2400" spc="-9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analysis;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9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social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media</a:t>
            </a:r>
            <a:r>
              <a:rPr sz="2400" spc="-9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analytics,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400" spc="-9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smtClean="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endParaRPr sz="2400" smtClean="0">
              <a:latin typeface="Arial MT"/>
              <a:cs typeface="Arial MT"/>
            </a:endParaRPr>
          </a:p>
          <a:p>
            <a:pPr marL="62865" marR="32384">
              <a:lnSpc>
                <a:spcPts val="2590"/>
              </a:lnSpc>
              <a:spcBef>
                <a:spcPts val="470"/>
              </a:spcBef>
            </a:pPr>
            <a:r>
              <a:rPr sz="2400" spc="-1535" smtClean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3600" spc="-7" baseline="10416" smtClean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3600" spc="-525" baseline="10416" smtClean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400" spc="-869" smtClean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3600" spc="-7" baseline="10416" smtClean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3600" spc="-330" baseline="10416" smtClean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400" spc="-340" smtClean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3600" spc="-1545" baseline="10416" smtClean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2400" spc="-1005" smtClean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3600" spc="-540" baseline="10416" smtClean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400" spc="-1005" smtClean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3600" spc="-7" baseline="10416" smtClean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3600" spc="-1327" baseline="10416" smtClean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400" spc="-15" smtClean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400" spc="-610" smtClean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3600" spc="-22" baseline="10416" smtClean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3600" spc="-1950" baseline="10416" smtClean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400" spc="-10" smtClean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2400" spc="-470" smtClean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3600" spc="-330" baseline="10416" smtClean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400" spc="-1145" smtClean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3600" spc="-337" baseline="10416" smtClean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400" spc="-470" smtClean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3600" spc="-337" baseline="10416" smtClean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400" spc="-465" smtClean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3600" spc="-1342" baseline="10416" smtClean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2400" spc="-470" smtClean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3600" spc="-1342" baseline="10416" smtClean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2400" spc="-470" smtClean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600" spc="-7" baseline="10416" smtClean="0">
                <a:solidFill>
                  <a:srgbClr val="FFFFFF"/>
                </a:solidFill>
                <a:latin typeface="Arial MT"/>
                <a:cs typeface="Arial MT"/>
              </a:rPr>
              <a:t>li</a:t>
            </a:r>
            <a:r>
              <a:rPr sz="3600" spc="-1732" baseline="10416" smtClean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400" spc="-5" smtClean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730" smtClean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3600" spc="-727" baseline="10416" smtClean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400" spc="-735" smtClean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3600" spc="-937" baseline="10416" smtClean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400" spc="-745" smtClean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3600" spc="-937" baseline="10416" smtClean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400" spc="-204" smtClean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3600" spc="-719" baseline="10416" smtClean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400" spc="-880" smtClean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600" spc="-22" baseline="10416" smtClean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3600" spc="-2542" baseline="10416" smtClean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400" spc="-5" smtClean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400" spc="-740" smtClean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3600" spc="-22" baseline="10416" smtClean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600" spc="-1935" baseline="10416" smtClean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400" spc="-80" smtClean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600" spc="-907" baseline="10416" smtClean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3600" spc="-1927" baseline="10416" smtClean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3600" spc="-922" baseline="10416" smtClean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3600" spc="-1927" baseline="10416" smtClean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15" smtClean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400" spc="-760" smtClean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3600" spc="-22" baseline="10416" smtClean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3600" spc="-1717" baseline="10416" smtClean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10" smtClean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400" spc="-894" smtClean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3600" spc="-22" baseline="10416" smtClean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3600" spc="-914" baseline="10416" smtClean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2400" spc="-760" smtClean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3600" spc="-914" baseline="10416" smtClean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400" spc="-5" smtClean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2400" spc="-8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1702" baseline="10416" smtClean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400" spc="-220" smtClean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600" spc="-1500" baseline="10416" smtClean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400" spc="-1030" smtClean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3600" spc="-509" baseline="10416" smtClean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1035" smtClean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3600" spc="-22" baseline="10416" smtClean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3600" spc="-1312" baseline="10416" smtClean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400" spc="-10" smtClean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400" spc="-360" smtClean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3600" spc="-494" baseline="10416" smtClean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2400" spc="-15" smtClean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400" spc="-5" smtClean="0">
                <a:solidFill>
                  <a:srgbClr val="FFFFFF"/>
                </a:solidFill>
                <a:latin typeface="Arial MT"/>
                <a:cs typeface="Arial MT"/>
              </a:rPr>
              <a:t>n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detection,</a:t>
            </a:r>
            <a:r>
              <a:rPr sz="2400" spc="-3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400" spc="-10" smtClean="0">
                <a:solidFill>
                  <a:srgbClr val="FFFFFF"/>
                </a:solidFill>
                <a:latin typeface="Arial MT"/>
                <a:cs typeface="Arial MT"/>
              </a:rPr>
              <a:t> project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stands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significantly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benefit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areas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marketing,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smtClean="0">
                <a:solidFill>
                  <a:srgbClr val="FFFFFF"/>
                </a:solidFill>
                <a:latin typeface="Arial MT"/>
                <a:cs typeface="Arial MT"/>
              </a:rPr>
              <a:t>psychology,</a:t>
            </a:r>
            <a:r>
              <a:rPr sz="2400" spc="-85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smtClean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customer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smtClean="0">
                <a:solidFill>
                  <a:srgbClr val="FFFFFF"/>
                </a:solidFill>
                <a:latin typeface="Arial MT"/>
                <a:cs typeface="Arial MT"/>
              </a:rPr>
              <a:t>experience,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offering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smtClean="0">
                <a:solidFill>
                  <a:srgbClr val="FFFFFF"/>
                </a:solidFill>
                <a:latin typeface="Arial MT"/>
                <a:cs typeface="Arial MT"/>
              </a:rPr>
              <a:t>sophisticated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smtClean="0">
                <a:solidFill>
                  <a:srgbClr val="FFFFFF"/>
                </a:solidFill>
                <a:latin typeface="Arial MT"/>
                <a:cs typeface="Arial MT"/>
              </a:rPr>
              <a:t>understanding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-7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smtClean="0">
                <a:solidFill>
                  <a:srgbClr val="FFFFFF"/>
                </a:solidFill>
                <a:latin typeface="Arial MT"/>
                <a:cs typeface="Arial MT"/>
              </a:rPr>
              <a:t>human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emotions</a:t>
            </a:r>
            <a:r>
              <a:rPr sz="2400" spc="-11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mtClean="0">
                <a:solidFill>
                  <a:srgbClr val="FFFFFF"/>
                </a:solidFill>
                <a:latin typeface="Arial MT"/>
                <a:cs typeface="Arial MT"/>
              </a:rPr>
              <a:t>through</a:t>
            </a:r>
            <a:r>
              <a:rPr sz="2400" spc="-11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smtClean="0">
                <a:solidFill>
                  <a:srgbClr val="FFFFFF"/>
                </a:solidFill>
                <a:latin typeface="Arial MT"/>
                <a:cs typeface="Arial MT"/>
              </a:rPr>
              <a:t>text.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337" y="192253"/>
            <a:ext cx="9740900" cy="533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STATE</a:t>
            </a:r>
            <a:r>
              <a:rPr spc="-80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ART</a:t>
            </a:r>
            <a:r>
              <a:rPr spc="-80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/>
              <a:t>RELEVANT</a:t>
            </a:r>
            <a:r>
              <a:rPr spc="-80" dirty="0"/>
              <a:t> </a:t>
            </a:r>
            <a:r>
              <a:rPr dirty="0"/>
              <a:t>WORKS</a:t>
            </a:r>
            <a:r>
              <a:rPr spc="-75" dirty="0"/>
              <a:t> </a:t>
            </a:r>
            <a:r>
              <a:rPr spc="-10" dirty="0"/>
              <a:t>(1/2)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94083" y="986937"/>
            <a:ext cx="10651490" cy="1776730"/>
            <a:chOff x="894083" y="986937"/>
            <a:chExt cx="10651490" cy="1776730"/>
          </a:xfrm>
        </p:grpSpPr>
        <p:sp>
          <p:nvSpPr>
            <p:cNvPr id="5" name="object 5"/>
            <p:cNvSpPr/>
            <p:nvPr/>
          </p:nvSpPr>
          <p:spPr>
            <a:xfrm>
              <a:off x="903608" y="996462"/>
              <a:ext cx="10632440" cy="1757680"/>
            </a:xfrm>
            <a:custGeom>
              <a:avLst/>
              <a:gdLst/>
              <a:ahLst/>
              <a:cxnLst/>
              <a:rect l="l" t="t" r="r" b="b"/>
              <a:pathLst>
                <a:path w="10632440" h="1757680">
                  <a:moveTo>
                    <a:pt x="292868" y="1757178"/>
                  </a:moveTo>
                  <a:lnTo>
                    <a:pt x="245363" y="1753344"/>
                  </a:lnTo>
                  <a:lnTo>
                    <a:pt x="200299" y="1742247"/>
                  </a:lnTo>
                  <a:lnTo>
                    <a:pt x="158278" y="1724488"/>
                  </a:lnTo>
                  <a:lnTo>
                    <a:pt x="119904" y="1700671"/>
                  </a:lnTo>
                  <a:lnTo>
                    <a:pt x="85779" y="1671398"/>
                  </a:lnTo>
                  <a:lnTo>
                    <a:pt x="56506" y="1637273"/>
                  </a:lnTo>
                  <a:lnTo>
                    <a:pt x="32689" y="1598899"/>
                  </a:lnTo>
                  <a:lnTo>
                    <a:pt x="14930" y="1556878"/>
                  </a:lnTo>
                  <a:lnTo>
                    <a:pt x="3833" y="1511813"/>
                  </a:lnTo>
                  <a:lnTo>
                    <a:pt x="0" y="1464309"/>
                  </a:lnTo>
                  <a:lnTo>
                    <a:pt x="0" y="292868"/>
                  </a:lnTo>
                  <a:lnTo>
                    <a:pt x="3833" y="245363"/>
                  </a:lnTo>
                  <a:lnTo>
                    <a:pt x="14930" y="200299"/>
                  </a:lnTo>
                  <a:lnTo>
                    <a:pt x="32689" y="158278"/>
                  </a:lnTo>
                  <a:lnTo>
                    <a:pt x="56506" y="119904"/>
                  </a:lnTo>
                  <a:lnTo>
                    <a:pt x="85779" y="85779"/>
                  </a:lnTo>
                  <a:lnTo>
                    <a:pt x="119904" y="56506"/>
                  </a:lnTo>
                  <a:lnTo>
                    <a:pt x="158278" y="32689"/>
                  </a:lnTo>
                  <a:lnTo>
                    <a:pt x="200299" y="14930"/>
                  </a:lnTo>
                  <a:lnTo>
                    <a:pt x="245363" y="3833"/>
                  </a:lnTo>
                  <a:lnTo>
                    <a:pt x="292868" y="0"/>
                  </a:lnTo>
                  <a:lnTo>
                    <a:pt x="10339031" y="0"/>
                  </a:lnTo>
                  <a:lnTo>
                    <a:pt x="10386536" y="3833"/>
                  </a:lnTo>
                  <a:lnTo>
                    <a:pt x="10431600" y="14930"/>
                  </a:lnTo>
                  <a:lnTo>
                    <a:pt x="10473621" y="32689"/>
                  </a:lnTo>
                  <a:lnTo>
                    <a:pt x="10511995" y="56506"/>
                  </a:lnTo>
                  <a:lnTo>
                    <a:pt x="10546120" y="85779"/>
                  </a:lnTo>
                  <a:lnTo>
                    <a:pt x="10575393" y="119904"/>
                  </a:lnTo>
                  <a:lnTo>
                    <a:pt x="10599210" y="158278"/>
                  </a:lnTo>
                  <a:lnTo>
                    <a:pt x="10616969" y="200299"/>
                  </a:lnTo>
                  <a:lnTo>
                    <a:pt x="10628067" y="245363"/>
                  </a:lnTo>
                  <a:lnTo>
                    <a:pt x="10631900" y="292868"/>
                  </a:lnTo>
                  <a:lnTo>
                    <a:pt x="10631900" y="1464309"/>
                  </a:lnTo>
                  <a:lnTo>
                    <a:pt x="10628067" y="1511813"/>
                  </a:lnTo>
                  <a:lnTo>
                    <a:pt x="10616969" y="1556878"/>
                  </a:lnTo>
                  <a:lnTo>
                    <a:pt x="10599210" y="1598899"/>
                  </a:lnTo>
                  <a:lnTo>
                    <a:pt x="10575393" y="1637273"/>
                  </a:lnTo>
                  <a:lnTo>
                    <a:pt x="10546120" y="1671398"/>
                  </a:lnTo>
                  <a:lnTo>
                    <a:pt x="10511995" y="1700671"/>
                  </a:lnTo>
                  <a:lnTo>
                    <a:pt x="10473621" y="1724488"/>
                  </a:lnTo>
                  <a:lnTo>
                    <a:pt x="10431600" y="1742247"/>
                  </a:lnTo>
                  <a:lnTo>
                    <a:pt x="10386536" y="1753344"/>
                  </a:lnTo>
                  <a:lnTo>
                    <a:pt x="10339031" y="1757177"/>
                  </a:lnTo>
                  <a:lnTo>
                    <a:pt x="292868" y="1757178"/>
                  </a:ln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3608" y="996462"/>
              <a:ext cx="10632440" cy="1757680"/>
            </a:xfrm>
            <a:custGeom>
              <a:avLst/>
              <a:gdLst/>
              <a:ahLst/>
              <a:cxnLst/>
              <a:rect l="l" t="t" r="r" b="b"/>
              <a:pathLst>
                <a:path w="10632440" h="1757680">
                  <a:moveTo>
                    <a:pt x="0" y="292868"/>
                  </a:moveTo>
                  <a:lnTo>
                    <a:pt x="5950" y="233845"/>
                  </a:lnTo>
                  <a:lnTo>
                    <a:pt x="23015" y="178871"/>
                  </a:lnTo>
                  <a:lnTo>
                    <a:pt x="50017" y="129123"/>
                  </a:lnTo>
                  <a:lnTo>
                    <a:pt x="85779" y="85779"/>
                  </a:lnTo>
                  <a:lnTo>
                    <a:pt x="129123" y="50017"/>
                  </a:lnTo>
                  <a:lnTo>
                    <a:pt x="178871" y="23015"/>
                  </a:lnTo>
                  <a:lnTo>
                    <a:pt x="233845" y="5950"/>
                  </a:lnTo>
                  <a:lnTo>
                    <a:pt x="292868" y="0"/>
                  </a:lnTo>
                  <a:lnTo>
                    <a:pt x="10339031" y="0"/>
                  </a:lnTo>
                  <a:lnTo>
                    <a:pt x="10398054" y="5950"/>
                  </a:lnTo>
                  <a:lnTo>
                    <a:pt x="10453029" y="23015"/>
                  </a:lnTo>
                  <a:lnTo>
                    <a:pt x="10502777" y="50017"/>
                  </a:lnTo>
                  <a:lnTo>
                    <a:pt x="10546121" y="85779"/>
                  </a:lnTo>
                  <a:lnTo>
                    <a:pt x="10581882" y="129123"/>
                  </a:lnTo>
                  <a:lnTo>
                    <a:pt x="10608885" y="178871"/>
                  </a:lnTo>
                  <a:lnTo>
                    <a:pt x="10625950" y="233845"/>
                  </a:lnTo>
                  <a:lnTo>
                    <a:pt x="10631900" y="292868"/>
                  </a:lnTo>
                  <a:lnTo>
                    <a:pt x="10631900" y="1464309"/>
                  </a:lnTo>
                  <a:lnTo>
                    <a:pt x="10625950" y="1523332"/>
                  </a:lnTo>
                  <a:lnTo>
                    <a:pt x="10608885" y="1578306"/>
                  </a:lnTo>
                  <a:lnTo>
                    <a:pt x="10581882" y="1628054"/>
                  </a:lnTo>
                  <a:lnTo>
                    <a:pt x="10546121" y="1671398"/>
                  </a:lnTo>
                  <a:lnTo>
                    <a:pt x="10502777" y="1707160"/>
                  </a:lnTo>
                  <a:lnTo>
                    <a:pt x="10453029" y="1734162"/>
                  </a:lnTo>
                  <a:lnTo>
                    <a:pt x="10398054" y="1751227"/>
                  </a:lnTo>
                  <a:lnTo>
                    <a:pt x="10339031" y="1757177"/>
                  </a:lnTo>
                  <a:lnTo>
                    <a:pt x="292868" y="1757178"/>
                  </a:lnTo>
                  <a:lnTo>
                    <a:pt x="233845" y="1751227"/>
                  </a:lnTo>
                  <a:lnTo>
                    <a:pt x="178871" y="1734162"/>
                  </a:lnTo>
                  <a:lnTo>
                    <a:pt x="129123" y="1707160"/>
                  </a:lnTo>
                  <a:lnTo>
                    <a:pt x="85779" y="1671398"/>
                  </a:lnTo>
                  <a:lnTo>
                    <a:pt x="50017" y="1628054"/>
                  </a:lnTo>
                  <a:lnTo>
                    <a:pt x="23015" y="1578306"/>
                  </a:lnTo>
                  <a:lnTo>
                    <a:pt x="5950" y="1523332"/>
                  </a:lnTo>
                  <a:lnTo>
                    <a:pt x="0" y="1464309"/>
                  </a:lnTo>
                  <a:lnTo>
                    <a:pt x="0" y="292868"/>
                  </a:lnTo>
                  <a:close/>
                </a:path>
              </a:pathLst>
            </a:custGeom>
            <a:ln w="19049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0820" y="2327731"/>
              <a:ext cx="3484879" cy="18415"/>
            </a:xfrm>
            <a:custGeom>
              <a:avLst/>
              <a:gdLst/>
              <a:ahLst/>
              <a:cxnLst/>
              <a:rect l="l" t="t" r="r" b="b"/>
              <a:pathLst>
                <a:path w="3484879" h="18414">
                  <a:moveTo>
                    <a:pt x="3484562" y="0"/>
                  </a:moveTo>
                  <a:lnTo>
                    <a:pt x="3373437" y="0"/>
                  </a:lnTo>
                  <a:lnTo>
                    <a:pt x="0" y="0"/>
                  </a:lnTo>
                  <a:lnTo>
                    <a:pt x="0" y="18288"/>
                  </a:lnTo>
                  <a:lnTo>
                    <a:pt x="3373437" y="18288"/>
                  </a:lnTo>
                  <a:lnTo>
                    <a:pt x="3484562" y="18288"/>
                  </a:lnTo>
                  <a:lnTo>
                    <a:pt x="3484562" y="0"/>
                  </a:lnTo>
                  <a:close/>
                </a:path>
              </a:pathLst>
            </a:custGeom>
            <a:solidFill>
              <a:srgbClr val="6BA9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94082" y="2937361"/>
            <a:ext cx="10651490" cy="1790064"/>
            <a:chOff x="894082" y="2937361"/>
            <a:chExt cx="10651490" cy="1790064"/>
          </a:xfrm>
        </p:grpSpPr>
        <p:sp>
          <p:nvSpPr>
            <p:cNvPr id="9" name="object 9"/>
            <p:cNvSpPr/>
            <p:nvPr/>
          </p:nvSpPr>
          <p:spPr>
            <a:xfrm>
              <a:off x="903607" y="2946886"/>
              <a:ext cx="10632440" cy="1771014"/>
            </a:xfrm>
            <a:custGeom>
              <a:avLst/>
              <a:gdLst/>
              <a:ahLst/>
              <a:cxnLst/>
              <a:rect l="l" t="t" r="r" b="b"/>
              <a:pathLst>
                <a:path w="10632440" h="1771014">
                  <a:moveTo>
                    <a:pt x="295071" y="1770394"/>
                  </a:moveTo>
                  <a:lnTo>
                    <a:pt x="247207" y="1766531"/>
                  </a:lnTo>
                  <a:lnTo>
                    <a:pt x="201805" y="1755350"/>
                  </a:lnTo>
                  <a:lnTo>
                    <a:pt x="159468" y="1737458"/>
                  </a:lnTo>
                  <a:lnTo>
                    <a:pt x="120805" y="1713462"/>
                  </a:lnTo>
                  <a:lnTo>
                    <a:pt x="86424" y="1683969"/>
                  </a:lnTo>
                  <a:lnTo>
                    <a:pt x="56931" y="1649587"/>
                  </a:lnTo>
                  <a:lnTo>
                    <a:pt x="32935" y="1610924"/>
                  </a:lnTo>
                  <a:lnTo>
                    <a:pt x="15042" y="1568587"/>
                  </a:lnTo>
                  <a:lnTo>
                    <a:pt x="3861" y="1523184"/>
                  </a:lnTo>
                  <a:lnTo>
                    <a:pt x="0" y="1475322"/>
                  </a:lnTo>
                  <a:lnTo>
                    <a:pt x="0" y="295071"/>
                  </a:lnTo>
                  <a:lnTo>
                    <a:pt x="3862" y="247209"/>
                  </a:lnTo>
                  <a:lnTo>
                    <a:pt x="15043" y="201806"/>
                  </a:lnTo>
                  <a:lnTo>
                    <a:pt x="32935" y="159469"/>
                  </a:lnTo>
                  <a:lnTo>
                    <a:pt x="56931" y="120806"/>
                  </a:lnTo>
                  <a:lnTo>
                    <a:pt x="86424" y="86424"/>
                  </a:lnTo>
                  <a:lnTo>
                    <a:pt x="120806" y="56931"/>
                  </a:lnTo>
                  <a:lnTo>
                    <a:pt x="159469" y="32935"/>
                  </a:lnTo>
                  <a:lnTo>
                    <a:pt x="201806" y="15042"/>
                  </a:lnTo>
                  <a:lnTo>
                    <a:pt x="247209" y="3861"/>
                  </a:lnTo>
                  <a:lnTo>
                    <a:pt x="295071" y="0"/>
                  </a:lnTo>
                  <a:lnTo>
                    <a:pt x="10336828" y="0"/>
                  </a:lnTo>
                  <a:lnTo>
                    <a:pt x="10384690" y="3861"/>
                  </a:lnTo>
                  <a:lnTo>
                    <a:pt x="10430093" y="15042"/>
                  </a:lnTo>
                  <a:lnTo>
                    <a:pt x="10472430" y="32935"/>
                  </a:lnTo>
                  <a:lnTo>
                    <a:pt x="10511093" y="56931"/>
                  </a:lnTo>
                  <a:lnTo>
                    <a:pt x="10545475" y="86424"/>
                  </a:lnTo>
                  <a:lnTo>
                    <a:pt x="10574967" y="120806"/>
                  </a:lnTo>
                  <a:lnTo>
                    <a:pt x="10598964" y="159469"/>
                  </a:lnTo>
                  <a:lnTo>
                    <a:pt x="10616856" y="201806"/>
                  </a:lnTo>
                  <a:lnTo>
                    <a:pt x="10628037" y="247209"/>
                  </a:lnTo>
                  <a:lnTo>
                    <a:pt x="10631899" y="295071"/>
                  </a:lnTo>
                  <a:lnTo>
                    <a:pt x="10631900" y="1475322"/>
                  </a:lnTo>
                  <a:lnTo>
                    <a:pt x="10628037" y="1523184"/>
                  </a:lnTo>
                  <a:lnTo>
                    <a:pt x="10616856" y="1568588"/>
                  </a:lnTo>
                  <a:lnTo>
                    <a:pt x="10598963" y="1610925"/>
                  </a:lnTo>
                  <a:lnTo>
                    <a:pt x="10574967" y="1649588"/>
                  </a:lnTo>
                  <a:lnTo>
                    <a:pt x="10545474" y="1683969"/>
                  </a:lnTo>
                  <a:lnTo>
                    <a:pt x="10511092" y="1713462"/>
                  </a:lnTo>
                  <a:lnTo>
                    <a:pt x="10472429" y="1737458"/>
                  </a:lnTo>
                  <a:lnTo>
                    <a:pt x="10430092" y="1755351"/>
                  </a:lnTo>
                  <a:lnTo>
                    <a:pt x="10384685" y="1766532"/>
                  </a:lnTo>
                  <a:lnTo>
                    <a:pt x="10336828" y="1770393"/>
                  </a:lnTo>
                  <a:lnTo>
                    <a:pt x="295071" y="1770394"/>
                  </a:ln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3607" y="2946886"/>
              <a:ext cx="10632440" cy="1771014"/>
            </a:xfrm>
            <a:custGeom>
              <a:avLst/>
              <a:gdLst/>
              <a:ahLst/>
              <a:cxnLst/>
              <a:rect l="l" t="t" r="r" b="b"/>
              <a:pathLst>
                <a:path w="10632440" h="1771014">
                  <a:moveTo>
                    <a:pt x="0" y="295071"/>
                  </a:moveTo>
                  <a:lnTo>
                    <a:pt x="5994" y="235604"/>
                  </a:lnTo>
                  <a:lnTo>
                    <a:pt x="23188" y="180216"/>
                  </a:lnTo>
                  <a:lnTo>
                    <a:pt x="50393" y="130094"/>
                  </a:lnTo>
                  <a:lnTo>
                    <a:pt x="86424" y="86424"/>
                  </a:lnTo>
                  <a:lnTo>
                    <a:pt x="130094" y="50393"/>
                  </a:lnTo>
                  <a:lnTo>
                    <a:pt x="180216" y="23188"/>
                  </a:lnTo>
                  <a:lnTo>
                    <a:pt x="235604" y="5994"/>
                  </a:lnTo>
                  <a:lnTo>
                    <a:pt x="295071" y="0"/>
                  </a:lnTo>
                  <a:lnTo>
                    <a:pt x="10336828" y="0"/>
                  </a:lnTo>
                  <a:lnTo>
                    <a:pt x="10396295" y="5994"/>
                  </a:lnTo>
                  <a:lnTo>
                    <a:pt x="10451683" y="23188"/>
                  </a:lnTo>
                  <a:lnTo>
                    <a:pt x="10501805" y="50393"/>
                  </a:lnTo>
                  <a:lnTo>
                    <a:pt x="10545475" y="86424"/>
                  </a:lnTo>
                  <a:lnTo>
                    <a:pt x="10581505" y="130094"/>
                  </a:lnTo>
                  <a:lnTo>
                    <a:pt x="10608711" y="180216"/>
                  </a:lnTo>
                  <a:lnTo>
                    <a:pt x="10625904" y="235604"/>
                  </a:lnTo>
                  <a:lnTo>
                    <a:pt x="10631899" y="295071"/>
                  </a:lnTo>
                  <a:lnTo>
                    <a:pt x="10631900" y="1475322"/>
                  </a:lnTo>
                  <a:lnTo>
                    <a:pt x="10625904" y="1534789"/>
                  </a:lnTo>
                  <a:lnTo>
                    <a:pt x="10608711" y="1590177"/>
                  </a:lnTo>
                  <a:lnTo>
                    <a:pt x="10581505" y="1640299"/>
                  </a:lnTo>
                  <a:lnTo>
                    <a:pt x="10545475" y="1683969"/>
                  </a:lnTo>
                  <a:lnTo>
                    <a:pt x="10501805" y="1720000"/>
                  </a:lnTo>
                  <a:lnTo>
                    <a:pt x="10451683" y="1747205"/>
                  </a:lnTo>
                  <a:lnTo>
                    <a:pt x="10396295" y="1764398"/>
                  </a:lnTo>
                  <a:lnTo>
                    <a:pt x="10336828" y="1770393"/>
                  </a:lnTo>
                  <a:lnTo>
                    <a:pt x="295071" y="1770394"/>
                  </a:lnTo>
                  <a:lnTo>
                    <a:pt x="235604" y="1764399"/>
                  </a:lnTo>
                  <a:lnTo>
                    <a:pt x="180216" y="1747206"/>
                  </a:lnTo>
                  <a:lnTo>
                    <a:pt x="130094" y="1720000"/>
                  </a:lnTo>
                  <a:lnTo>
                    <a:pt x="86424" y="1683970"/>
                  </a:lnTo>
                  <a:lnTo>
                    <a:pt x="50393" y="1640300"/>
                  </a:lnTo>
                  <a:lnTo>
                    <a:pt x="23188" y="1590178"/>
                  </a:lnTo>
                  <a:lnTo>
                    <a:pt x="5994" y="1534790"/>
                  </a:lnTo>
                  <a:lnTo>
                    <a:pt x="0" y="1475322"/>
                  </a:lnTo>
                  <a:lnTo>
                    <a:pt x="0" y="295071"/>
                  </a:lnTo>
                  <a:close/>
                </a:path>
              </a:pathLst>
            </a:custGeom>
            <a:ln w="19050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94083" y="4886316"/>
            <a:ext cx="10651490" cy="1661795"/>
            <a:chOff x="894083" y="4886316"/>
            <a:chExt cx="10651490" cy="1661795"/>
          </a:xfrm>
        </p:grpSpPr>
        <p:sp>
          <p:nvSpPr>
            <p:cNvPr id="12" name="object 12"/>
            <p:cNvSpPr/>
            <p:nvPr/>
          </p:nvSpPr>
          <p:spPr>
            <a:xfrm>
              <a:off x="903608" y="4895841"/>
              <a:ext cx="10632440" cy="1642745"/>
            </a:xfrm>
            <a:custGeom>
              <a:avLst/>
              <a:gdLst/>
              <a:ahLst/>
              <a:cxnLst/>
              <a:rect l="l" t="t" r="r" b="b"/>
              <a:pathLst>
                <a:path w="10632440" h="1642745">
                  <a:moveTo>
                    <a:pt x="10358116" y="1642673"/>
                  </a:moveTo>
                  <a:lnTo>
                    <a:pt x="273784" y="1642673"/>
                  </a:lnTo>
                  <a:lnTo>
                    <a:pt x="224571" y="1638262"/>
                  </a:lnTo>
                  <a:lnTo>
                    <a:pt x="178252" y="1625544"/>
                  </a:lnTo>
                  <a:lnTo>
                    <a:pt x="135600" y="1605293"/>
                  </a:lnTo>
                  <a:lnTo>
                    <a:pt x="97388" y="1578282"/>
                  </a:lnTo>
                  <a:lnTo>
                    <a:pt x="64390" y="1545284"/>
                  </a:lnTo>
                  <a:lnTo>
                    <a:pt x="37379" y="1507073"/>
                  </a:lnTo>
                  <a:lnTo>
                    <a:pt x="17128" y="1464421"/>
                  </a:lnTo>
                  <a:lnTo>
                    <a:pt x="4411" y="1418101"/>
                  </a:lnTo>
                  <a:lnTo>
                    <a:pt x="0" y="1368888"/>
                  </a:lnTo>
                  <a:lnTo>
                    <a:pt x="0" y="273784"/>
                  </a:lnTo>
                  <a:lnTo>
                    <a:pt x="4411" y="224571"/>
                  </a:lnTo>
                  <a:lnTo>
                    <a:pt x="17128" y="178252"/>
                  </a:lnTo>
                  <a:lnTo>
                    <a:pt x="37379" y="135600"/>
                  </a:lnTo>
                  <a:lnTo>
                    <a:pt x="64390" y="97388"/>
                  </a:lnTo>
                  <a:lnTo>
                    <a:pt x="97388" y="64390"/>
                  </a:lnTo>
                  <a:lnTo>
                    <a:pt x="135600" y="37379"/>
                  </a:lnTo>
                  <a:lnTo>
                    <a:pt x="178252" y="17128"/>
                  </a:lnTo>
                  <a:lnTo>
                    <a:pt x="224571" y="4411"/>
                  </a:lnTo>
                  <a:lnTo>
                    <a:pt x="273784" y="0"/>
                  </a:lnTo>
                  <a:lnTo>
                    <a:pt x="10358116" y="0"/>
                  </a:lnTo>
                  <a:lnTo>
                    <a:pt x="10407329" y="4411"/>
                  </a:lnTo>
                  <a:lnTo>
                    <a:pt x="10453648" y="17128"/>
                  </a:lnTo>
                  <a:lnTo>
                    <a:pt x="10496300" y="37379"/>
                  </a:lnTo>
                  <a:lnTo>
                    <a:pt x="10534512" y="64390"/>
                  </a:lnTo>
                  <a:lnTo>
                    <a:pt x="10567510" y="97388"/>
                  </a:lnTo>
                  <a:lnTo>
                    <a:pt x="10594521" y="135600"/>
                  </a:lnTo>
                  <a:lnTo>
                    <a:pt x="10614772" y="178252"/>
                  </a:lnTo>
                  <a:lnTo>
                    <a:pt x="10627489" y="224571"/>
                  </a:lnTo>
                  <a:lnTo>
                    <a:pt x="10631901" y="273784"/>
                  </a:lnTo>
                  <a:lnTo>
                    <a:pt x="10631901" y="1368888"/>
                  </a:lnTo>
                  <a:lnTo>
                    <a:pt x="10627489" y="1418101"/>
                  </a:lnTo>
                  <a:lnTo>
                    <a:pt x="10614772" y="1464421"/>
                  </a:lnTo>
                  <a:lnTo>
                    <a:pt x="10594521" y="1507073"/>
                  </a:lnTo>
                  <a:lnTo>
                    <a:pt x="10567510" y="1545284"/>
                  </a:lnTo>
                  <a:lnTo>
                    <a:pt x="10534512" y="1578282"/>
                  </a:lnTo>
                  <a:lnTo>
                    <a:pt x="10496300" y="1605293"/>
                  </a:lnTo>
                  <a:lnTo>
                    <a:pt x="10453648" y="1625544"/>
                  </a:lnTo>
                  <a:lnTo>
                    <a:pt x="10407329" y="1638262"/>
                  </a:lnTo>
                  <a:lnTo>
                    <a:pt x="10358116" y="1642673"/>
                  </a:ln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3608" y="4895841"/>
              <a:ext cx="10632440" cy="1642745"/>
            </a:xfrm>
            <a:custGeom>
              <a:avLst/>
              <a:gdLst/>
              <a:ahLst/>
              <a:cxnLst/>
              <a:rect l="l" t="t" r="r" b="b"/>
              <a:pathLst>
                <a:path w="10632440" h="1642745">
                  <a:moveTo>
                    <a:pt x="0" y="273784"/>
                  </a:moveTo>
                  <a:lnTo>
                    <a:pt x="5562" y="218607"/>
                  </a:lnTo>
                  <a:lnTo>
                    <a:pt x="21515" y="167214"/>
                  </a:lnTo>
                  <a:lnTo>
                    <a:pt x="46758" y="120708"/>
                  </a:lnTo>
                  <a:lnTo>
                    <a:pt x="80189" y="80189"/>
                  </a:lnTo>
                  <a:lnTo>
                    <a:pt x="120708" y="46757"/>
                  </a:lnTo>
                  <a:lnTo>
                    <a:pt x="167215" y="21515"/>
                  </a:lnTo>
                  <a:lnTo>
                    <a:pt x="218607" y="5562"/>
                  </a:lnTo>
                  <a:lnTo>
                    <a:pt x="273784" y="0"/>
                  </a:lnTo>
                  <a:lnTo>
                    <a:pt x="10358116" y="0"/>
                  </a:lnTo>
                  <a:lnTo>
                    <a:pt x="10413293" y="5562"/>
                  </a:lnTo>
                  <a:lnTo>
                    <a:pt x="10464685" y="21515"/>
                  </a:lnTo>
                  <a:lnTo>
                    <a:pt x="10511192" y="46757"/>
                  </a:lnTo>
                  <a:lnTo>
                    <a:pt x="10551711" y="80189"/>
                  </a:lnTo>
                  <a:lnTo>
                    <a:pt x="10585142" y="120708"/>
                  </a:lnTo>
                  <a:lnTo>
                    <a:pt x="10610385" y="167214"/>
                  </a:lnTo>
                  <a:lnTo>
                    <a:pt x="10626338" y="218607"/>
                  </a:lnTo>
                  <a:lnTo>
                    <a:pt x="10631901" y="273784"/>
                  </a:lnTo>
                  <a:lnTo>
                    <a:pt x="10631900" y="1368888"/>
                  </a:lnTo>
                  <a:lnTo>
                    <a:pt x="10626338" y="1424065"/>
                  </a:lnTo>
                  <a:lnTo>
                    <a:pt x="10610385" y="1475458"/>
                  </a:lnTo>
                  <a:lnTo>
                    <a:pt x="10585142" y="1521964"/>
                  </a:lnTo>
                  <a:lnTo>
                    <a:pt x="10551711" y="1562483"/>
                  </a:lnTo>
                  <a:lnTo>
                    <a:pt x="10511192" y="1595915"/>
                  </a:lnTo>
                  <a:lnTo>
                    <a:pt x="10464685" y="1621157"/>
                  </a:lnTo>
                  <a:lnTo>
                    <a:pt x="10413293" y="1637110"/>
                  </a:lnTo>
                  <a:lnTo>
                    <a:pt x="10358116" y="1642673"/>
                  </a:lnTo>
                  <a:lnTo>
                    <a:pt x="273784" y="1642673"/>
                  </a:lnTo>
                  <a:lnTo>
                    <a:pt x="218607" y="1637110"/>
                  </a:lnTo>
                  <a:lnTo>
                    <a:pt x="167215" y="1621157"/>
                  </a:lnTo>
                  <a:lnTo>
                    <a:pt x="120708" y="1595915"/>
                  </a:lnTo>
                  <a:lnTo>
                    <a:pt x="80189" y="1562483"/>
                  </a:lnTo>
                  <a:lnTo>
                    <a:pt x="46758" y="1521964"/>
                  </a:lnTo>
                  <a:lnTo>
                    <a:pt x="21515" y="1475458"/>
                  </a:lnTo>
                  <a:lnTo>
                    <a:pt x="5562" y="1424065"/>
                  </a:lnTo>
                  <a:lnTo>
                    <a:pt x="0" y="1368888"/>
                  </a:lnTo>
                  <a:lnTo>
                    <a:pt x="0" y="273784"/>
                  </a:lnTo>
                  <a:close/>
                </a:path>
              </a:pathLst>
            </a:custGeom>
            <a:ln w="19050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17326" y="1330517"/>
            <a:ext cx="10361295" cy="48920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3500" marR="731520">
              <a:lnSpc>
                <a:spcPts val="2590"/>
              </a:lnSpc>
              <a:spcBef>
                <a:spcPts val="425"/>
              </a:spcBef>
            </a:pP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Alswaidan,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N.,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Menai,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M.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E.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B.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(2020).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survey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state-of-the-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art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approaches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emotion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recognition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text.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u="heavy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3"/>
              </a:rPr>
              <a:t>Knowledge</a:t>
            </a:r>
            <a:r>
              <a:rPr sz="2400" u="heavy" spc="-7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2400" u="heavy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3"/>
              </a:rPr>
              <a:t>and</a:t>
            </a:r>
            <a:r>
              <a:rPr sz="2400" u="heavy" spc="-7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2400" u="heavy" spc="-10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3"/>
              </a:rPr>
              <a:t>Information</a:t>
            </a:r>
            <a:r>
              <a:rPr sz="2400" spc="-10" dirty="0">
                <a:solidFill>
                  <a:srgbClr val="6BA9D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BA9DA"/>
                </a:solidFill>
                <a:latin typeface="Arial MT"/>
                <a:cs typeface="Arial MT"/>
                <a:hlinkClick r:id="rId3"/>
              </a:rPr>
              <a:t>Systems,</a:t>
            </a:r>
            <a:r>
              <a:rPr sz="2400" spc="-45" dirty="0">
                <a:solidFill>
                  <a:srgbClr val="6BA9DA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2400" dirty="0">
                <a:solidFill>
                  <a:srgbClr val="6BA9DA"/>
                </a:solidFill>
                <a:latin typeface="Arial MT"/>
                <a:cs typeface="Arial MT"/>
                <a:hlinkClick r:id="rId3"/>
              </a:rPr>
              <a:t>62,</a:t>
            </a:r>
            <a:r>
              <a:rPr sz="2400" spc="-45" dirty="0">
                <a:solidFill>
                  <a:srgbClr val="6BA9DA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2400" spc="-10" dirty="0">
                <a:solidFill>
                  <a:srgbClr val="6BA9DA"/>
                </a:solidFill>
                <a:latin typeface="Arial MT"/>
                <a:cs typeface="Arial MT"/>
                <a:hlinkClick r:id="rId3"/>
              </a:rPr>
              <a:t>2937–2987</a:t>
            </a:r>
            <a:r>
              <a:rPr sz="2325" spc="-15" baseline="25089" dirty="0">
                <a:solidFill>
                  <a:srgbClr val="6BA9DA"/>
                </a:solidFill>
                <a:latin typeface="Arial MT"/>
                <a:cs typeface="Arial MT"/>
                <a:hlinkClick r:id="rId3"/>
              </a:rPr>
              <a:t>1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2400">
              <a:latin typeface="Arial MT"/>
              <a:cs typeface="Arial MT"/>
            </a:endParaRPr>
          </a:p>
          <a:p>
            <a:pPr marL="64135" marR="30480">
              <a:lnSpc>
                <a:spcPts val="259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paper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comprehensive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survey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state-of-the-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art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research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explicit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implicit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emotion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recognition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text.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presents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different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approaches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found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literature,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details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features,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discusses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advantages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limitations,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compares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them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within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tables.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2400">
              <a:latin typeface="Arial MT"/>
              <a:cs typeface="Arial MT"/>
            </a:endParaRPr>
          </a:p>
          <a:p>
            <a:pPr marL="57785" marR="17780">
              <a:lnSpc>
                <a:spcPts val="259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study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shows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hybrid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approaches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learning-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approaches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utilize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traditional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text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representation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distributed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word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representation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outperform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other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approaches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benchmark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corpora.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337" y="192253"/>
            <a:ext cx="9740900" cy="533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STATE</a:t>
            </a:r>
            <a:r>
              <a:rPr spc="-80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ART</a:t>
            </a:r>
            <a:r>
              <a:rPr spc="-80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/>
              <a:t>RELEVANT</a:t>
            </a:r>
            <a:r>
              <a:rPr spc="-80" dirty="0"/>
              <a:t> </a:t>
            </a:r>
            <a:r>
              <a:rPr dirty="0"/>
              <a:t>WORKS</a:t>
            </a:r>
            <a:r>
              <a:rPr spc="-75" dirty="0"/>
              <a:t> </a:t>
            </a:r>
            <a:r>
              <a:rPr spc="-10" dirty="0"/>
              <a:t>(2/2)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94083" y="1071117"/>
            <a:ext cx="10651490" cy="1540510"/>
            <a:chOff x="894083" y="1071117"/>
            <a:chExt cx="10651490" cy="1540510"/>
          </a:xfrm>
        </p:grpSpPr>
        <p:sp>
          <p:nvSpPr>
            <p:cNvPr id="5" name="object 5"/>
            <p:cNvSpPr/>
            <p:nvPr/>
          </p:nvSpPr>
          <p:spPr>
            <a:xfrm>
              <a:off x="903608" y="1080642"/>
              <a:ext cx="10632440" cy="1521460"/>
            </a:xfrm>
            <a:custGeom>
              <a:avLst/>
              <a:gdLst/>
              <a:ahLst/>
              <a:cxnLst/>
              <a:rect l="l" t="t" r="r" b="b"/>
              <a:pathLst>
                <a:path w="10632440" h="1521460">
                  <a:moveTo>
                    <a:pt x="10378395" y="1520997"/>
                  </a:moveTo>
                  <a:lnTo>
                    <a:pt x="253502" y="1520997"/>
                  </a:lnTo>
                  <a:lnTo>
                    <a:pt x="207936" y="1516912"/>
                  </a:lnTo>
                  <a:lnTo>
                    <a:pt x="165048" y="1505137"/>
                  </a:lnTo>
                  <a:lnTo>
                    <a:pt x="125555" y="1486386"/>
                  </a:lnTo>
                  <a:lnTo>
                    <a:pt x="90174" y="1461375"/>
                  </a:lnTo>
                  <a:lnTo>
                    <a:pt x="59620" y="1430822"/>
                  </a:lnTo>
                  <a:lnTo>
                    <a:pt x="34610" y="1395441"/>
                  </a:lnTo>
                  <a:lnTo>
                    <a:pt x="15859" y="1355948"/>
                  </a:lnTo>
                  <a:lnTo>
                    <a:pt x="4084" y="1313060"/>
                  </a:lnTo>
                  <a:lnTo>
                    <a:pt x="0" y="1267492"/>
                  </a:lnTo>
                  <a:lnTo>
                    <a:pt x="0" y="253504"/>
                  </a:lnTo>
                  <a:lnTo>
                    <a:pt x="4084" y="207936"/>
                  </a:lnTo>
                  <a:lnTo>
                    <a:pt x="15859" y="165048"/>
                  </a:lnTo>
                  <a:lnTo>
                    <a:pt x="34610" y="125555"/>
                  </a:lnTo>
                  <a:lnTo>
                    <a:pt x="59621" y="90174"/>
                  </a:lnTo>
                  <a:lnTo>
                    <a:pt x="90174" y="59621"/>
                  </a:lnTo>
                  <a:lnTo>
                    <a:pt x="125555" y="34610"/>
                  </a:lnTo>
                  <a:lnTo>
                    <a:pt x="165048" y="15859"/>
                  </a:lnTo>
                  <a:lnTo>
                    <a:pt x="207936" y="4084"/>
                  </a:lnTo>
                  <a:lnTo>
                    <a:pt x="253504" y="0"/>
                  </a:lnTo>
                  <a:lnTo>
                    <a:pt x="10378394" y="0"/>
                  </a:lnTo>
                  <a:lnTo>
                    <a:pt x="10423962" y="4084"/>
                  </a:lnTo>
                  <a:lnTo>
                    <a:pt x="10466850" y="15859"/>
                  </a:lnTo>
                  <a:lnTo>
                    <a:pt x="10506343" y="34610"/>
                  </a:lnTo>
                  <a:lnTo>
                    <a:pt x="10541724" y="59621"/>
                  </a:lnTo>
                  <a:lnTo>
                    <a:pt x="10572278" y="90174"/>
                  </a:lnTo>
                  <a:lnTo>
                    <a:pt x="10597288" y="125555"/>
                  </a:lnTo>
                  <a:lnTo>
                    <a:pt x="10616039" y="165048"/>
                  </a:lnTo>
                  <a:lnTo>
                    <a:pt x="10627815" y="207936"/>
                  </a:lnTo>
                  <a:lnTo>
                    <a:pt x="10631899" y="253504"/>
                  </a:lnTo>
                  <a:lnTo>
                    <a:pt x="10631900" y="1267492"/>
                  </a:lnTo>
                  <a:lnTo>
                    <a:pt x="10627815" y="1313060"/>
                  </a:lnTo>
                  <a:lnTo>
                    <a:pt x="10616040" y="1355948"/>
                  </a:lnTo>
                  <a:lnTo>
                    <a:pt x="10597289" y="1395441"/>
                  </a:lnTo>
                  <a:lnTo>
                    <a:pt x="10572279" y="1430822"/>
                  </a:lnTo>
                  <a:lnTo>
                    <a:pt x="10541725" y="1461376"/>
                  </a:lnTo>
                  <a:lnTo>
                    <a:pt x="10506343" y="1486386"/>
                  </a:lnTo>
                  <a:lnTo>
                    <a:pt x="10466850" y="1505137"/>
                  </a:lnTo>
                  <a:lnTo>
                    <a:pt x="10423961" y="1516912"/>
                  </a:lnTo>
                  <a:lnTo>
                    <a:pt x="10378395" y="1520997"/>
                  </a:lnTo>
                  <a:close/>
                </a:path>
                <a:path w="10632440" h="1521460">
                  <a:moveTo>
                    <a:pt x="253504" y="1520997"/>
                  </a:move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3608" y="1080642"/>
              <a:ext cx="10632440" cy="1521460"/>
            </a:xfrm>
            <a:custGeom>
              <a:avLst/>
              <a:gdLst/>
              <a:ahLst/>
              <a:cxnLst/>
              <a:rect l="l" t="t" r="r" b="b"/>
              <a:pathLst>
                <a:path w="10632440" h="1521460">
                  <a:moveTo>
                    <a:pt x="0" y="253504"/>
                  </a:moveTo>
                  <a:lnTo>
                    <a:pt x="5150" y="202414"/>
                  </a:lnTo>
                  <a:lnTo>
                    <a:pt x="19921" y="154829"/>
                  </a:lnTo>
                  <a:lnTo>
                    <a:pt x="43294" y="111767"/>
                  </a:lnTo>
                  <a:lnTo>
                    <a:pt x="74249" y="74249"/>
                  </a:lnTo>
                  <a:lnTo>
                    <a:pt x="111767" y="43294"/>
                  </a:lnTo>
                  <a:lnTo>
                    <a:pt x="154829" y="19921"/>
                  </a:lnTo>
                  <a:lnTo>
                    <a:pt x="202414" y="5150"/>
                  </a:lnTo>
                  <a:lnTo>
                    <a:pt x="253504" y="0"/>
                  </a:lnTo>
                  <a:lnTo>
                    <a:pt x="10378394" y="0"/>
                  </a:lnTo>
                  <a:lnTo>
                    <a:pt x="10429484" y="5150"/>
                  </a:lnTo>
                  <a:lnTo>
                    <a:pt x="10477070" y="19921"/>
                  </a:lnTo>
                  <a:lnTo>
                    <a:pt x="10520131" y="43294"/>
                  </a:lnTo>
                  <a:lnTo>
                    <a:pt x="10557649" y="74249"/>
                  </a:lnTo>
                  <a:lnTo>
                    <a:pt x="10588605" y="111767"/>
                  </a:lnTo>
                  <a:lnTo>
                    <a:pt x="10611978" y="154829"/>
                  </a:lnTo>
                  <a:lnTo>
                    <a:pt x="10626749" y="202414"/>
                  </a:lnTo>
                  <a:lnTo>
                    <a:pt x="10631899" y="253504"/>
                  </a:lnTo>
                  <a:lnTo>
                    <a:pt x="10631900" y="1267492"/>
                  </a:lnTo>
                  <a:lnTo>
                    <a:pt x="10626750" y="1318582"/>
                  </a:lnTo>
                  <a:lnTo>
                    <a:pt x="10611979" y="1366167"/>
                  </a:lnTo>
                  <a:lnTo>
                    <a:pt x="10588606" y="1409229"/>
                  </a:lnTo>
                  <a:lnTo>
                    <a:pt x="10557650" y="1446747"/>
                  </a:lnTo>
                  <a:lnTo>
                    <a:pt x="10520132" y="1477702"/>
                  </a:lnTo>
                  <a:lnTo>
                    <a:pt x="10477070" y="1501075"/>
                  </a:lnTo>
                  <a:lnTo>
                    <a:pt x="10429485" y="1515846"/>
                  </a:lnTo>
                  <a:lnTo>
                    <a:pt x="10378395" y="1520997"/>
                  </a:lnTo>
                  <a:lnTo>
                    <a:pt x="253504" y="1520997"/>
                  </a:lnTo>
                  <a:lnTo>
                    <a:pt x="202414" y="1515847"/>
                  </a:lnTo>
                  <a:lnTo>
                    <a:pt x="154829" y="1501075"/>
                  </a:lnTo>
                  <a:lnTo>
                    <a:pt x="111767" y="1477702"/>
                  </a:lnTo>
                  <a:lnTo>
                    <a:pt x="74249" y="1446747"/>
                  </a:lnTo>
                  <a:lnTo>
                    <a:pt x="43294" y="1409229"/>
                  </a:lnTo>
                  <a:lnTo>
                    <a:pt x="19921" y="1366167"/>
                  </a:lnTo>
                  <a:lnTo>
                    <a:pt x="5150" y="1318582"/>
                  </a:lnTo>
                  <a:lnTo>
                    <a:pt x="0" y="1267492"/>
                  </a:lnTo>
                  <a:lnTo>
                    <a:pt x="0" y="253504"/>
                  </a:lnTo>
                  <a:close/>
                </a:path>
              </a:pathLst>
            </a:custGeom>
            <a:ln w="19050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9289" y="2293822"/>
              <a:ext cx="1654175" cy="18415"/>
            </a:xfrm>
            <a:custGeom>
              <a:avLst/>
              <a:gdLst/>
              <a:ahLst/>
              <a:cxnLst/>
              <a:rect l="l" t="t" r="r" b="b"/>
              <a:pathLst>
                <a:path w="1654175" h="18414">
                  <a:moveTo>
                    <a:pt x="1654175" y="0"/>
                  </a:moveTo>
                  <a:lnTo>
                    <a:pt x="1543050" y="0"/>
                  </a:lnTo>
                  <a:lnTo>
                    <a:pt x="0" y="0"/>
                  </a:lnTo>
                  <a:lnTo>
                    <a:pt x="0" y="18288"/>
                  </a:lnTo>
                  <a:lnTo>
                    <a:pt x="1543050" y="18288"/>
                  </a:lnTo>
                  <a:lnTo>
                    <a:pt x="1654175" y="18288"/>
                  </a:lnTo>
                  <a:lnTo>
                    <a:pt x="1654175" y="0"/>
                  </a:lnTo>
                  <a:close/>
                </a:path>
              </a:pathLst>
            </a:custGeom>
            <a:solidFill>
              <a:srgbClr val="6BA9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94083" y="2776435"/>
            <a:ext cx="10651490" cy="1657350"/>
            <a:chOff x="894083" y="2776435"/>
            <a:chExt cx="10651490" cy="1657350"/>
          </a:xfrm>
        </p:grpSpPr>
        <p:sp>
          <p:nvSpPr>
            <p:cNvPr id="9" name="object 9"/>
            <p:cNvSpPr/>
            <p:nvPr/>
          </p:nvSpPr>
          <p:spPr>
            <a:xfrm>
              <a:off x="903608" y="2785960"/>
              <a:ext cx="10632440" cy="1638300"/>
            </a:xfrm>
            <a:custGeom>
              <a:avLst/>
              <a:gdLst/>
              <a:ahLst/>
              <a:cxnLst/>
              <a:rect l="l" t="t" r="r" b="b"/>
              <a:pathLst>
                <a:path w="10632440" h="1638300">
                  <a:moveTo>
                    <a:pt x="10358895" y="1637998"/>
                  </a:moveTo>
                  <a:lnTo>
                    <a:pt x="273005" y="1637998"/>
                  </a:lnTo>
                  <a:lnTo>
                    <a:pt x="223932" y="1633599"/>
                  </a:lnTo>
                  <a:lnTo>
                    <a:pt x="177744" y="1620918"/>
                  </a:lnTo>
                  <a:lnTo>
                    <a:pt x="135214" y="1600725"/>
                  </a:lnTo>
                  <a:lnTo>
                    <a:pt x="97111" y="1573791"/>
                  </a:lnTo>
                  <a:lnTo>
                    <a:pt x="64207" y="1540887"/>
                  </a:lnTo>
                  <a:lnTo>
                    <a:pt x="37273" y="1502784"/>
                  </a:lnTo>
                  <a:lnTo>
                    <a:pt x="17079" y="1460253"/>
                  </a:lnTo>
                  <a:lnTo>
                    <a:pt x="4398" y="1414066"/>
                  </a:lnTo>
                  <a:lnTo>
                    <a:pt x="0" y="1364993"/>
                  </a:lnTo>
                  <a:lnTo>
                    <a:pt x="0" y="273005"/>
                  </a:lnTo>
                  <a:lnTo>
                    <a:pt x="4398" y="223932"/>
                  </a:lnTo>
                  <a:lnTo>
                    <a:pt x="17079" y="177744"/>
                  </a:lnTo>
                  <a:lnTo>
                    <a:pt x="37273" y="135214"/>
                  </a:lnTo>
                  <a:lnTo>
                    <a:pt x="64207" y="97111"/>
                  </a:lnTo>
                  <a:lnTo>
                    <a:pt x="97111" y="64207"/>
                  </a:lnTo>
                  <a:lnTo>
                    <a:pt x="135214" y="37273"/>
                  </a:lnTo>
                  <a:lnTo>
                    <a:pt x="177744" y="17079"/>
                  </a:lnTo>
                  <a:lnTo>
                    <a:pt x="223932" y="4398"/>
                  </a:lnTo>
                  <a:lnTo>
                    <a:pt x="273005" y="0"/>
                  </a:lnTo>
                  <a:lnTo>
                    <a:pt x="10358895" y="0"/>
                  </a:lnTo>
                  <a:lnTo>
                    <a:pt x="10407968" y="4398"/>
                  </a:lnTo>
                  <a:lnTo>
                    <a:pt x="10454155" y="17079"/>
                  </a:lnTo>
                  <a:lnTo>
                    <a:pt x="10496686" y="37273"/>
                  </a:lnTo>
                  <a:lnTo>
                    <a:pt x="10534789" y="64207"/>
                  </a:lnTo>
                  <a:lnTo>
                    <a:pt x="10567693" y="97111"/>
                  </a:lnTo>
                  <a:lnTo>
                    <a:pt x="10594627" y="135214"/>
                  </a:lnTo>
                  <a:lnTo>
                    <a:pt x="10614821" y="177744"/>
                  </a:lnTo>
                  <a:lnTo>
                    <a:pt x="10627502" y="223932"/>
                  </a:lnTo>
                  <a:lnTo>
                    <a:pt x="10631901" y="273005"/>
                  </a:lnTo>
                  <a:lnTo>
                    <a:pt x="10631901" y="1364993"/>
                  </a:lnTo>
                  <a:lnTo>
                    <a:pt x="10627502" y="1414066"/>
                  </a:lnTo>
                  <a:lnTo>
                    <a:pt x="10614821" y="1460254"/>
                  </a:lnTo>
                  <a:lnTo>
                    <a:pt x="10594627" y="1502784"/>
                  </a:lnTo>
                  <a:lnTo>
                    <a:pt x="10567693" y="1540887"/>
                  </a:lnTo>
                  <a:lnTo>
                    <a:pt x="10534789" y="1573791"/>
                  </a:lnTo>
                  <a:lnTo>
                    <a:pt x="10496686" y="1600725"/>
                  </a:lnTo>
                  <a:lnTo>
                    <a:pt x="10454155" y="1620918"/>
                  </a:lnTo>
                  <a:lnTo>
                    <a:pt x="10407968" y="1633600"/>
                  </a:lnTo>
                  <a:lnTo>
                    <a:pt x="10358895" y="1637998"/>
                  </a:ln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3608" y="2785960"/>
              <a:ext cx="10632440" cy="1638300"/>
            </a:xfrm>
            <a:custGeom>
              <a:avLst/>
              <a:gdLst/>
              <a:ahLst/>
              <a:cxnLst/>
              <a:rect l="l" t="t" r="r" b="b"/>
              <a:pathLst>
                <a:path w="10632440" h="1638300">
                  <a:moveTo>
                    <a:pt x="0" y="273005"/>
                  </a:moveTo>
                  <a:lnTo>
                    <a:pt x="5546" y="217985"/>
                  </a:lnTo>
                  <a:lnTo>
                    <a:pt x="21454" y="166739"/>
                  </a:lnTo>
                  <a:lnTo>
                    <a:pt x="46624" y="120365"/>
                  </a:lnTo>
                  <a:lnTo>
                    <a:pt x="79961" y="79961"/>
                  </a:lnTo>
                  <a:lnTo>
                    <a:pt x="120365" y="46625"/>
                  </a:lnTo>
                  <a:lnTo>
                    <a:pt x="166739" y="21454"/>
                  </a:lnTo>
                  <a:lnTo>
                    <a:pt x="217985" y="5546"/>
                  </a:lnTo>
                  <a:lnTo>
                    <a:pt x="273005" y="0"/>
                  </a:lnTo>
                  <a:lnTo>
                    <a:pt x="10358895" y="0"/>
                  </a:lnTo>
                  <a:lnTo>
                    <a:pt x="10413915" y="5546"/>
                  </a:lnTo>
                  <a:lnTo>
                    <a:pt x="10465161" y="21454"/>
                  </a:lnTo>
                  <a:lnTo>
                    <a:pt x="10511535" y="46625"/>
                  </a:lnTo>
                  <a:lnTo>
                    <a:pt x="10551939" y="79961"/>
                  </a:lnTo>
                  <a:lnTo>
                    <a:pt x="10585275" y="120365"/>
                  </a:lnTo>
                  <a:lnTo>
                    <a:pt x="10610446" y="166739"/>
                  </a:lnTo>
                  <a:lnTo>
                    <a:pt x="10626354" y="217985"/>
                  </a:lnTo>
                  <a:lnTo>
                    <a:pt x="10631901" y="273005"/>
                  </a:lnTo>
                  <a:lnTo>
                    <a:pt x="10631900" y="1364993"/>
                  </a:lnTo>
                  <a:lnTo>
                    <a:pt x="10626354" y="1420013"/>
                  </a:lnTo>
                  <a:lnTo>
                    <a:pt x="10610446" y="1471259"/>
                  </a:lnTo>
                  <a:lnTo>
                    <a:pt x="10585275" y="1517633"/>
                  </a:lnTo>
                  <a:lnTo>
                    <a:pt x="10551939" y="1558037"/>
                  </a:lnTo>
                  <a:lnTo>
                    <a:pt x="10511535" y="1591373"/>
                  </a:lnTo>
                  <a:lnTo>
                    <a:pt x="10465161" y="1616544"/>
                  </a:lnTo>
                  <a:lnTo>
                    <a:pt x="10413915" y="1632452"/>
                  </a:lnTo>
                  <a:lnTo>
                    <a:pt x="10358895" y="1637998"/>
                  </a:lnTo>
                  <a:lnTo>
                    <a:pt x="273005" y="1637998"/>
                  </a:lnTo>
                  <a:lnTo>
                    <a:pt x="217985" y="1632451"/>
                  </a:lnTo>
                  <a:lnTo>
                    <a:pt x="166739" y="1616544"/>
                  </a:lnTo>
                  <a:lnTo>
                    <a:pt x="120365" y="1591373"/>
                  </a:lnTo>
                  <a:lnTo>
                    <a:pt x="79961" y="1558037"/>
                  </a:lnTo>
                  <a:lnTo>
                    <a:pt x="46624" y="1517632"/>
                  </a:lnTo>
                  <a:lnTo>
                    <a:pt x="21454" y="1471259"/>
                  </a:lnTo>
                  <a:lnTo>
                    <a:pt x="5546" y="1420013"/>
                  </a:lnTo>
                  <a:lnTo>
                    <a:pt x="0" y="1364993"/>
                  </a:lnTo>
                  <a:lnTo>
                    <a:pt x="0" y="273005"/>
                  </a:lnTo>
                  <a:close/>
                </a:path>
              </a:pathLst>
            </a:custGeom>
            <a:ln w="19050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94083" y="4598755"/>
            <a:ext cx="10651490" cy="1657350"/>
            <a:chOff x="894083" y="4598755"/>
            <a:chExt cx="10651490" cy="1657350"/>
          </a:xfrm>
        </p:grpSpPr>
        <p:sp>
          <p:nvSpPr>
            <p:cNvPr id="12" name="object 12"/>
            <p:cNvSpPr/>
            <p:nvPr/>
          </p:nvSpPr>
          <p:spPr>
            <a:xfrm>
              <a:off x="903608" y="4608280"/>
              <a:ext cx="10632440" cy="1638300"/>
            </a:xfrm>
            <a:custGeom>
              <a:avLst/>
              <a:gdLst/>
              <a:ahLst/>
              <a:cxnLst/>
              <a:rect l="l" t="t" r="r" b="b"/>
              <a:pathLst>
                <a:path w="10632440" h="1638300">
                  <a:moveTo>
                    <a:pt x="273005" y="1637999"/>
                  </a:moveTo>
                  <a:lnTo>
                    <a:pt x="223932" y="1633600"/>
                  </a:lnTo>
                  <a:lnTo>
                    <a:pt x="177744" y="1620918"/>
                  </a:lnTo>
                  <a:lnTo>
                    <a:pt x="135214" y="1600725"/>
                  </a:lnTo>
                  <a:lnTo>
                    <a:pt x="97111" y="1573791"/>
                  </a:lnTo>
                  <a:lnTo>
                    <a:pt x="64207" y="1540887"/>
                  </a:lnTo>
                  <a:lnTo>
                    <a:pt x="37273" y="1502784"/>
                  </a:lnTo>
                  <a:lnTo>
                    <a:pt x="17079" y="1460254"/>
                  </a:lnTo>
                  <a:lnTo>
                    <a:pt x="4398" y="1414066"/>
                  </a:lnTo>
                  <a:lnTo>
                    <a:pt x="0" y="1364993"/>
                  </a:lnTo>
                  <a:lnTo>
                    <a:pt x="0" y="273005"/>
                  </a:lnTo>
                  <a:lnTo>
                    <a:pt x="4398" y="223932"/>
                  </a:lnTo>
                  <a:lnTo>
                    <a:pt x="17079" y="177744"/>
                  </a:lnTo>
                  <a:lnTo>
                    <a:pt x="37273" y="135214"/>
                  </a:lnTo>
                  <a:lnTo>
                    <a:pt x="64207" y="97111"/>
                  </a:lnTo>
                  <a:lnTo>
                    <a:pt x="97111" y="64207"/>
                  </a:lnTo>
                  <a:lnTo>
                    <a:pt x="135214" y="37273"/>
                  </a:lnTo>
                  <a:lnTo>
                    <a:pt x="177744" y="17079"/>
                  </a:lnTo>
                  <a:lnTo>
                    <a:pt x="223932" y="4398"/>
                  </a:lnTo>
                  <a:lnTo>
                    <a:pt x="273005" y="0"/>
                  </a:lnTo>
                  <a:lnTo>
                    <a:pt x="10358895" y="0"/>
                  </a:lnTo>
                  <a:lnTo>
                    <a:pt x="10407968" y="4398"/>
                  </a:lnTo>
                  <a:lnTo>
                    <a:pt x="10454155" y="17079"/>
                  </a:lnTo>
                  <a:lnTo>
                    <a:pt x="10496686" y="37273"/>
                  </a:lnTo>
                  <a:lnTo>
                    <a:pt x="10534789" y="64207"/>
                  </a:lnTo>
                  <a:lnTo>
                    <a:pt x="10567693" y="97111"/>
                  </a:lnTo>
                  <a:lnTo>
                    <a:pt x="10594627" y="135214"/>
                  </a:lnTo>
                  <a:lnTo>
                    <a:pt x="10614821" y="177744"/>
                  </a:lnTo>
                  <a:lnTo>
                    <a:pt x="10627502" y="223932"/>
                  </a:lnTo>
                  <a:lnTo>
                    <a:pt x="10631901" y="273005"/>
                  </a:lnTo>
                  <a:lnTo>
                    <a:pt x="10631901" y="1364993"/>
                  </a:lnTo>
                  <a:lnTo>
                    <a:pt x="10627502" y="1414066"/>
                  </a:lnTo>
                  <a:lnTo>
                    <a:pt x="10614821" y="1460254"/>
                  </a:lnTo>
                  <a:lnTo>
                    <a:pt x="10594627" y="1502784"/>
                  </a:lnTo>
                  <a:lnTo>
                    <a:pt x="10567693" y="1540887"/>
                  </a:lnTo>
                  <a:lnTo>
                    <a:pt x="10534789" y="1573791"/>
                  </a:lnTo>
                  <a:lnTo>
                    <a:pt x="10496686" y="1600725"/>
                  </a:lnTo>
                  <a:lnTo>
                    <a:pt x="10454155" y="1620918"/>
                  </a:lnTo>
                  <a:lnTo>
                    <a:pt x="10407968" y="1633600"/>
                  </a:lnTo>
                  <a:lnTo>
                    <a:pt x="10358895" y="1637998"/>
                  </a:lnTo>
                  <a:lnTo>
                    <a:pt x="273005" y="1637999"/>
                  </a:ln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3608" y="4608280"/>
              <a:ext cx="10632440" cy="1638300"/>
            </a:xfrm>
            <a:custGeom>
              <a:avLst/>
              <a:gdLst/>
              <a:ahLst/>
              <a:cxnLst/>
              <a:rect l="l" t="t" r="r" b="b"/>
              <a:pathLst>
                <a:path w="10632440" h="1638300">
                  <a:moveTo>
                    <a:pt x="0" y="273005"/>
                  </a:moveTo>
                  <a:lnTo>
                    <a:pt x="5546" y="217985"/>
                  </a:lnTo>
                  <a:lnTo>
                    <a:pt x="21454" y="166739"/>
                  </a:lnTo>
                  <a:lnTo>
                    <a:pt x="46624" y="120365"/>
                  </a:lnTo>
                  <a:lnTo>
                    <a:pt x="79961" y="79961"/>
                  </a:lnTo>
                  <a:lnTo>
                    <a:pt x="120365" y="46625"/>
                  </a:lnTo>
                  <a:lnTo>
                    <a:pt x="166739" y="21454"/>
                  </a:lnTo>
                  <a:lnTo>
                    <a:pt x="217985" y="5546"/>
                  </a:lnTo>
                  <a:lnTo>
                    <a:pt x="273005" y="0"/>
                  </a:lnTo>
                  <a:lnTo>
                    <a:pt x="10358895" y="0"/>
                  </a:lnTo>
                  <a:lnTo>
                    <a:pt x="10413915" y="5546"/>
                  </a:lnTo>
                  <a:lnTo>
                    <a:pt x="10465161" y="21454"/>
                  </a:lnTo>
                  <a:lnTo>
                    <a:pt x="10511535" y="46625"/>
                  </a:lnTo>
                  <a:lnTo>
                    <a:pt x="10551939" y="79961"/>
                  </a:lnTo>
                  <a:lnTo>
                    <a:pt x="10585275" y="120365"/>
                  </a:lnTo>
                  <a:lnTo>
                    <a:pt x="10610446" y="166739"/>
                  </a:lnTo>
                  <a:lnTo>
                    <a:pt x="10626354" y="217985"/>
                  </a:lnTo>
                  <a:lnTo>
                    <a:pt x="10631901" y="273005"/>
                  </a:lnTo>
                  <a:lnTo>
                    <a:pt x="10631900" y="1364993"/>
                  </a:lnTo>
                  <a:lnTo>
                    <a:pt x="10626354" y="1420013"/>
                  </a:lnTo>
                  <a:lnTo>
                    <a:pt x="10610446" y="1471259"/>
                  </a:lnTo>
                  <a:lnTo>
                    <a:pt x="10585275" y="1517633"/>
                  </a:lnTo>
                  <a:lnTo>
                    <a:pt x="10551939" y="1558037"/>
                  </a:lnTo>
                  <a:lnTo>
                    <a:pt x="10511535" y="1591373"/>
                  </a:lnTo>
                  <a:lnTo>
                    <a:pt x="10465161" y="1616544"/>
                  </a:lnTo>
                  <a:lnTo>
                    <a:pt x="10413915" y="1632452"/>
                  </a:lnTo>
                  <a:lnTo>
                    <a:pt x="10358895" y="1637998"/>
                  </a:lnTo>
                  <a:lnTo>
                    <a:pt x="273005" y="1637999"/>
                  </a:lnTo>
                  <a:lnTo>
                    <a:pt x="217985" y="1632452"/>
                  </a:lnTo>
                  <a:lnTo>
                    <a:pt x="166739" y="1616544"/>
                  </a:lnTo>
                  <a:lnTo>
                    <a:pt x="120365" y="1591373"/>
                  </a:lnTo>
                  <a:lnTo>
                    <a:pt x="79961" y="1558037"/>
                  </a:lnTo>
                  <a:lnTo>
                    <a:pt x="46624" y="1517633"/>
                  </a:lnTo>
                  <a:lnTo>
                    <a:pt x="21454" y="1471259"/>
                  </a:lnTo>
                  <a:lnTo>
                    <a:pt x="5546" y="1420013"/>
                  </a:lnTo>
                  <a:lnTo>
                    <a:pt x="0" y="1364993"/>
                  </a:lnTo>
                  <a:lnTo>
                    <a:pt x="0" y="273005"/>
                  </a:lnTo>
                  <a:close/>
                </a:path>
              </a:pathLst>
            </a:custGeom>
            <a:ln w="19050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5004" y="5550776"/>
              <a:ext cx="4485005" cy="18415"/>
            </a:xfrm>
            <a:custGeom>
              <a:avLst/>
              <a:gdLst/>
              <a:ahLst/>
              <a:cxnLst/>
              <a:rect l="l" t="t" r="r" b="b"/>
              <a:pathLst>
                <a:path w="4485005" h="18414">
                  <a:moveTo>
                    <a:pt x="4484687" y="0"/>
                  </a:moveTo>
                  <a:lnTo>
                    <a:pt x="4373562" y="0"/>
                  </a:lnTo>
                  <a:lnTo>
                    <a:pt x="0" y="0"/>
                  </a:lnTo>
                  <a:lnTo>
                    <a:pt x="0" y="18288"/>
                  </a:lnTo>
                  <a:lnTo>
                    <a:pt x="4373562" y="18288"/>
                  </a:lnTo>
                  <a:lnTo>
                    <a:pt x="4484687" y="18288"/>
                  </a:lnTo>
                  <a:lnTo>
                    <a:pt x="4484687" y="0"/>
                  </a:lnTo>
                  <a:close/>
                </a:path>
              </a:pathLst>
            </a:custGeom>
            <a:solidFill>
              <a:srgbClr val="6BA9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93097" y="1296608"/>
            <a:ext cx="10375265" cy="46361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76200" marR="9779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Nandwani,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P.,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Verma,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R.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(2021).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review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sentiment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emotion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detection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text.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u="heavy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3"/>
              </a:rPr>
              <a:t>Social</a:t>
            </a:r>
            <a:r>
              <a:rPr sz="2400" u="heavy" spc="-7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2400" u="heavy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3"/>
              </a:rPr>
              <a:t>Network</a:t>
            </a:r>
            <a:r>
              <a:rPr sz="2400" u="heavy" spc="-7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2400" u="heavy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3"/>
              </a:rPr>
              <a:t>Analysis</a:t>
            </a:r>
            <a:r>
              <a:rPr sz="2400" u="heavy" spc="-7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2400" u="heavy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3"/>
              </a:rPr>
              <a:t>and</a:t>
            </a:r>
            <a:r>
              <a:rPr sz="2400" u="heavy" spc="-7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2400" u="heavy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3"/>
              </a:rPr>
              <a:t>Mining,</a:t>
            </a:r>
            <a:r>
              <a:rPr sz="2400" u="heavy" spc="-7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2400" u="heavy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3"/>
              </a:rPr>
              <a:t>11,</a:t>
            </a:r>
            <a:r>
              <a:rPr sz="2400" u="heavy" spc="-7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2400" u="heavy" spc="-10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3"/>
              </a:rPr>
              <a:t>Article</a:t>
            </a:r>
            <a:r>
              <a:rPr sz="2400" spc="-10" dirty="0">
                <a:solidFill>
                  <a:srgbClr val="6BA9D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BA9DA"/>
                </a:solidFill>
                <a:latin typeface="Arial MT"/>
                <a:cs typeface="Arial MT"/>
                <a:hlinkClick r:id="rId3"/>
              </a:rPr>
              <a:t>number:</a:t>
            </a:r>
            <a:r>
              <a:rPr sz="2400" spc="-125" dirty="0">
                <a:solidFill>
                  <a:srgbClr val="6BA9DA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2400" spc="-20" dirty="0">
                <a:solidFill>
                  <a:srgbClr val="6BA9DA"/>
                </a:solidFill>
                <a:latin typeface="Arial MT"/>
                <a:cs typeface="Arial MT"/>
                <a:hlinkClick r:id="rId3"/>
              </a:rPr>
              <a:t>81</a:t>
            </a:r>
            <a:r>
              <a:rPr sz="2325" spc="-30" baseline="25089" dirty="0">
                <a:solidFill>
                  <a:srgbClr val="6BA9DA"/>
                </a:solidFill>
                <a:latin typeface="Arial MT"/>
                <a:cs typeface="Arial MT"/>
                <a:hlinkClick r:id="rId3"/>
              </a:rPr>
              <a:t>2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65"/>
              </a:spcBef>
            </a:pPr>
            <a:endParaRPr sz="2400">
              <a:latin typeface="Arial MT"/>
              <a:cs typeface="Arial MT"/>
            </a:endParaRPr>
          </a:p>
          <a:p>
            <a:pPr marL="81280" marR="43180">
              <a:lnSpc>
                <a:spcPts val="259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review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paper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understanding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levels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sentiment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analysis,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various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emotion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models,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process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sentiment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emotion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detection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text.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discusses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challenges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faced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during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sentiment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emotion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analysis.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25"/>
              </a:spcBef>
            </a:pPr>
            <a:endParaRPr sz="2400">
              <a:latin typeface="Arial MT"/>
              <a:cs typeface="Arial MT"/>
            </a:endParaRPr>
          </a:p>
          <a:p>
            <a:pPr marL="81280" marR="248920">
              <a:lnSpc>
                <a:spcPts val="2590"/>
              </a:lnSpc>
            </a:pP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HillaryNgai.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(n.d.).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u="heavy" spc="-2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4"/>
              </a:rPr>
              <a:t>Text-</a:t>
            </a:r>
            <a:r>
              <a:rPr sz="2400" u="heavy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4"/>
              </a:rPr>
              <a:t>based</a:t>
            </a:r>
            <a:r>
              <a:rPr sz="2400" u="heavy" spc="-70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2400" u="heavy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4"/>
              </a:rPr>
              <a:t>emotion</a:t>
            </a:r>
            <a:r>
              <a:rPr sz="2400" u="heavy" spc="-70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2400" u="heavy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4"/>
              </a:rPr>
              <a:t>detection</a:t>
            </a:r>
            <a:r>
              <a:rPr sz="2400" u="heavy" spc="-70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2400" u="heavy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4"/>
              </a:rPr>
              <a:t>model</a:t>
            </a:r>
            <a:r>
              <a:rPr sz="2400" u="heavy" spc="-70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2400" u="heavy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4"/>
              </a:rPr>
              <a:t>in</a:t>
            </a:r>
            <a:r>
              <a:rPr sz="2400" u="heavy" spc="-70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2400" u="heavy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4"/>
              </a:rPr>
              <a:t>Python</a:t>
            </a:r>
            <a:r>
              <a:rPr sz="2400" u="heavy" spc="-70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2400" u="heavy" spc="-10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 MT"/>
                <a:cs typeface="Arial MT"/>
                <a:hlinkClick r:id="rId4"/>
              </a:rPr>
              <a:t>using</a:t>
            </a:r>
            <a:r>
              <a:rPr sz="2400" spc="-10" dirty="0">
                <a:solidFill>
                  <a:srgbClr val="6BA9D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BA9DA"/>
                </a:solidFill>
                <a:latin typeface="Arial MT"/>
                <a:cs typeface="Arial MT"/>
                <a:hlinkClick r:id="rId4"/>
              </a:rPr>
              <a:t>PyTorch,</a:t>
            </a:r>
            <a:r>
              <a:rPr sz="2400" spc="-80" dirty="0">
                <a:solidFill>
                  <a:srgbClr val="6BA9DA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2400" dirty="0">
                <a:solidFill>
                  <a:srgbClr val="6BA9DA"/>
                </a:solidFill>
                <a:latin typeface="Arial MT"/>
                <a:cs typeface="Arial MT"/>
                <a:hlinkClick r:id="rId4"/>
              </a:rPr>
              <a:t>Pandas,</a:t>
            </a:r>
            <a:r>
              <a:rPr sz="2400" spc="-80" dirty="0">
                <a:solidFill>
                  <a:srgbClr val="6BA9DA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2400" dirty="0">
                <a:solidFill>
                  <a:srgbClr val="6BA9DA"/>
                </a:solidFill>
                <a:latin typeface="Arial MT"/>
                <a:cs typeface="Arial MT"/>
                <a:hlinkClick r:id="rId4"/>
              </a:rPr>
              <a:t>and</a:t>
            </a:r>
            <a:r>
              <a:rPr sz="2400" spc="-80" dirty="0">
                <a:solidFill>
                  <a:srgbClr val="6BA9DA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2400" dirty="0">
                <a:solidFill>
                  <a:srgbClr val="6BA9DA"/>
                </a:solidFill>
                <a:latin typeface="Arial MT"/>
                <a:cs typeface="Arial MT"/>
                <a:hlinkClick r:id="rId4"/>
              </a:rPr>
              <a:t>AllenNLP</a:t>
            </a:r>
            <a:r>
              <a:rPr sz="2325" baseline="25089" dirty="0">
                <a:solidFill>
                  <a:srgbClr val="6BA9DA"/>
                </a:solidFill>
                <a:latin typeface="Arial MT"/>
                <a:cs typeface="Arial MT"/>
                <a:hlinkClick r:id="rId4"/>
              </a:rPr>
              <a:t>3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improved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accuracy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28%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transfer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learning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state-of-the-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art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word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embedding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model,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BERT.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1247" y="192253"/>
            <a:ext cx="2438400" cy="444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019" rIns="0" bIns="0" rtlCol="0">
            <a:spAutoFit/>
          </a:bodyPr>
          <a:lstStyle/>
          <a:p>
            <a:pPr marL="37471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APPROACH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94083" y="1276703"/>
            <a:ext cx="10651490" cy="1409700"/>
            <a:chOff x="894083" y="1276703"/>
            <a:chExt cx="10651490" cy="1409700"/>
          </a:xfrm>
        </p:grpSpPr>
        <p:sp>
          <p:nvSpPr>
            <p:cNvPr id="5" name="object 5"/>
            <p:cNvSpPr/>
            <p:nvPr/>
          </p:nvSpPr>
          <p:spPr>
            <a:xfrm>
              <a:off x="903608" y="1286228"/>
              <a:ext cx="10632440" cy="1390650"/>
            </a:xfrm>
            <a:custGeom>
              <a:avLst/>
              <a:gdLst/>
              <a:ahLst/>
              <a:cxnLst/>
              <a:rect l="l" t="t" r="r" b="b"/>
              <a:pathLst>
                <a:path w="10632440" h="1390650">
                  <a:moveTo>
                    <a:pt x="10400124" y="1390625"/>
                  </a:moveTo>
                  <a:lnTo>
                    <a:pt x="231775" y="1390625"/>
                  </a:lnTo>
                  <a:lnTo>
                    <a:pt x="185064" y="1385917"/>
                  </a:lnTo>
                  <a:lnTo>
                    <a:pt x="141558" y="1372411"/>
                  </a:lnTo>
                  <a:lnTo>
                    <a:pt x="102187" y="1351042"/>
                  </a:lnTo>
                  <a:lnTo>
                    <a:pt x="67885" y="1322740"/>
                  </a:lnTo>
                  <a:lnTo>
                    <a:pt x="39583" y="1288438"/>
                  </a:lnTo>
                  <a:lnTo>
                    <a:pt x="18214" y="1249067"/>
                  </a:lnTo>
                  <a:lnTo>
                    <a:pt x="4708" y="1205561"/>
                  </a:lnTo>
                  <a:lnTo>
                    <a:pt x="0" y="1158850"/>
                  </a:lnTo>
                  <a:lnTo>
                    <a:pt x="0" y="231775"/>
                  </a:lnTo>
                  <a:lnTo>
                    <a:pt x="4708" y="185064"/>
                  </a:lnTo>
                  <a:lnTo>
                    <a:pt x="18214" y="141558"/>
                  </a:lnTo>
                  <a:lnTo>
                    <a:pt x="39583" y="102187"/>
                  </a:lnTo>
                  <a:lnTo>
                    <a:pt x="67885" y="67885"/>
                  </a:lnTo>
                  <a:lnTo>
                    <a:pt x="102187" y="39583"/>
                  </a:lnTo>
                  <a:lnTo>
                    <a:pt x="141558" y="18214"/>
                  </a:lnTo>
                  <a:lnTo>
                    <a:pt x="185064" y="4708"/>
                  </a:lnTo>
                  <a:lnTo>
                    <a:pt x="231775" y="0"/>
                  </a:lnTo>
                  <a:lnTo>
                    <a:pt x="10400123" y="0"/>
                  </a:lnTo>
                  <a:lnTo>
                    <a:pt x="10446834" y="4708"/>
                  </a:lnTo>
                  <a:lnTo>
                    <a:pt x="10490341" y="18214"/>
                  </a:lnTo>
                  <a:lnTo>
                    <a:pt x="10529711" y="39583"/>
                  </a:lnTo>
                  <a:lnTo>
                    <a:pt x="10564013" y="67885"/>
                  </a:lnTo>
                  <a:lnTo>
                    <a:pt x="10592315" y="102187"/>
                  </a:lnTo>
                  <a:lnTo>
                    <a:pt x="10613685" y="141558"/>
                  </a:lnTo>
                  <a:lnTo>
                    <a:pt x="10627190" y="185064"/>
                  </a:lnTo>
                  <a:lnTo>
                    <a:pt x="10631899" y="231775"/>
                  </a:lnTo>
                  <a:lnTo>
                    <a:pt x="10631900" y="1158850"/>
                  </a:lnTo>
                  <a:lnTo>
                    <a:pt x="10627191" y="1205561"/>
                  </a:lnTo>
                  <a:lnTo>
                    <a:pt x="10613686" y="1249067"/>
                  </a:lnTo>
                  <a:lnTo>
                    <a:pt x="10592316" y="1288438"/>
                  </a:lnTo>
                  <a:lnTo>
                    <a:pt x="10564014" y="1322740"/>
                  </a:lnTo>
                  <a:lnTo>
                    <a:pt x="10529712" y="1351042"/>
                  </a:lnTo>
                  <a:lnTo>
                    <a:pt x="10490342" y="1372411"/>
                  </a:lnTo>
                  <a:lnTo>
                    <a:pt x="10446835" y="1385917"/>
                  </a:lnTo>
                  <a:lnTo>
                    <a:pt x="10400124" y="1390625"/>
                  </a:ln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3608" y="1286228"/>
              <a:ext cx="10632440" cy="1390650"/>
            </a:xfrm>
            <a:custGeom>
              <a:avLst/>
              <a:gdLst/>
              <a:ahLst/>
              <a:cxnLst/>
              <a:rect l="l" t="t" r="r" b="b"/>
              <a:pathLst>
                <a:path w="10632440" h="1390650">
                  <a:moveTo>
                    <a:pt x="0" y="231775"/>
                  </a:moveTo>
                  <a:lnTo>
                    <a:pt x="4708" y="185064"/>
                  </a:lnTo>
                  <a:lnTo>
                    <a:pt x="18214" y="141558"/>
                  </a:lnTo>
                  <a:lnTo>
                    <a:pt x="39583" y="102187"/>
                  </a:lnTo>
                  <a:lnTo>
                    <a:pt x="67885" y="67885"/>
                  </a:lnTo>
                  <a:lnTo>
                    <a:pt x="102187" y="39583"/>
                  </a:lnTo>
                  <a:lnTo>
                    <a:pt x="141558" y="18214"/>
                  </a:lnTo>
                  <a:lnTo>
                    <a:pt x="185064" y="4708"/>
                  </a:lnTo>
                  <a:lnTo>
                    <a:pt x="231775" y="0"/>
                  </a:lnTo>
                  <a:lnTo>
                    <a:pt x="10400123" y="0"/>
                  </a:lnTo>
                  <a:lnTo>
                    <a:pt x="10446834" y="4708"/>
                  </a:lnTo>
                  <a:lnTo>
                    <a:pt x="10490341" y="18214"/>
                  </a:lnTo>
                  <a:lnTo>
                    <a:pt x="10529711" y="39583"/>
                  </a:lnTo>
                  <a:lnTo>
                    <a:pt x="10564013" y="67885"/>
                  </a:lnTo>
                  <a:lnTo>
                    <a:pt x="10592315" y="102187"/>
                  </a:lnTo>
                  <a:lnTo>
                    <a:pt x="10613685" y="141558"/>
                  </a:lnTo>
                  <a:lnTo>
                    <a:pt x="10627190" y="185064"/>
                  </a:lnTo>
                  <a:lnTo>
                    <a:pt x="10631899" y="231775"/>
                  </a:lnTo>
                  <a:lnTo>
                    <a:pt x="10631900" y="1158850"/>
                  </a:lnTo>
                  <a:lnTo>
                    <a:pt x="10627191" y="1205561"/>
                  </a:lnTo>
                  <a:lnTo>
                    <a:pt x="10613685" y="1249067"/>
                  </a:lnTo>
                  <a:lnTo>
                    <a:pt x="10592316" y="1288438"/>
                  </a:lnTo>
                  <a:lnTo>
                    <a:pt x="10564014" y="1322740"/>
                  </a:lnTo>
                  <a:lnTo>
                    <a:pt x="10529712" y="1351042"/>
                  </a:lnTo>
                  <a:lnTo>
                    <a:pt x="10490342" y="1372411"/>
                  </a:lnTo>
                  <a:lnTo>
                    <a:pt x="10446835" y="1385917"/>
                  </a:lnTo>
                  <a:lnTo>
                    <a:pt x="10400124" y="1390625"/>
                  </a:lnTo>
                  <a:lnTo>
                    <a:pt x="231775" y="1390625"/>
                  </a:lnTo>
                  <a:lnTo>
                    <a:pt x="185064" y="1385917"/>
                  </a:lnTo>
                  <a:lnTo>
                    <a:pt x="141558" y="1372411"/>
                  </a:lnTo>
                  <a:lnTo>
                    <a:pt x="102187" y="1351042"/>
                  </a:lnTo>
                  <a:lnTo>
                    <a:pt x="67885" y="1322740"/>
                  </a:lnTo>
                  <a:lnTo>
                    <a:pt x="39583" y="1288438"/>
                  </a:lnTo>
                  <a:lnTo>
                    <a:pt x="18214" y="1249067"/>
                  </a:lnTo>
                  <a:lnTo>
                    <a:pt x="4708" y="1205561"/>
                  </a:lnTo>
                  <a:lnTo>
                    <a:pt x="0" y="1158850"/>
                  </a:lnTo>
                  <a:lnTo>
                    <a:pt x="0" y="231775"/>
                  </a:lnTo>
                  <a:close/>
                </a:path>
              </a:pathLst>
            </a:custGeom>
            <a:ln w="19050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94082" y="2851649"/>
            <a:ext cx="10651490" cy="1517015"/>
            <a:chOff x="894082" y="2851649"/>
            <a:chExt cx="10651490" cy="1517015"/>
          </a:xfrm>
        </p:grpSpPr>
        <p:sp>
          <p:nvSpPr>
            <p:cNvPr id="8" name="object 8"/>
            <p:cNvSpPr/>
            <p:nvPr/>
          </p:nvSpPr>
          <p:spPr>
            <a:xfrm>
              <a:off x="903607" y="2861174"/>
              <a:ext cx="10632440" cy="1497965"/>
            </a:xfrm>
            <a:custGeom>
              <a:avLst/>
              <a:gdLst/>
              <a:ahLst/>
              <a:cxnLst/>
              <a:rect l="l" t="t" r="r" b="b"/>
              <a:pathLst>
                <a:path w="10632440" h="1497964">
                  <a:moveTo>
                    <a:pt x="10382295" y="1497600"/>
                  </a:moveTo>
                  <a:lnTo>
                    <a:pt x="249605" y="1497600"/>
                  </a:lnTo>
                  <a:lnTo>
                    <a:pt x="204738" y="1493578"/>
                  </a:lnTo>
                  <a:lnTo>
                    <a:pt x="162509" y="1481984"/>
                  </a:lnTo>
                  <a:lnTo>
                    <a:pt x="123624" y="1463521"/>
                  </a:lnTo>
                  <a:lnTo>
                    <a:pt x="88787" y="1438896"/>
                  </a:lnTo>
                  <a:lnTo>
                    <a:pt x="58703" y="1408812"/>
                  </a:lnTo>
                  <a:lnTo>
                    <a:pt x="34078" y="1373975"/>
                  </a:lnTo>
                  <a:lnTo>
                    <a:pt x="15615" y="1335090"/>
                  </a:lnTo>
                  <a:lnTo>
                    <a:pt x="4021" y="1292862"/>
                  </a:lnTo>
                  <a:lnTo>
                    <a:pt x="0" y="1247995"/>
                  </a:lnTo>
                  <a:lnTo>
                    <a:pt x="0" y="249604"/>
                  </a:lnTo>
                  <a:lnTo>
                    <a:pt x="4021" y="204738"/>
                  </a:lnTo>
                  <a:lnTo>
                    <a:pt x="15616" y="162509"/>
                  </a:lnTo>
                  <a:lnTo>
                    <a:pt x="34078" y="123624"/>
                  </a:lnTo>
                  <a:lnTo>
                    <a:pt x="58704" y="88787"/>
                  </a:lnTo>
                  <a:lnTo>
                    <a:pt x="88787" y="58703"/>
                  </a:lnTo>
                  <a:lnTo>
                    <a:pt x="123624" y="34078"/>
                  </a:lnTo>
                  <a:lnTo>
                    <a:pt x="162509" y="15615"/>
                  </a:lnTo>
                  <a:lnTo>
                    <a:pt x="204738" y="4021"/>
                  </a:lnTo>
                  <a:lnTo>
                    <a:pt x="249605" y="0"/>
                  </a:lnTo>
                  <a:lnTo>
                    <a:pt x="10382295" y="0"/>
                  </a:lnTo>
                  <a:lnTo>
                    <a:pt x="10427162" y="4021"/>
                  </a:lnTo>
                  <a:lnTo>
                    <a:pt x="10469390" y="15615"/>
                  </a:lnTo>
                  <a:lnTo>
                    <a:pt x="10508275" y="34078"/>
                  </a:lnTo>
                  <a:lnTo>
                    <a:pt x="10543112" y="58703"/>
                  </a:lnTo>
                  <a:lnTo>
                    <a:pt x="10573196" y="88787"/>
                  </a:lnTo>
                  <a:lnTo>
                    <a:pt x="10597821" y="123624"/>
                  </a:lnTo>
                  <a:lnTo>
                    <a:pt x="10616284" y="162509"/>
                  </a:lnTo>
                  <a:lnTo>
                    <a:pt x="10627878" y="204738"/>
                  </a:lnTo>
                  <a:lnTo>
                    <a:pt x="10631900" y="249604"/>
                  </a:lnTo>
                  <a:lnTo>
                    <a:pt x="10631900" y="1247995"/>
                  </a:lnTo>
                  <a:lnTo>
                    <a:pt x="10627878" y="1292862"/>
                  </a:lnTo>
                  <a:lnTo>
                    <a:pt x="10616284" y="1335090"/>
                  </a:lnTo>
                  <a:lnTo>
                    <a:pt x="10597821" y="1373975"/>
                  </a:lnTo>
                  <a:lnTo>
                    <a:pt x="10573196" y="1408812"/>
                  </a:lnTo>
                  <a:lnTo>
                    <a:pt x="10543112" y="1438896"/>
                  </a:lnTo>
                  <a:lnTo>
                    <a:pt x="10508275" y="1463521"/>
                  </a:lnTo>
                  <a:lnTo>
                    <a:pt x="10469390" y="1481984"/>
                  </a:lnTo>
                  <a:lnTo>
                    <a:pt x="10427162" y="1493578"/>
                  </a:lnTo>
                  <a:lnTo>
                    <a:pt x="10382295" y="1497600"/>
                  </a:ln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3607" y="2861174"/>
              <a:ext cx="10632440" cy="1497965"/>
            </a:xfrm>
            <a:custGeom>
              <a:avLst/>
              <a:gdLst/>
              <a:ahLst/>
              <a:cxnLst/>
              <a:rect l="l" t="t" r="r" b="b"/>
              <a:pathLst>
                <a:path w="10632440" h="1497964">
                  <a:moveTo>
                    <a:pt x="0" y="249604"/>
                  </a:moveTo>
                  <a:lnTo>
                    <a:pt x="5071" y="199300"/>
                  </a:lnTo>
                  <a:lnTo>
                    <a:pt x="19615" y="152447"/>
                  </a:lnTo>
                  <a:lnTo>
                    <a:pt x="42628" y="110048"/>
                  </a:lnTo>
                  <a:lnTo>
                    <a:pt x="73107" y="73107"/>
                  </a:lnTo>
                  <a:lnTo>
                    <a:pt x="110048" y="42628"/>
                  </a:lnTo>
                  <a:lnTo>
                    <a:pt x="152447" y="19615"/>
                  </a:lnTo>
                  <a:lnTo>
                    <a:pt x="199301" y="5071"/>
                  </a:lnTo>
                  <a:lnTo>
                    <a:pt x="249605" y="0"/>
                  </a:lnTo>
                  <a:lnTo>
                    <a:pt x="10382295" y="0"/>
                  </a:lnTo>
                  <a:lnTo>
                    <a:pt x="10432599" y="5071"/>
                  </a:lnTo>
                  <a:lnTo>
                    <a:pt x="10479453" y="19615"/>
                  </a:lnTo>
                  <a:lnTo>
                    <a:pt x="10521852" y="42628"/>
                  </a:lnTo>
                  <a:lnTo>
                    <a:pt x="10558792" y="73107"/>
                  </a:lnTo>
                  <a:lnTo>
                    <a:pt x="10589271" y="110048"/>
                  </a:lnTo>
                  <a:lnTo>
                    <a:pt x="10612285" y="152447"/>
                  </a:lnTo>
                  <a:lnTo>
                    <a:pt x="10626829" y="199300"/>
                  </a:lnTo>
                  <a:lnTo>
                    <a:pt x="10631900" y="249604"/>
                  </a:lnTo>
                  <a:lnTo>
                    <a:pt x="10631900" y="1247995"/>
                  </a:lnTo>
                  <a:lnTo>
                    <a:pt x="10626829" y="1298299"/>
                  </a:lnTo>
                  <a:lnTo>
                    <a:pt x="10612285" y="1345152"/>
                  </a:lnTo>
                  <a:lnTo>
                    <a:pt x="10589271" y="1387551"/>
                  </a:lnTo>
                  <a:lnTo>
                    <a:pt x="10558792" y="1424492"/>
                  </a:lnTo>
                  <a:lnTo>
                    <a:pt x="10521852" y="1454971"/>
                  </a:lnTo>
                  <a:lnTo>
                    <a:pt x="10479453" y="1477984"/>
                  </a:lnTo>
                  <a:lnTo>
                    <a:pt x="10432599" y="1492529"/>
                  </a:lnTo>
                  <a:lnTo>
                    <a:pt x="10382295" y="1497600"/>
                  </a:lnTo>
                  <a:lnTo>
                    <a:pt x="249605" y="1497600"/>
                  </a:lnTo>
                  <a:lnTo>
                    <a:pt x="199300" y="1492529"/>
                  </a:lnTo>
                  <a:lnTo>
                    <a:pt x="152447" y="1477984"/>
                  </a:lnTo>
                  <a:lnTo>
                    <a:pt x="110048" y="1454971"/>
                  </a:lnTo>
                  <a:lnTo>
                    <a:pt x="73107" y="1424492"/>
                  </a:lnTo>
                  <a:lnTo>
                    <a:pt x="42628" y="1387551"/>
                  </a:lnTo>
                  <a:lnTo>
                    <a:pt x="19615" y="1345152"/>
                  </a:lnTo>
                  <a:lnTo>
                    <a:pt x="5071" y="1298299"/>
                  </a:lnTo>
                  <a:lnTo>
                    <a:pt x="0" y="1247995"/>
                  </a:lnTo>
                  <a:lnTo>
                    <a:pt x="0" y="249604"/>
                  </a:lnTo>
                  <a:close/>
                </a:path>
              </a:pathLst>
            </a:custGeom>
            <a:ln w="19050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94082" y="4533570"/>
            <a:ext cx="10651490" cy="1517015"/>
            <a:chOff x="894082" y="4533570"/>
            <a:chExt cx="10651490" cy="1517015"/>
          </a:xfrm>
        </p:grpSpPr>
        <p:sp>
          <p:nvSpPr>
            <p:cNvPr id="11" name="object 11"/>
            <p:cNvSpPr/>
            <p:nvPr/>
          </p:nvSpPr>
          <p:spPr>
            <a:xfrm>
              <a:off x="903607" y="4543095"/>
              <a:ext cx="10632440" cy="1497965"/>
            </a:xfrm>
            <a:custGeom>
              <a:avLst/>
              <a:gdLst/>
              <a:ahLst/>
              <a:cxnLst/>
              <a:rect l="l" t="t" r="r" b="b"/>
              <a:pathLst>
                <a:path w="10632440" h="1497964">
                  <a:moveTo>
                    <a:pt x="10382295" y="1497599"/>
                  </a:moveTo>
                  <a:lnTo>
                    <a:pt x="249605" y="1497599"/>
                  </a:lnTo>
                  <a:lnTo>
                    <a:pt x="204738" y="1493578"/>
                  </a:lnTo>
                  <a:lnTo>
                    <a:pt x="162509" y="1481983"/>
                  </a:lnTo>
                  <a:lnTo>
                    <a:pt x="123624" y="1463521"/>
                  </a:lnTo>
                  <a:lnTo>
                    <a:pt x="88787" y="1438895"/>
                  </a:lnTo>
                  <a:lnTo>
                    <a:pt x="58703" y="1408812"/>
                  </a:lnTo>
                  <a:lnTo>
                    <a:pt x="34078" y="1373975"/>
                  </a:lnTo>
                  <a:lnTo>
                    <a:pt x="15615" y="1335090"/>
                  </a:lnTo>
                  <a:lnTo>
                    <a:pt x="4021" y="1292861"/>
                  </a:lnTo>
                  <a:lnTo>
                    <a:pt x="0" y="1247994"/>
                  </a:lnTo>
                  <a:lnTo>
                    <a:pt x="0" y="249604"/>
                  </a:lnTo>
                  <a:lnTo>
                    <a:pt x="4021" y="204738"/>
                  </a:lnTo>
                  <a:lnTo>
                    <a:pt x="15616" y="162509"/>
                  </a:lnTo>
                  <a:lnTo>
                    <a:pt x="34078" y="123624"/>
                  </a:lnTo>
                  <a:lnTo>
                    <a:pt x="58704" y="88787"/>
                  </a:lnTo>
                  <a:lnTo>
                    <a:pt x="88787" y="58704"/>
                  </a:lnTo>
                  <a:lnTo>
                    <a:pt x="123624" y="34078"/>
                  </a:lnTo>
                  <a:lnTo>
                    <a:pt x="162509" y="15615"/>
                  </a:lnTo>
                  <a:lnTo>
                    <a:pt x="204738" y="4021"/>
                  </a:lnTo>
                  <a:lnTo>
                    <a:pt x="249605" y="0"/>
                  </a:lnTo>
                  <a:lnTo>
                    <a:pt x="10382295" y="0"/>
                  </a:lnTo>
                  <a:lnTo>
                    <a:pt x="10427162" y="4021"/>
                  </a:lnTo>
                  <a:lnTo>
                    <a:pt x="10469390" y="15615"/>
                  </a:lnTo>
                  <a:lnTo>
                    <a:pt x="10508275" y="34078"/>
                  </a:lnTo>
                  <a:lnTo>
                    <a:pt x="10543112" y="58704"/>
                  </a:lnTo>
                  <a:lnTo>
                    <a:pt x="10573196" y="88787"/>
                  </a:lnTo>
                  <a:lnTo>
                    <a:pt x="10597821" y="123624"/>
                  </a:lnTo>
                  <a:lnTo>
                    <a:pt x="10616284" y="162509"/>
                  </a:lnTo>
                  <a:lnTo>
                    <a:pt x="10627878" y="204738"/>
                  </a:lnTo>
                  <a:lnTo>
                    <a:pt x="10631900" y="249604"/>
                  </a:lnTo>
                  <a:lnTo>
                    <a:pt x="10631900" y="1247994"/>
                  </a:lnTo>
                  <a:lnTo>
                    <a:pt x="10627878" y="1292861"/>
                  </a:lnTo>
                  <a:lnTo>
                    <a:pt x="10616284" y="1335090"/>
                  </a:lnTo>
                  <a:lnTo>
                    <a:pt x="10597821" y="1373975"/>
                  </a:lnTo>
                  <a:lnTo>
                    <a:pt x="10573196" y="1408812"/>
                  </a:lnTo>
                  <a:lnTo>
                    <a:pt x="10543112" y="1438895"/>
                  </a:lnTo>
                  <a:lnTo>
                    <a:pt x="10508275" y="1463521"/>
                  </a:lnTo>
                  <a:lnTo>
                    <a:pt x="10469390" y="1481983"/>
                  </a:lnTo>
                  <a:lnTo>
                    <a:pt x="10427162" y="1493578"/>
                  </a:lnTo>
                  <a:lnTo>
                    <a:pt x="10382295" y="1497599"/>
                  </a:ln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3607" y="4543095"/>
              <a:ext cx="10632440" cy="1497965"/>
            </a:xfrm>
            <a:custGeom>
              <a:avLst/>
              <a:gdLst/>
              <a:ahLst/>
              <a:cxnLst/>
              <a:rect l="l" t="t" r="r" b="b"/>
              <a:pathLst>
                <a:path w="10632440" h="1497964">
                  <a:moveTo>
                    <a:pt x="0" y="249604"/>
                  </a:moveTo>
                  <a:lnTo>
                    <a:pt x="5071" y="199301"/>
                  </a:lnTo>
                  <a:lnTo>
                    <a:pt x="19615" y="152447"/>
                  </a:lnTo>
                  <a:lnTo>
                    <a:pt x="42628" y="110048"/>
                  </a:lnTo>
                  <a:lnTo>
                    <a:pt x="73107" y="73107"/>
                  </a:lnTo>
                  <a:lnTo>
                    <a:pt x="110048" y="42628"/>
                  </a:lnTo>
                  <a:lnTo>
                    <a:pt x="152447" y="19615"/>
                  </a:lnTo>
                  <a:lnTo>
                    <a:pt x="199301" y="5071"/>
                  </a:lnTo>
                  <a:lnTo>
                    <a:pt x="249605" y="0"/>
                  </a:lnTo>
                  <a:lnTo>
                    <a:pt x="10382295" y="0"/>
                  </a:lnTo>
                  <a:lnTo>
                    <a:pt x="10432599" y="5071"/>
                  </a:lnTo>
                  <a:lnTo>
                    <a:pt x="10479453" y="19615"/>
                  </a:lnTo>
                  <a:lnTo>
                    <a:pt x="10521852" y="42628"/>
                  </a:lnTo>
                  <a:lnTo>
                    <a:pt x="10558792" y="73107"/>
                  </a:lnTo>
                  <a:lnTo>
                    <a:pt x="10589271" y="110048"/>
                  </a:lnTo>
                  <a:lnTo>
                    <a:pt x="10612285" y="152447"/>
                  </a:lnTo>
                  <a:lnTo>
                    <a:pt x="10626829" y="199301"/>
                  </a:lnTo>
                  <a:lnTo>
                    <a:pt x="10631900" y="249604"/>
                  </a:lnTo>
                  <a:lnTo>
                    <a:pt x="10631900" y="1247994"/>
                  </a:lnTo>
                  <a:lnTo>
                    <a:pt x="10626829" y="1298299"/>
                  </a:lnTo>
                  <a:lnTo>
                    <a:pt x="10612285" y="1345152"/>
                  </a:lnTo>
                  <a:lnTo>
                    <a:pt x="10589271" y="1387551"/>
                  </a:lnTo>
                  <a:lnTo>
                    <a:pt x="10558792" y="1424492"/>
                  </a:lnTo>
                  <a:lnTo>
                    <a:pt x="10521852" y="1454971"/>
                  </a:lnTo>
                  <a:lnTo>
                    <a:pt x="10479453" y="1477984"/>
                  </a:lnTo>
                  <a:lnTo>
                    <a:pt x="10432599" y="1492528"/>
                  </a:lnTo>
                  <a:lnTo>
                    <a:pt x="10382295" y="1497599"/>
                  </a:lnTo>
                  <a:lnTo>
                    <a:pt x="249605" y="1497599"/>
                  </a:lnTo>
                  <a:lnTo>
                    <a:pt x="199300" y="1492528"/>
                  </a:lnTo>
                  <a:lnTo>
                    <a:pt x="152447" y="1477984"/>
                  </a:lnTo>
                  <a:lnTo>
                    <a:pt x="110048" y="1454971"/>
                  </a:lnTo>
                  <a:lnTo>
                    <a:pt x="73107" y="1424492"/>
                  </a:lnTo>
                  <a:lnTo>
                    <a:pt x="42628" y="1387551"/>
                  </a:lnTo>
                  <a:lnTo>
                    <a:pt x="19615" y="1345152"/>
                  </a:lnTo>
                  <a:lnTo>
                    <a:pt x="5071" y="1298299"/>
                  </a:lnTo>
                  <a:lnTo>
                    <a:pt x="0" y="1247994"/>
                  </a:lnTo>
                  <a:lnTo>
                    <a:pt x="0" y="249604"/>
                  </a:lnTo>
                  <a:close/>
                </a:path>
              </a:pathLst>
            </a:custGeom>
            <a:ln w="19050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7940" marR="258445">
              <a:lnSpc>
                <a:spcPts val="2380"/>
              </a:lnSpc>
              <a:spcBef>
                <a:spcPts val="395"/>
              </a:spcBef>
            </a:pPr>
            <a:r>
              <a:rPr dirty="0"/>
              <a:t>For</a:t>
            </a:r>
            <a:r>
              <a:rPr spc="-65" dirty="0"/>
              <a:t> </a:t>
            </a:r>
            <a:r>
              <a:rPr spc="-20" dirty="0"/>
              <a:t>fine-</a:t>
            </a:r>
            <a:r>
              <a:rPr dirty="0"/>
              <a:t>tuning</a:t>
            </a:r>
            <a:r>
              <a:rPr spc="-6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evaluation,</a:t>
            </a:r>
            <a:r>
              <a:rPr spc="-6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project</a:t>
            </a:r>
            <a:r>
              <a:rPr spc="-65" dirty="0"/>
              <a:t> </a:t>
            </a:r>
            <a:r>
              <a:rPr dirty="0"/>
              <a:t>plans</a:t>
            </a:r>
            <a:r>
              <a:rPr spc="-6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utilize</a:t>
            </a:r>
            <a:r>
              <a:rPr spc="-65" dirty="0"/>
              <a:t> </a:t>
            </a:r>
            <a:r>
              <a:rPr dirty="0"/>
              <a:t>diverse</a:t>
            </a:r>
            <a:r>
              <a:rPr spc="-65" dirty="0"/>
              <a:t> </a:t>
            </a:r>
            <a:r>
              <a:rPr dirty="0"/>
              <a:t>datasets.</a:t>
            </a:r>
            <a:r>
              <a:rPr spc="-65" dirty="0"/>
              <a:t> </a:t>
            </a:r>
            <a:r>
              <a:rPr spc="-25" dirty="0"/>
              <a:t>One </a:t>
            </a:r>
            <a:r>
              <a:rPr dirty="0"/>
              <a:t>mentioned</a:t>
            </a:r>
            <a:r>
              <a:rPr spc="-80" dirty="0"/>
              <a:t> </a:t>
            </a:r>
            <a:r>
              <a:rPr dirty="0"/>
              <a:t>source</a:t>
            </a:r>
            <a:r>
              <a:rPr spc="-75" dirty="0"/>
              <a:t> </a:t>
            </a:r>
            <a:r>
              <a:rPr dirty="0"/>
              <a:t>is</a:t>
            </a:r>
            <a:r>
              <a:rPr spc="-80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dataset</a:t>
            </a:r>
            <a:r>
              <a:rPr spc="-80" dirty="0"/>
              <a:t> </a:t>
            </a:r>
            <a:r>
              <a:rPr dirty="0"/>
              <a:t>available</a:t>
            </a:r>
            <a:r>
              <a:rPr spc="-75" dirty="0"/>
              <a:t> </a:t>
            </a:r>
            <a:r>
              <a:rPr dirty="0"/>
              <a:t>on</a:t>
            </a:r>
            <a:r>
              <a:rPr spc="-75" dirty="0"/>
              <a:t> </a:t>
            </a:r>
            <a:r>
              <a:rPr spc="-10" dirty="0"/>
              <a:t>Kaggle </a:t>
            </a:r>
            <a:r>
              <a:rPr spc="-25" dirty="0"/>
              <a:t>(</a:t>
            </a:r>
            <a:r>
              <a:rPr u="heavy" spc="-2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hlinkClick r:id="rId3"/>
              </a:rPr>
              <a:t>https://www.kaggle.com/datasets/pashupatigupta/emotion-</a:t>
            </a:r>
            <a:r>
              <a:rPr u="heavy" spc="-20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hlinkClick r:id="rId3"/>
              </a:rPr>
              <a:t>detection-</a:t>
            </a:r>
            <a:r>
              <a:rPr u="heavy" spc="-2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hlinkClick r:id="rId3"/>
              </a:rPr>
              <a:t>from-</a:t>
            </a:r>
            <a:r>
              <a:rPr u="heavy" spc="-20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hlinkClick r:id="rId3"/>
              </a:rPr>
              <a:t>text</a:t>
            </a:r>
            <a:r>
              <a:rPr spc="295" dirty="0">
                <a:solidFill>
                  <a:srgbClr val="6BA9DA"/>
                </a:solidFill>
                <a:hlinkClick r:id="rId3"/>
              </a:rPr>
              <a:t> </a:t>
            </a:r>
            <a:r>
              <a:rPr spc="-25" dirty="0"/>
              <a:t>).</a:t>
            </a:r>
          </a:p>
          <a:p>
            <a:pPr marL="15240">
              <a:lnSpc>
                <a:spcPct val="100000"/>
              </a:lnSpc>
            </a:pPr>
            <a:endParaRPr/>
          </a:p>
          <a:p>
            <a:pPr marL="15240">
              <a:lnSpc>
                <a:spcPct val="100000"/>
              </a:lnSpc>
              <a:spcBef>
                <a:spcPts val="620"/>
              </a:spcBef>
            </a:pPr>
            <a:endParaRPr/>
          </a:p>
          <a:p>
            <a:pPr marL="33020" marR="104139">
              <a:lnSpc>
                <a:spcPts val="2380"/>
              </a:lnSpc>
            </a:pPr>
            <a:r>
              <a:rPr dirty="0"/>
              <a:t>This</a:t>
            </a:r>
            <a:r>
              <a:rPr spc="-65" dirty="0"/>
              <a:t> </a:t>
            </a:r>
            <a:r>
              <a:rPr dirty="0"/>
              <a:t>dataset</a:t>
            </a:r>
            <a:r>
              <a:rPr spc="-60" dirty="0"/>
              <a:t> </a:t>
            </a:r>
            <a:r>
              <a:rPr dirty="0"/>
              <a:t>likely</a:t>
            </a:r>
            <a:r>
              <a:rPr spc="-65" dirty="0"/>
              <a:t> </a:t>
            </a:r>
            <a:r>
              <a:rPr dirty="0"/>
              <a:t>includes</a:t>
            </a:r>
            <a:r>
              <a:rPr spc="-6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variety</a:t>
            </a:r>
            <a:r>
              <a:rPr spc="-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text</a:t>
            </a:r>
            <a:r>
              <a:rPr spc="-65" dirty="0"/>
              <a:t> </a:t>
            </a:r>
            <a:r>
              <a:rPr dirty="0"/>
              <a:t>sources,</a:t>
            </a:r>
            <a:r>
              <a:rPr spc="-60" dirty="0"/>
              <a:t> </a:t>
            </a:r>
            <a:r>
              <a:rPr dirty="0"/>
              <a:t>which</a:t>
            </a:r>
            <a:r>
              <a:rPr spc="-65" dirty="0"/>
              <a:t> </a:t>
            </a:r>
            <a:r>
              <a:rPr dirty="0"/>
              <a:t>would</a:t>
            </a:r>
            <a:r>
              <a:rPr spc="-60" dirty="0"/>
              <a:t> </a:t>
            </a:r>
            <a:r>
              <a:rPr dirty="0"/>
              <a:t>be</a:t>
            </a:r>
            <a:r>
              <a:rPr spc="-65" dirty="0"/>
              <a:t> </a:t>
            </a:r>
            <a:r>
              <a:rPr dirty="0"/>
              <a:t>essential</a:t>
            </a:r>
            <a:r>
              <a:rPr spc="-60" dirty="0"/>
              <a:t> </a:t>
            </a:r>
            <a:r>
              <a:rPr spc="-25" dirty="0"/>
              <a:t>for </a:t>
            </a:r>
            <a:r>
              <a:rPr dirty="0"/>
              <a:t>training</a:t>
            </a:r>
            <a:r>
              <a:rPr spc="-75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dirty="0"/>
              <a:t>robust</a:t>
            </a:r>
            <a:r>
              <a:rPr spc="-70" dirty="0"/>
              <a:t> </a:t>
            </a:r>
            <a:r>
              <a:rPr dirty="0"/>
              <a:t>model</a:t>
            </a:r>
            <a:r>
              <a:rPr spc="-75" dirty="0"/>
              <a:t> </a:t>
            </a:r>
            <a:r>
              <a:rPr dirty="0"/>
              <a:t>capable</a:t>
            </a:r>
            <a:r>
              <a:rPr spc="-7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10" dirty="0"/>
              <a:t>understanding</a:t>
            </a:r>
            <a:r>
              <a:rPr spc="-7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-10" dirty="0"/>
              <a:t>classifying</a:t>
            </a:r>
            <a:r>
              <a:rPr spc="-70" dirty="0"/>
              <a:t> </a:t>
            </a:r>
            <a:r>
              <a:rPr dirty="0"/>
              <a:t>emotions</a:t>
            </a:r>
            <a:r>
              <a:rPr spc="-70" dirty="0"/>
              <a:t> </a:t>
            </a:r>
            <a:r>
              <a:rPr spc="-25" dirty="0"/>
              <a:t>in </a:t>
            </a:r>
            <a:r>
              <a:rPr dirty="0"/>
              <a:t>different</a:t>
            </a:r>
            <a:r>
              <a:rPr spc="-75" dirty="0"/>
              <a:t> </a:t>
            </a:r>
            <a:r>
              <a:rPr dirty="0"/>
              <a:t>text</a:t>
            </a:r>
            <a:r>
              <a:rPr spc="-70" dirty="0"/>
              <a:t> </a:t>
            </a:r>
            <a:r>
              <a:rPr dirty="0"/>
              <a:t>types</a:t>
            </a:r>
            <a:r>
              <a:rPr spc="-75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spc="-10" dirty="0"/>
              <a:t>contexts.</a:t>
            </a:r>
          </a:p>
          <a:p>
            <a:pPr marL="15240">
              <a:lnSpc>
                <a:spcPct val="100000"/>
              </a:lnSpc>
            </a:pPr>
            <a:endParaRPr/>
          </a:p>
          <a:p>
            <a:pPr marL="15240">
              <a:lnSpc>
                <a:spcPct val="100000"/>
              </a:lnSpc>
              <a:spcBef>
                <a:spcPts val="1045"/>
              </a:spcBef>
            </a:pPr>
            <a:endParaRPr/>
          </a:p>
          <a:p>
            <a:pPr marL="33020" marR="5080">
              <a:lnSpc>
                <a:spcPts val="2380"/>
              </a:lnSpc>
            </a:pPr>
            <a:r>
              <a:rPr dirty="0"/>
              <a:t>The</a:t>
            </a:r>
            <a:r>
              <a:rPr spc="-70" dirty="0"/>
              <a:t> </a:t>
            </a:r>
            <a:r>
              <a:rPr dirty="0"/>
              <a:t>methodology</a:t>
            </a:r>
            <a:r>
              <a:rPr spc="-70" dirty="0"/>
              <a:t> </a:t>
            </a:r>
            <a:r>
              <a:rPr dirty="0"/>
              <a:t>includes</a:t>
            </a:r>
            <a:r>
              <a:rPr spc="-65" dirty="0"/>
              <a:t> </a:t>
            </a:r>
            <a:r>
              <a:rPr spc="-10" dirty="0"/>
              <a:t>preprocessing</a:t>
            </a:r>
            <a:r>
              <a:rPr spc="-70" dirty="0"/>
              <a:t> </a:t>
            </a:r>
            <a:r>
              <a:rPr dirty="0"/>
              <a:t>steps</a:t>
            </a:r>
            <a:r>
              <a:rPr spc="-70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dirty="0"/>
              <a:t>data</a:t>
            </a:r>
            <a:r>
              <a:rPr spc="-70" dirty="0"/>
              <a:t> </a:t>
            </a:r>
            <a:r>
              <a:rPr spc="-10" dirty="0"/>
              <a:t>normalization</a:t>
            </a:r>
            <a:r>
              <a:rPr spc="-65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spc="-10" dirty="0"/>
              <a:t>feature </a:t>
            </a:r>
            <a:r>
              <a:rPr dirty="0"/>
              <a:t>extraction</a:t>
            </a:r>
            <a:r>
              <a:rPr spc="-100" dirty="0"/>
              <a:t> </a:t>
            </a:r>
            <a:r>
              <a:rPr dirty="0"/>
              <a:t>using</a:t>
            </a:r>
            <a:r>
              <a:rPr spc="-100" dirty="0"/>
              <a:t> </a:t>
            </a:r>
            <a:r>
              <a:rPr dirty="0"/>
              <a:t>deep</a:t>
            </a:r>
            <a:r>
              <a:rPr spc="-100" dirty="0"/>
              <a:t> </a:t>
            </a:r>
            <a:r>
              <a:rPr dirty="0"/>
              <a:t>learning</a:t>
            </a:r>
            <a:r>
              <a:rPr spc="-95" dirty="0"/>
              <a:t> </a:t>
            </a:r>
            <a:r>
              <a:rPr spc="-10" dirty="0"/>
              <a:t>techniques,</a:t>
            </a:r>
            <a:r>
              <a:rPr spc="-100" dirty="0"/>
              <a:t> </a:t>
            </a:r>
            <a:r>
              <a:rPr dirty="0"/>
              <a:t>indicating</a:t>
            </a:r>
            <a:r>
              <a:rPr spc="-100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dirty="0"/>
              <a:t>thorough</a:t>
            </a:r>
            <a:r>
              <a:rPr spc="-95" dirty="0"/>
              <a:t> </a:t>
            </a:r>
            <a:r>
              <a:rPr dirty="0"/>
              <a:t>approach</a:t>
            </a:r>
            <a:r>
              <a:rPr spc="-100" dirty="0"/>
              <a:t> </a:t>
            </a:r>
            <a:r>
              <a:rPr spc="-25" dirty="0"/>
              <a:t>to </a:t>
            </a:r>
            <a:r>
              <a:rPr dirty="0"/>
              <a:t>preparing</a:t>
            </a:r>
            <a:r>
              <a:rPr spc="-75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utilizing</a:t>
            </a:r>
            <a:r>
              <a:rPr spc="-75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dirty="0"/>
              <a:t>data</a:t>
            </a:r>
            <a:r>
              <a:rPr spc="-75" dirty="0"/>
              <a:t> </a:t>
            </a:r>
            <a:r>
              <a:rPr dirty="0"/>
              <a:t>for</a:t>
            </a:r>
            <a:r>
              <a:rPr spc="-75" dirty="0"/>
              <a:t> </a:t>
            </a:r>
            <a:r>
              <a:rPr dirty="0"/>
              <a:t>effective</a:t>
            </a:r>
            <a:r>
              <a:rPr spc="-75" dirty="0"/>
              <a:t> </a:t>
            </a:r>
            <a:r>
              <a:rPr dirty="0"/>
              <a:t>model</a:t>
            </a:r>
            <a:r>
              <a:rPr spc="-75" dirty="0"/>
              <a:t> </a:t>
            </a:r>
            <a:r>
              <a:rPr dirty="0"/>
              <a:t>training</a:t>
            </a:r>
            <a:r>
              <a:rPr spc="-75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-10" dirty="0"/>
              <a:t>evaluation.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4215" y="192253"/>
            <a:ext cx="3225800" cy="444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019" rIns="0" bIns="0" rtlCol="0">
            <a:spAutoFit/>
          </a:bodyPr>
          <a:lstStyle/>
          <a:p>
            <a:pPr marL="33407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DELIVERABLES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94083" y="881429"/>
            <a:ext cx="10651490" cy="3153410"/>
            <a:chOff x="894083" y="881429"/>
            <a:chExt cx="10651490" cy="3153410"/>
          </a:xfrm>
        </p:grpSpPr>
        <p:sp>
          <p:nvSpPr>
            <p:cNvPr id="5" name="object 5"/>
            <p:cNvSpPr/>
            <p:nvPr/>
          </p:nvSpPr>
          <p:spPr>
            <a:xfrm>
              <a:off x="903608" y="890954"/>
              <a:ext cx="10632440" cy="1973580"/>
            </a:xfrm>
            <a:custGeom>
              <a:avLst/>
              <a:gdLst/>
              <a:ahLst/>
              <a:cxnLst/>
              <a:rect l="l" t="t" r="r" b="b"/>
              <a:pathLst>
                <a:path w="10632440" h="1973580">
                  <a:moveTo>
                    <a:pt x="10302969" y="1973546"/>
                  </a:moveTo>
                  <a:lnTo>
                    <a:pt x="328931" y="1973546"/>
                  </a:lnTo>
                  <a:lnTo>
                    <a:pt x="280324" y="1969980"/>
                  </a:lnTo>
                  <a:lnTo>
                    <a:pt x="233931" y="1959620"/>
                  </a:lnTo>
                  <a:lnTo>
                    <a:pt x="190262" y="1942975"/>
                  </a:lnTo>
                  <a:lnTo>
                    <a:pt x="149824" y="1920554"/>
                  </a:lnTo>
                  <a:lnTo>
                    <a:pt x="113128" y="1892865"/>
                  </a:lnTo>
                  <a:lnTo>
                    <a:pt x="80681" y="1860418"/>
                  </a:lnTo>
                  <a:lnTo>
                    <a:pt x="52992" y="1823722"/>
                  </a:lnTo>
                  <a:lnTo>
                    <a:pt x="30571" y="1783284"/>
                  </a:lnTo>
                  <a:lnTo>
                    <a:pt x="13926" y="1739615"/>
                  </a:lnTo>
                  <a:lnTo>
                    <a:pt x="3566" y="1693222"/>
                  </a:lnTo>
                  <a:lnTo>
                    <a:pt x="0" y="1644615"/>
                  </a:lnTo>
                  <a:lnTo>
                    <a:pt x="0" y="328931"/>
                  </a:lnTo>
                  <a:lnTo>
                    <a:pt x="3566" y="280324"/>
                  </a:lnTo>
                  <a:lnTo>
                    <a:pt x="13926" y="233931"/>
                  </a:lnTo>
                  <a:lnTo>
                    <a:pt x="30571" y="190262"/>
                  </a:lnTo>
                  <a:lnTo>
                    <a:pt x="52992" y="149824"/>
                  </a:lnTo>
                  <a:lnTo>
                    <a:pt x="80681" y="113128"/>
                  </a:lnTo>
                  <a:lnTo>
                    <a:pt x="113128" y="80681"/>
                  </a:lnTo>
                  <a:lnTo>
                    <a:pt x="149824" y="52992"/>
                  </a:lnTo>
                  <a:lnTo>
                    <a:pt x="190262" y="30571"/>
                  </a:lnTo>
                  <a:lnTo>
                    <a:pt x="233931" y="13926"/>
                  </a:lnTo>
                  <a:lnTo>
                    <a:pt x="280324" y="3566"/>
                  </a:lnTo>
                  <a:lnTo>
                    <a:pt x="328931" y="0"/>
                  </a:lnTo>
                  <a:lnTo>
                    <a:pt x="10302969" y="0"/>
                  </a:lnTo>
                  <a:lnTo>
                    <a:pt x="10351576" y="3566"/>
                  </a:lnTo>
                  <a:lnTo>
                    <a:pt x="10397968" y="13926"/>
                  </a:lnTo>
                  <a:lnTo>
                    <a:pt x="10441638" y="30571"/>
                  </a:lnTo>
                  <a:lnTo>
                    <a:pt x="10482075" y="52992"/>
                  </a:lnTo>
                  <a:lnTo>
                    <a:pt x="10518772" y="80681"/>
                  </a:lnTo>
                  <a:lnTo>
                    <a:pt x="10551218" y="113128"/>
                  </a:lnTo>
                  <a:lnTo>
                    <a:pt x="10578907" y="149824"/>
                  </a:lnTo>
                  <a:lnTo>
                    <a:pt x="10601328" y="190262"/>
                  </a:lnTo>
                  <a:lnTo>
                    <a:pt x="10617973" y="233931"/>
                  </a:lnTo>
                  <a:lnTo>
                    <a:pt x="10628333" y="280324"/>
                  </a:lnTo>
                  <a:lnTo>
                    <a:pt x="10631900" y="328931"/>
                  </a:lnTo>
                  <a:lnTo>
                    <a:pt x="10631900" y="1644615"/>
                  </a:lnTo>
                  <a:lnTo>
                    <a:pt x="10628333" y="1693222"/>
                  </a:lnTo>
                  <a:lnTo>
                    <a:pt x="10617973" y="1739615"/>
                  </a:lnTo>
                  <a:lnTo>
                    <a:pt x="10601328" y="1783284"/>
                  </a:lnTo>
                  <a:lnTo>
                    <a:pt x="10578907" y="1823722"/>
                  </a:lnTo>
                  <a:lnTo>
                    <a:pt x="10551218" y="1860418"/>
                  </a:lnTo>
                  <a:lnTo>
                    <a:pt x="10518772" y="1892865"/>
                  </a:lnTo>
                  <a:lnTo>
                    <a:pt x="10482075" y="1920554"/>
                  </a:lnTo>
                  <a:lnTo>
                    <a:pt x="10441638" y="1942975"/>
                  </a:lnTo>
                  <a:lnTo>
                    <a:pt x="10397968" y="1959620"/>
                  </a:lnTo>
                  <a:lnTo>
                    <a:pt x="10351576" y="1969980"/>
                  </a:lnTo>
                  <a:lnTo>
                    <a:pt x="10302969" y="1973546"/>
                  </a:ln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3608" y="890954"/>
              <a:ext cx="10632440" cy="1973580"/>
            </a:xfrm>
            <a:custGeom>
              <a:avLst/>
              <a:gdLst/>
              <a:ahLst/>
              <a:cxnLst/>
              <a:rect l="l" t="t" r="r" b="b"/>
              <a:pathLst>
                <a:path w="10632440" h="1973580">
                  <a:moveTo>
                    <a:pt x="0" y="328931"/>
                  </a:moveTo>
                  <a:lnTo>
                    <a:pt x="6682" y="262639"/>
                  </a:lnTo>
                  <a:lnTo>
                    <a:pt x="25849" y="200896"/>
                  </a:lnTo>
                  <a:lnTo>
                    <a:pt x="56176" y="145022"/>
                  </a:lnTo>
                  <a:lnTo>
                    <a:pt x="96341" y="96341"/>
                  </a:lnTo>
                  <a:lnTo>
                    <a:pt x="145022" y="56176"/>
                  </a:lnTo>
                  <a:lnTo>
                    <a:pt x="200896" y="25849"/>
                  </a:lnTo>
                  <a:lnTo>
                    <a:pt x="262639" y="6682"/>
                  </a:lnTo>
                  <a:lnTo>
                    <a:pt x="328931" y="0"/>
                  </a:lnTo>
                  <a:lnTo>
                    <a:pt x="10302969" y="0"/>
                  </a:lnTo>
                  <a:lnTo>
                    <a:pt x="10369260" y="6682"/>
                  </a:lnTo>
                  <a:lnTo>
                    <a:pt x="10431004" y="25849"/>
                  </a:lnTo>
                  <a:lnTo>
                    <a:pt x="10486877" y="56176"/>
                  </a:lnTo>
                  <a:lnTo>
                    <a:pt x="10535558" y="96341"/>
                  </a:lnTo>
                  <a:lnTo>
                    <a:pt x="10575723" y="145022"/>
                  </a:lnTo>
                  <a:lnTo>
                    <a:pt x="10606051" y="200896"/>
                  </a:lnTo>
                  <a:lnTo>
                    <a:pt x="10625217" y="262639"/>
                  </a:lnTo>
                  <a:lnTo>
                    <a:pt x="10631900" y="328931"/>
                  </a:lnTo>
                  <a:lnTo>
                    <a:pt x="10631900" y="1644615"/>
                  </a:lnTo>
                  <a:lnTo>
                    <a:pt x="10625217" y="1710907"/>
                  </a:lnTo>
                  <a:lnTo>
                    <a:pt x="10606051" y="1772650"/>
                  </a:lnTo>
                  <a:lnTo>
                    <a:pt x="10575723" y="1828524"/>
                  </a:lnTo>
                  <a:lnTo>
                    <a:pt x="10535558" y="1877205"/>
                  </a:lnTo>
                  <a:lnTo>
                    <a:pt x="10486877" y="1917370"/>
                  </a:lnTo>
                  <a:lnTo>
                    <a:pt x="10431004" y="1947697"/>
                  </a:lnTo>
                  <a:lnTo>
                    <a:pt x="10369260" y="1966864"/>
                  </a:lnTo>
                  <a:lnTo>
                    <a:pt x="10302969" y="1973546"/>
                  </a:lnTo>
                  <a:lnTo>
                    <a:pt x="328931" y="1973546"/>
                  </a:lnTo>
                  <a:lnTo>
                    <a:pt x="262639" y="1966864"/>
                  </a:lnTo>
                  <a:lnTo>
                    <a:pt x="200896" y="1947697"/>
                  </a:lnTo>
                  <a:lnTo>
                    <a:pt x="145022" y="1917370"/>
                  </a:lnTo>
                  <a:lnTo>
                    <a:pt x="96341" y="1877205"/>
                  </a:lnTo>
                  <a:lnTo>
                    <a:pt x="56176" y="1828524"/>
                  </a:lnTo>
                  <a:lnTo>
                    <a:pt x="25849" y="1772650"/>
                  </a:lnTo>
                  <a:lnTo>
                    <a:pt x="6682" y="1710907"/>
                  </a:lnTo>
                  <a:lnTo>
                    <a:pt x="0" y="1644615"/>
                  </a:lnTo>
                  <a:lnTo>
                    <a:pt x="0" y="328931"/>
                  </a:lnTo>
                  <a:close/>
                </a:path>
              </a:pathLst>
            </a:custGeom>
            <a:ln w="19050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3608" y="2874001"/>
              <a:ext cx="10632440" cy="1151255"/>
            </a:xfrm>
            <a:custGeom>
              <a:avLst/>
              <a:gdLst/>
              <a:ahLst/>
              <a:cxnLst/>
              <a:rect l="l" t="t" r="r" b="b"/>
              <a:pathLst>
                <a:path w="10632440" h="1151254">
                  <a:moveTo>
                    <a:pt x="10440065" y="1150987"/>
                  </a:moveTo>
                  <a:lnTo>
                    <a:pt x="191835" y="1150987"/>
                  </a:lnTo>
                  <a:lnTo>
                    <a:pt x="147849" y="1145921"/>
                  </a:lnTo>
                  <a:lnTo>
                    <a:pt x="107470" y="1131489"/>
                  </a:lnTo>
                  <a:lnTo>
                    <a:pt x="71852" y="1108843"/>
                  </a:lnTo>
                  <a:lnTo>
                    <a:pt x="42144" y="1079135"/>
                  </a:lnTo>
                  <a:lnTo>
                    <a:pt x="19498" y="1043517"/>
                  </a:lnTo>
                  <a:lnTo>
                    <a:pt x="5066" y="1003138"/>
                  </a:lnTo>
                  <a:lnTo>
                    <a:pt x="0" y="959152"/>
                  </a:lnTo>
                  <a:lnTo>
                    <a:pt x="0" y="191835"/>
                  </a:lnTo>
                  <a:lnTo>
                    <a:pt x="5066" y="147849"/>
                  </a:lnTo>
                  <a:lnTo>
                    <a:pt x="19498" y="107470"/>
                  </a:lnTo>
                  <a:lnTo>
                    <a:pt x="42144" y="71852"/>
                  </a:lnTo>
                  <a:lnTo>
                    <a:pt x="71852" y="42144"/>
                  </a:lnTo>
                  <a:lnTo>
                    <a:pt x="107470" y="19498"/>
                  </a:lnTo>
                  <a:lnTo>
                    <a:pt x="147849" y="5066"/>
                  </a:lnTo>
                  <a:lnTo>
                    <a:pt x="191835" y="0"/>
                  </a:lnTo>
                  <a:lnTo>
                    <a:pt x="10440064" y="0"/>
                  </a:lnTo>
                  <a:lnTo>
                    <a:pt x="10484050" y="5066"/>
                  </a:lnTo>
                  <a:lnTo>
                    <a:pt x="10524429" y="19498"/>
                  </a:lnTo>
                  <a:lnTo>
                    <a:pt x="10560048" y="42144"/>
                  </a:lnTo>
                  <a:lnTo>
                    <a:pt x="10589756" y="71852"/>
                  </a:lnTo>
                  <a:lnTo>
                    <a:pt x="10612401" y="107470"/>
                  </a:lnTo>
                  <a:lnTo>
                    <a:pt x="10626833" y="147849"/>
                  </a:lnTo>
                  <a:lnTo>
                    <a:pt x="10631900" y="191835"/>
                  </a:lnTo>
                  <a:lnTo>
                    <a:pt x="10631901" y="959152"/>
                  </a:lnTo>
                  <a:lnTo>
                    <a:pt x="10626834" y="1003138"/>
                  </a:lnTo>
                  <a:lnTo>
                    <a:pt x="10612402" y="1043517"/>
                  </a:lnTo>
                  <a:lnTo>
                    <a:pt x="10589756" y="1079135"/>
                  </a:lnTo>
                  <a:lnTo>
                    <a:pt x="10560048" y="1108843"/>
                  </a:lnTo>
                  <a:lnTo>
                    <a:pt x="10524429" y="1131489"/>
                  </a:lnTo>
                  <a:lnTo>
                    <a:pt x="10484051" y="1145921"/>
                  </a:lnTo>
                  <a:lnTo>
                    <a:pt x="10440065" y="1150987"/>
                  </a:ln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3608" y="2874001"/>
              <a:ext cx="10632440" cy="1151255"/>
            </a:xfrm>
            <a:custGeom>
              <a:avLst/>
              <a:gdLst/>
              <a:ahLst/>
              <a:cxnLst/>
              <a:rect l="l" t="t" r="r" b="b"/>
              <a:pathLst>
                <a:path w="10632440" h="1151254">
                  <a:moveTo>
                    <a:pt x="0" y="191835"/>
                  </a:moveTo>
                  <a:lnTo>
                    <a:pt x="3897" y="153173"/>
                  </a:lnTo>
                  <a:lnTo>
                    <a:pt x="32762" y="84578"/>
                  </a:lnTo>
                  <a:lnTo>
                    <a:pt x="84578" y="32762"/>
                  </a:lnTo>
                  <a:lnTo>
                    <a:pt x="153173" y="3897"/>
                  </a:lnTo>
                  <a:lnTo>
                    <a:pt x="191835" y="0"/>
                  </a:lnTo>
                  <a:lnTo>
                    <a:pt x="10440064" y="0"/>
                  </a:lnTo>
                  <a:lnTo>
                    <a:pt x="10478725" y="3897"/>
                  </a:lnTo>
                  <a:lnTo>
                    <a:pt x="10547321" y="32762"/>
                  </a:lnTo>
                  <a:lnTo>
                    <a:pt x="10599137" y="84578"/>
                  </a:lnTo>
                  <a:lnTo>
                    <a:pt x="10628002" y="153173"/>
                  </a:lnTo>
                  <a:lnTo>
                    <a:pt x="10631900" y="191835"/>
                  </a:lnTo>
                  <a:lnTo>
                    <a:pt x="10631900" y="959152"/>
                  </a:lnTo>
                  <a:lnTo>
                    <a:pt x="10628003" y="997814"/>
                  </a:lnTo>
                  <a:lnTo>
                    <a:pt x="10599138" y="1066409"/>
                  </a:lnTo>
                  <a:lnTo>
                    <a:pt x="10547322" y="1118225"/>
                  </a:lnTo>
                  <a:lnTo>
                    <a:pt x="10478726" y="1147090"/>
                  </a:lnTo>
                  <a:lnTo>
                    <a:pt x="10440065" y="1150987"/>
                  </a:lnTo>
                  <a:lnTo>
                    <a:pt x="191835" y="1150987"/>
                  </a:lnTo>
                  <a:lnTo>
                    <a:pt x="153173" y="1147090"/>
                  </a:lnTo>
                  <a:lnTo>
                    <a:pt x="84578" y="1118225"/>
                  </a:lnTo>
                  <a:lnTo>
                    <a:pt x="32762" y="1066409"/>
                  </a:lnTo>
                  <a:lnTo>
                    <a:pt x="3897" y="997814"/>
                  </a:lnTo>
                  <a:lnTo>
                    <a:pt x="0" y="959152"/>
                  </a:lnTo>
                  <a:lnTo>
                    <a:pt x="0" y="191835"/>
                  </a:lnTo>
                  <a:close/>
                </a:path>
              </a:pathLst>
            </a:custGeom>
            <a:ln w="19050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94083" y="4240870"/>
            <a:ext cx="10651490" cy="2204720"/>
            <a:chOff x="894083" y="4240870"/>
            <a:chExt cx="10651490" cy="2204720"/>
          </a:xfrm>
        </p:grpSpPr>
        <p:sp>
          <p:nvSpPr>
            <p:cNvPr id="10" name="object 10"/>
            <p:cNvSpPr/>
            <p:nvPr/>
          </p:nvSpPr>
          <p:spPr>
            <a:xfrm>
              <a:off x="903608" y="4250395"/>
              <a:ext cx="10632440" cy="1099185"/>
            </a:xfrm>
            <a:custGeom>
              <a:avLst/>
              <a:gdLst/>
              <a:ahLst/>
              <a:cxnLst/>
              <a:rect l="l" t="t" r="r" b="b"/>
              <a:pathLst>
                <a:path w="10632440" h="1099185">
                  <a:moveTo>
                    <a:pt x="183100" y="1098582"/>
                  </a:moveTo>
                  <a:lnTo>
                    <a:pt x="134425" y="1092041"/>
                  </a:lnTo>
                  <a:lnTo>
                    <a:pt x="90686" y="1073583"/>
                  </a:lnTo>
                  <a:lnTo>
                    <a:pt x="53628" y="1044952"/>
                  </a:lnTo>
                  <a:lnTo>
                    <a:pt x="24998" y="1007895"/>
                  </a:lnTo>
                  <a:lnTo>
                    <a:pt x="6540" y="964156"/>
                  </a:lnTo>
                  <a:lnTo>
                    <a:pt x="0" y="915481"/>
                  </a:lnTo>
                  <a:lnTo>
                    <a:pt x="0" y="183100"/>
                  </a:lnTo>
                  <a:lnTo>
                    <a:pt x="6540" y="134425"/>
                  </a:lnTo>
                  <a:lnTo>
                    <a:pt x="24998" y="90686"/>
                  </a:lnTo>
                  <a:lnTo>
                    <a:pt x="53628" y="53628"/>
                  </a:lnTo>
                  <a:lnTo>
                    <a:pt x="90686" y="24998"/>
                  </a:lnTo>
                  <a:lnTo>
                    <a:pt x="134425" y="6540"/>
                  </a:lnTo>
                  <a:lnTo>
                    <a:pt x="183100" y="0"/>
                  </a:lnTo>
                  <a:lnTo>
                    <a:pt x="10448799" y="0"/>
                  </a:lnTo>
                  <a:lnTo>
                    <a:pt x="10497474" y="6540"/>
                  </a:lnTo>
                  <a:lnTo>
                    <a:pt x="10541213" y="24998"/>
                  </a:lnTo>
                  <a:lnTo>
                    <a:pt x="10578271" y="53628"/>
                  </a:lnTo>
                  <a:lnTo>
                    <a:pt x="10606901" y="90686"/>
                  </a:lnTo>
                  <a:lnTo>
                    <a:pt x="10625359" y="134425"/>
                  </a:lnTo>
                  <a:lnTo>
                    <a:pt x="10631900" y="183100"/>
                  </a:lnTo>
                  <a:lnTo>
                    <a:pt x="10631901" y="915481"/>
                  </a:lnTo>
                  <a:lnTo>
                    <a:pt x="10625360" y="964156"/>
                  </a:lnTo>
                  <a:lnTo>
                    <a:pt x="10606902" y="1007895"/>
                  </a:lnTo>
                  <a:lnTo>
                    <a:pt x="10578271" y="1044952"/>
                  </a:lnTo>
                  <a:lnTo>
                    <a:pt x="10541214" y="1073583"/>
                  </a:lnTo>
                  <a:lnTo>
                    <a:pt x="10497475" y="1092041"/>
                  </a:lnTo>
                  <a:lnTo>
                    <a:pt x="10448799" y="1098581"/>
                  </a:lnTo>
                  <a:lnTo>
                    <a:pt x="183100" y="1098582"/>
                  </a:ln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3608" y="4250395"/>
              <a:ext cx="10632440" cy="1099185"/>
            </a:xfrm>
            <a:custGeom>
              <a:avLst/>
              <a:gdLst/>
              <a:ahLst/>
              <a:cxnLst/>
              <a:rect l="l" t="t" r="r" b="b"/>
              <a:pathLst>
                <a:path w="10632440" h="1099185">
                  <a:moveTo>
                    <a:pt x="0" y="183100"/>
                  </a:moveTo>
                  <a:lnTo>
                    <a:pt x="14388" y="111829"/>
                  </a:lnTo>
                  <a:lnTo>
                    <a:pt x="53628" y="53628"/>
                  </a:lnTo>
                  <a:lnTo>
                    <a:pt x="111829" y="14389"/>
                  </a:lnTo>
                  <a:lnTo>
                    <a:pt x="183100" y="0"/>
                  </a:lnTo>
                  <a:lnTo>
                    <a:pt x="10448799" y="0"/>
                  </a:lnTo>
                  <a:lnTo>
                    <a:pt x="10520070" y="14389"/>
                  </a:lnTo>
                  <a:lnTo>
                    <a:pt x="10578270" y="53628"/>
                  </a:lnTo>
                  <a:lnTo>
                    <a:pt x="10617511" y="111829"/>
                  </a:lnTo>
                  <a:lnTo>
                    <a:pt x="10631900" y="183100"/>
                  </a:lnTo>
                  <a:lnTo>
                    <a:pt x="10631900" y="915481"/>
                  </a:lnTo>
                  <a:lnTo>
                    <a:pt x="10617511" y="986752"/>
                  </a:lnTo>
                  <a:lnTo>
                    <a:pt x="10578271" y="1044952"/>
                  </a:lnTo>
                  <a:lnTo>
                    <a:pt x="10520071" y="1084192"/>
                  </a:lnTo>
                  <a:lnTo>
                    <a:pt x="10448799" y="1098581"/>
                  </a:lnTo>
                  <a:lnTo>
                    <a:pt x="183100" y="1098582"/>
                  </a:lnTo>
                  <a:lnTo>
                    <a:pt x="146199" y="1094861"/>
                  </a:lnTo>
                  <a:lnTo>
                    <a:pt x="80727" y="1067311"/>
                  </a:lnTo>
                  <a:lnTo>
                    <a:pt x="31270" y="1017854"/>
                  </a:lnTo>
                  <a:lnTo>
                    <a:pt x="3719" y="952382"/>
                  </a:lnTo>
                  <a:lnTo>
                    <a:pt x="0" y="915481"/>
                  </a:lnTo>
                  <a:lnTo>
                    <a:pt x="0" y="183100"/>
                  </a:lnTo>
                  <a:close/>
                </a:path>
              </a:pathLst>
            </a:custGeom>
            <a:ln w="19050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3608" y="5141661"/>
              <a:ext cx="10632440" cy="1294765"/>
            </a:xfrm>
            <a:custGeom>
              <a:avLst/>
              <a:gdLst/>
              <a:ahLst/>
              <a:cxnLst/>
              <a:rect l="l" t="t" r="r" b="b"/>
              <a:pathLst>
                <a:path w="10632440" h="1294764">
                  <a:moveTo>
                    <a:pt x="10416177" y="1294307"/>
                  </a:moveTo>
                  <a:lnTo>
                    <a:pt x="215722" y="1294307"/>
                  </a:lnTo>
                  <a:lnTo>
                    <a:pt x="166259" y="1288609"/>
                  </a:lnTo>
                  <a:lnTo>
                    <a:pt x="120852" y="1272380"/>
                  </a:lnTo>
                  <a:lnTo>
                    <a:pt x="80798" y="1246915"/>
                  </a:lnTo>
                  <a:lnTo>
                    <a:pt x="47391" y="1213508"/>
                  </a:lnTo>
                  <a:lnTo>
                    <a:pt x="21926" y="1173454"/>
                  </a:lnTo>
                  <a:lnTo>
                    <a:pt x="5697" y="1128048"/>
                  </a:lnTo>
                  <a:lnTo>
                    <a:pt x="0" y="1078584"/>
                  </a:lnTo>
                  <a:lnTo>
                    <a:pt x="0" y="215722"/>
                  </a:lnTo>
                  <a:lnTo>
                    <a:pt x="5697" y="166259"/>
                  </a:lnTo>
                  <a:lnTo>
                    <a:pt x="21926" y="120852"/>
                  </a:lnTo>
                  <a:lnTo>
                    <a:pt x="47391" y="80798"/>
                  </a:lnTo>
                  <a:lnTo>
                    <a:pt x="80798" y="47391"/>
                  </a:lnTo>
                  <a:lnTo>
                    <a:pt x="120852" y="21926"/>
                  </a:lnTo>
                  <a:lnTo>
                    <a:pt x="166259" y="5697"/>
                  </a:lnTo>
                  <a:lnTo>
                    <a:pt x="215722" y="0"/>
                  </a:lnTo>
                  <a:lnTo>
                    <a:pt x="10416177" y="0"/>
                  </a:lnTo>
                  <a:lnTo>
                    <a:pt x="10465640" y="5697"/>
                  </a:lnTo>
                  <a:lnTo>
                    <a:pt x="10511046" y="21926"/>
                  </a:lnTo>
                  <a:lnTo>
                    <a:pt x="10551100" y="47391"/>
                  </a:lnTo>
                  <a:lnTo>
                    <a:pt x="10584507" y="80798"/>
                  </a:lnTo>
                  <a:lnTo>
                    <a:pt x="10609973" y="120852"/>
                  </a:lnTo>
                  <a:lnTo>
                    <a:pt x="10626202" y="166259"/>
                  </a:lnTo>
                  <a:lnTo>
                    <a:pt x="10631899" y="215722"/>
                  </a:lnTo>
                  <a:lnTo>
                    <a:pt x="10631900" y="1078584"/>
                  </a:lnTo>
                  <a:lnTo>
                    <a:pt x="10626202" y="1128048"/>
                  </a:lnTo>
                  <a:lnTo>
                    <a:pt x="10609973" y="1173454"/>
                  </a:lnTo>
                  <a:lnTo>
                    <a:pt x="10584507" y="1213508"/>
                  </a:lnTo>
                  <a:lnTo>
                    <a:pt x="10551100" y="1246915"/>
                  </a:lnTo>
                  <a:lnTo>
                    <a:pt x="10511046" y="1272380"/>
                  </a:lnTo>
                  <a:lnTo>
                    <a:pt x="10465640" y="1288609"/>
                  </a:lnTo>
                  <a:lnTo>
                    <a:pt x="10416177" y="1294307"/>
                  </a:ln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3608" y="5141661"/>
              <a:ext cx="10632440" cy="1294765"/>
            </a:xfrm>
            <a:custGeom>
              <a:avLst/>
              <a:gdLst/>
              <a:ahLst/>
              <a:cxnLst/>
              <a:rect l="l" t="t" r="r" b="b"/>
              <a:pathLst>
                <a:path w="10632440" h="1294764">
                  <a:moveTo>
                    <a:pt x="0" y="215722"/>
                  </a:moveTo>
                  <a:lnTo>
                    <a:pt x="4382" y="172246"/>
                  </a:lnTo>
                  <a:lnTo>
                    <a:pt x="16952" y="131753"/>
                  </a:lnTo>
                  <a:lnTo>
                    <a:pt x="36841" y="95109"/>
                  </a:lnTo>
                  <a:lnTo>
                    <a:pt x="63183" y="63183"/>
                  </a:lnTo>
                  <a:lnTo>
                    <a:pt x="95109" y="36841"/>
                  </a:lnTo>
                  <a:lnTo>
                    <a:pt x="131753" y="16952"/>
                  </a:lnTo>
                  <a:lnTo>
                    <a:pt x="172246" y="4382"/>
                  </a:lnTo>
                  <a:lnTo>
                    <a:pt x="215722" y="0"/>
                  </a:lnTo>
                  <a:lnTo>
                    <a:pt x="10416177" y="0"/>
                  </a:lnTo>
                  <a:lnTo>
                    <a:pt x="10459653" y="4382"/>
                  </a:lnTo>
                  <a:lnTo>
                    <a:pt x="10500146" y="16952"/>
                  </a:lnTo>
                  <a:lnTo>
                    <a:pt x="10536789" y="36841"/>
                  </a:lnTo>
                  <a:lnTo>
                    <a:pt x="10568716" y="63183"/>
                  </a:lnTo>
                  <a:lnTo>
                    <a:pt x="10595057" y="95109"/>
                  </a:lnTo>
                  <a:lnTo>
                    <a:pt x="10614947" y="131753"/>
                  </a:lnTo>
                  <a:lnTo>
                    <a:pt x="10627516" y="172246"/>
                  </a:lnTo>
                  <a:lnTo>
                    <a:pt x="10631899" y="215722"/>
                  </a:lnTo>
                  <a:lnTo>
                    <a:pt x="10631900" y="1078584"/>
                  </a:lnTo>
                  <a:lnTo>
                    <a:pt x="10627516" y="1122060"/>
                  </a:lnTo>
                  <a:lnTo>
                    <a:pt x="10614947" y="1162553"/>
                  </a:lnTo>
                  <a:lnTo>
                    <a:pt x="10595057" y="1199197"/>
                  </a:lnTo>
                  <a:lnTo>
                    <a:pt x="10568716" y="1231123"/>
                  </a:lnTo>
                  <a:lnTo>
                    <a:pt x="10536789" y="1257465"/>
                  </a:lnTo>
                  <a:lnTo>
                    <a:pt x="10500146" y="1277354"/>
                  </a:lnTo>
                  <a:lnTo>
                    <a:pt x="10459653" y="1289924"/>
                  </a:lnTo>
                  <a:lnTo>
                    <a:pt x="10416177" y="1294307"/>
                  </a:lnTo>
                  <a:lnTo>
                    <a:pt x="215722" y="1294307"/>
                  </a:lnTo>
                  <a:lnTo>
                    <a:pt x="172246" y="1289924"/>
                  </a:lnTo>
                  <a:lnTo>
                    <a:pt x="131753" y="1277354"/>
                  </a:lnTo>
                  <a:lnTo>
                    <a:pt x="95109" y="1257465"/>
                  </a:lnTo>
                  <a:lnTo>
                    <a:pt x="63183" y="1231123"/>
                  </a:lnTo>
                  <a:lnTo>
                    <a:pt x="36841" y="1199197"/>
                  </a:lnTo>
                  <a:lnTo>
                    <a:pt x="16952" y="1162553"/>
                  </a:lnTo>
                  <a:lnTo>
                    <a:pt x="4382" y="1122060"/>
                  </a:lnTo>
                  <a:lnTo>
                    <a:pt x="0" y="1078584"/>
                  </a:lnTo>
                  <a:lnTo>
                    <a:pt x="0" y="215722"/>
                  </a:lnTo>
                  <a:close/>
                </a:path>
              </a:pathLst>
            </a:custGeom>
            <a:ln w="19049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35976" y="1333194"/>
            <a:ext cx="10328275" cy="47961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5244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deliverables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include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fully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trained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NLP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capable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emotion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detection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text,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along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comprehensive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report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detailing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development</a:t>
            </a:r>
            <a:r>
              <a:rPr sz="2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process,</a:t>
            </a:r>
            <a:r>
              <a:rPr sz="2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methodologies</a:t>
            </a:r>
            <a:r>
              <a:rPr sz="2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used,</a:t>
            </a:r>
            <a:r>
              <a:rPr sz="2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r>
              <a:rPr sz="2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metrics.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2400">
              <a:latin typeface="Arial MT"/>
              <a:cs typeface="Arial MT"/>
            </a:endParaRPr>
          </a:p>
          <a:p>
            <a:pPr marL="15240" marR="690880" indent="83820">
              <a:lnSpc>
                <a:spcPts val="2630"/>
              </a:lnSpc>
            </a:pP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Additionally,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provide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compilation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training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testing,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including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preprocessing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scripts.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675"/>
              </a:spcBef>
            </a:pPr>
            <a:endParaRPr sz="2400">
              <a:latin typeface="Arial MT"/>
              <a:cs typeface="Arial MT"/>
            </a:endParaRPr>
          </a:p>
          <a:p>
            <a:pPr marL="12700" marR="242570">
              <a:lnSpc>
                <a:spcPts val="259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ensure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replicability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future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research,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we'll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include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codebases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documentation.</a:t>
            </a:r>
            <a:endParaRPr sz="2400">
              <a:latin typeface="Arial MT"/>
              <a:cs typeface="Arial MT"/>
            </a:endParaRPr>
          </a:p>
          <a:p>
            <a:pPr marL="22225" marR="1402715">
              <a:lnSpc>
                <a:spcPts val="2590"/>
              </a:lnSpc>
              <a:spcBef>
                <a:spcPts val="261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Lastly,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plan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present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study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demonstrating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model's application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real-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world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scenario.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3601" y="192253"/>
            <a:ext cx="6045199" cy="444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019" rIns="0" bIns="0" rtlCol="0">
            <a:spAutoFit/>
          </a:bodyPr>
          <a:lstStyle/>
          <a:p>
            <a:pPr marL="1919605">
              <a:lnSpc>
                <a:spcPct val="100000"/>
              </a:lnSpc>
              <a:spcBef>
                <a:spcPts val="100"/>
              </a:spcBef>
            </a:pPr>
            <a:r>
              <a:rPr dirty="0"/>
              <a:t>EVALUATION</a:t>
            </a:r>
            <a:r>
              <a:rPr spc="-60" dirty="0"/>
              <a:t> </a:t>
            </a:r>
            <a:r>
              <a:rPr spc="-10" dirty="0"/>
              <a:t>METHODOLOGY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94083" y="982994"/>
            <a:ext cx="10651490" cy="1149350"/>
            <a:chOff x="894083" y="982994"/>
            <a:chExt cx="10651490" cy="1149350"/>
          </a:xfrm>
        </p:grpSpPr>
        <p:sp>
          <p:nvSpPr>
            <p:cNvPr id="5" name="object 5"/>
            <p:cNvSpPr/>
            <p:nvPr/>
          </p:nvSpPr>
          <p:spPr>
            <a:xfrm>
              <a:off x="903608" y="992519"/>
              <a:ext cx="10632440" cy="1130300"/>
            </a:xfrm>
            <a:custGeom>
              <a:avLst/>
              <a:gdLst/>
              <a:ahLst/>
              <a:cxnLst/>
              <a:rect l="l" t="t" r="r" b="b"/>
              <a:pathLst>
                <a:path w="10632440" h="1130300">
                  <a:moveTo>
                    <a:pt x="188317" y="1129883"/>
                  </a:moveTo>
                  <a:lnTo>
                    <a:pt x="138254" y="1123155"/>
                  </a:lnTo>
                  <a:lnTo>
                    <a:pt x="93269" y="1104171"/>
                  </a:lnTo>
                  <a:lnTo>
                    <a:pt x="55156" y="1074725"/>
                  </a:lnTo>
                  <a:lnTo>
                    <a:pt x="25710" y="1036612"/>
                  </a:lnTo>
                  <a:lnTo>
                    <a:pt x="6726" y="991627"/>
                  </a:lnTo>
                  <a:lnTo>
                    <a:pt x="0" y="941565"/>
                  </a:lnTo>
                  <a:lnTo>
                    <a:pt x="0" y="188317"/>
                  </a:lnTo>
                  <a:lnTo>
                    <a:pt x="6726" y="138255"/>
                  </a:lnTo>
                  <a:lnTo>
                    <a:pt x="25710" y="93270"/>
                  </a:lnTo>
                  <a:lnTo>
                    <a:pt x="55156" y="55156"/>
                  </a:lnTo>
                  <a:lnTo>
                    <a:pt x="93270" y="25710"/>
                  </a:lnTo>
                  <a:lnTo>
                    <a:pt x="138255" y="6726"/>
                  </a:lnTo>
                  <a:lnTo>
                    <a:pt x="188317" y="0"/>
                  </a:lnTo>
                  <a:lnTo>
                    <a:pt x="10443582" y="0"/>
                  </a:lnTo>
                  <a:lnTo>
                    <a:pt x="10493644" y="6726"/>
                  </a:lnTo>
                  <a:lnTo>
                    <a:pt x="10538629" y="25710"/>
                  </a:lnTo>
                  <a:lnTo>
                    <a:pt x="10576742" y="55156"/>
                  </a:lnTo>
                  <a:lnTo>
                    <a:pt x="10606188" y="93270"/>
                  </a:lnTo>
                  <a:lnTo>
                    <a:pt x="10625172" y="138255"/>
                  </a:lnTo>
                  <a:lnTo>
                    <a:pt x="10631899" y="188317"/>
                  </a:lnTo>
                  <a:lnTo>
                    <a:pt x="10631900" y="941565"/>
                  </a:lnTo>
                  <a:lnTo>
                    <a:pt x="10625172" y="991627"/>
                  </a:lnTo>
                  <a:lnTo>
                    <a:pt x="10606188" y="1036612"/>
                  </a:lnTo>
                  <a:lnTo>
                    <a:pt x="10576742" y="1074726"/>
                  </a:lnTo>
                  <a:lnTo>
                    <a:pt x="10538629" y="1104172"/>
                  </a:lnTo>
                  <a:lnTo>
                    <a:pt x="10493642" y="1123156"/>
                  </a:lnTo>
                  <a:lnTo>
                    <a:pt x="10443582" y="1129882"/>
                  </a:lnTo>
                  <a:lnTo>
                    <a:pt x="188317" y="1129883"/>
                  </a:ln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3608" y="992519"/>
              <a:ext cx="10632440" cy="1130300"/>
            </a:xfrm>
            <a:custGeom>
              <a:avLst/>
              <a:gdLst/>
              <a:ahLst/>
              <a:cxnLst/>
              <a:rect l="l" t="t" r="r" b="b"/>
              <a:pathLst>
                <a:path w="10632440" h="1130300">
                  <a:moveTo>
                    <a:pt x="0" y="188317"/>
                  </a:moveTo>
                  <a:lnTo>
                    <a:pt x="3825" y="150365"/>
                  </a:lnTo>
                  <a:lnTo>
                    <a:pt x="32161" y="83027"/>
                  </a:lnTo>
                  <a:lnTo>
                    <a:pt x="83027" y="32161"/>
                  </a:lnTo>
                  <a:lnTo>
                    <a:pt x="150365" y="3825"/>
                  </a:lnTo>
                  <a:lnTo>
                    <a:pt x="188317" y="0"/>
                  </a:lnTo>
                  <a:lnTo>
                    <a:pt x="10443582" y="0"/>
                  </a:lnTo>
                  <a:lnTo>
                    <a:pt x="10481535" y="3825"/>
                  </a:lnTo>
                  <a:lnTo>
                    <a:pt x="10548872" y="32161"/>
                  </a:lnTo>
                  <a:lnTo>
                    <a:pt x="10599737" y="83027"/>
                  </a:lnTo>
                  <a:lnTo>
                    <a:pt x="10628073" y="150365"/>
                  </a:lnTo>
                  <a:lnTo>
                    <a:pt x="10631899" y="188317"/>
                  </a:lnTo>
                  <a:lnTo>
                    <a:pt x="10631900" y="941565"/>
                  </a:lnTo>
                  <a:lnTo>
                    <a:pt x="10628073" y="979517"/>
                  </a:lnTo>
                  <a:lnTo>
                    <a:pt x="10599737" y="1046855"/>
                  </a:lnTo>
                  <a:lnTo>
                    <a:pt x="10548872" y="1097721"/>
                  </a:lnTo>
                  <a:lnTo>
                    <a:pt x="10481535" y="1126056"/>
                  </a:lnTo>
                  <a:lnTo>
                    <a:pt x="10443582" y="1129882"/>
                  </a:lnTo>
                  <a:lnTo>
                    <a:pt x="188317" y="1129883"/>
                  </a:lnTo>
                  <a:lnTo>
                    <a:pt x="150365" y="1126057"/>
                  </a:lnTo>
                  <a:lnTo>
                    <a:pt x="83027" y="1097721"/>
                  </a:lnTo>
                  <a:lnTo>
                    <a:pt x="32161" y="1046855"/>
                  </a:lnTo>
                  <a:lnTo>
                    <a:pt x="3825" y="979518"/>
                  </a:lnTo>
                  <a:lnTo>
                    <a:pt x="0" y="941565"/>
                  </a:lnTo>
                  <a:lnTo>
                    <a:pt x="0" y="188317"/>
                  </a:lnTo>
                  <a:close/>
                </a:path>
              </a:pathLst>
            </a:custGeom>
            <a:ln w="19050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94082" y="2300078"/>
            <a:ext cx="10651490" cy="1236345"/>
            <a:chOff x="894082" y="2300078"/>
            <a:chExt cx="10651490" cy="1236345"/>
          </a:xfrm>
        </p:grpSpPr>
        <p:sp>
          <p:nvSpPr>
            <p:cNvPr id="8" name="object 8"/>
            <p:cNvSpPr/>
            <p:nvPr/>
          </p:nvSpPr>
          <p:spPr>
            <a:xfrm>
              <a:off x="903607" y="2309603"/>
              <a:ext cx="10632440" cy="1217295"/>
            </a:xfrm>
            <a:custGeom>
              <a:avLst/>
              <a:gdLst/>
              <a:ahLst/>
              <a:cxnLst/>
              <a:rect l="l" t="t" r="r" b="b"/>
              <a:pathLst>
                <a:path w="10632440" h="1217295">
                  <a:moveTo>
                    <a:pt x="202804" y="1216800"/>
                  </a:moveTo>
                  <a:lnTo>
                    <a:pt x="156301" y="1211443"/>
                  </a:lnTo>
                  <a:lnTo>
                    <a:pt x="113615" y="1196186"/>
                  </a:lnTo>
                  <a:lnTo>
                    <a:pt x="75960" y="1172246"/>
                  </a:lnTo>
                  <a:lnTo>
                    <a:pt x="44553" y="1140839"/>
                  </a:lnTo>
                  <a:lnTo>
                    <a:pt x="20613" y="1103183"/>
                  </a:lnTo>
                  <a:lnTo>
                    <a:pt x="5356" y="1060496"/>
                  </a:lnTo>
                  <a:lnTo>
                    <a:pt x="0" y="1013996"/>
                  </a:lnTo>
                  <a:lnTo>
                    <a:pt x="0" y="202804"/>
                  </a:lnTo>
                  <a:lnTo>
                    <a:pt x="5356" y="156302"/>
                  </a:lnTo>
                  <a:lnTo>
                    <a:pt x="20613" y="113616"/>
                  </a:lnTo>
                  <a:lnTo>
                    <a:pt x="44553" y="75960"/>
                  </a:lnTo>
                  <a:lnTo>
                    <a:pt x="75960" y="44553"/>
                  </a:lnTo>
                  <a:lnTo>
                    <a:pt x="113616" y="20613"/>
                  </a:lnTo>
                  <a:lnTo>
                    <a:pt x="156303" y="5356"/>
                  </a:lnTo>
                  <a:lnTo>
                    <a:pt x="202804" y="0"/>
                  </a:lnTo>
                  <a:lnTo>
                    <a:pt x="10429095" y="0"/>
                  </a:lnTo>
                  <a:lnTo>
                    <a:pt x="10475596" y="5356"/>
                  </a:lnTo>
                  <a:lnTo>
                    <a:pt x="10518283" y="20613"/>
                  </a:lnTo>
                  <a:lnTo>
                    <a:pt x="10555939" y="44553"/>
                  </a:lnTo>
                  <a:lnTo>
                    <a:pt x="10587345" y="75960"/>
                  </a:lnTo>
                  <a:lnTo>
                    <a:pt x="10611286" y="113616"/>
                  </a:lnTo>
                  <a:lnTo>
                    <a:pt x="10626543" y="156302"/>
                  </a:lnTo>
                  <a:lnTo>
                    <a:pt x="10631899" y="202804"/>
                  </a:lnTo>
                  <a:lnTo>
                    <a:pt x="10631900" y="1013996"/>
                  </a:lnTo>
                  <a:lnTo>
                    <a:pt x="10626544" y="1060497"/>
                  </a:lnTo>
                  <a:lnTo>
                    <a:pt x="10611286" y="1103184"/>
                  </a:lnTo>
                  <a:lnTo>
                    <a:pt x="10587346" y="1140839"/>
                  </a:lnTo>
                  <a:lnTo>
                    <a:pt x="10555939" y="1172246"/>
                  </a:lnTo>
                  <a:lnTo>
                    <a:pt x="10518283" y="1196186"/>
                  </a:lnTo>
                  <a:lnTo>
                    <a:pt x="10475594" y="1211443"/>
                  </a:lnTo>
                  <a:lnTo>
                    <a:pt x="10429096" y="1216799"/>
                  </a:lnTo>
                  <a:lnTo>
                    <a:pt x="202804" y="1216800"/>
                  </a:ln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3607" y="2309603"/>
              <a:ext cx="10632440" cy="1217295"/>
            </a:xfrm>
            <a:custGeom>
              <a:avLst/>
              <a:gdLst/>
              <a:ahLst/>
              <a:cxnLst/>
              <a:rect l="l" t="t" r="r" b="b"/>
              <a:pathLst>
                <a:path w="10632440" h="1217295">
                  <a:moveTo>
                    <a:pt x="0" y="202804"/>
                  </a:moveTo>
                  <a:lnTo>
                    <a:pt x="4120" y="161931"/>
                  </a:lnTo>
                  <a:lnTo>
                    <a:pt x="15937" y="123863"/>
                  </a:lnTo>
                  <a:lnTo>
                    <a:pt x="34635" y="89414"/>
                  </a:lnTo>
                  <a:lnTo>
                    <a:pt x="59400" y="59399"/>
                  </a:lnTo>
                  <a:lnTo>
                    <a:pt x="89414" y="34635"/>
                  </a:lnTo>
                  <a:lnTo>
                    <a:pt x="123863" y="15937"/>
                  </a:lnTo>
                  <a:lnTo>
                    <a:pt x="161932" y="4120"/>
                  </a:lnTo>
                  <a:lnTo>
                    <a:pt x="202804" y="0"/>
                  </a:lnTo>
                  <a:lnTo>
                    <a:pt x="10429095" y="0"/>
                  </a:lnTo>
                  <a:lnTo>
                    <a:pt x="10469967" y="4120"/>
                  </a:lnTo>
                  <a:lnTo>
                    <a:pt x="10508035" y="15937"/>
                  </a:lnTo>
                  <a:lnTo>
                    <a:pt x="10542485" y="34635"/>
                  </a:lnTo>
                  <a:lnTo>
                    <a:pt x="10572499" y="59399"/>
                  </a:lnTo>
                  <a:lnTo>
                    <a:pt x="10597263" y="89414"/>
                  </a:lnTo>
                  <a:lnTo>
                    <a:pt x="10615962" y="123863"/>
                  </a:lnTo>
                  <a:lnTo>
                    <a:pt x="10627779" y="161931"/>
                  </a:lnTo>
                  <a:lnTo>
                    <a:pt x="10631899" y="202804"/>
                  </a:lnTo>
                  <a:lnTo>
                    <a:pt x="10631900" y="1013995"/>
                  </a:lnTo>
                  <a:lnTo>
                    <a:pt x="10627780" y="1054867"/>
                  </a:lnTo>
                  <a:lnTo>
                    <a:pt x="10615963" y="1092936"/>
                  </a:lnTo>
                  <a:lnTo>
                    <a:pt x="10597264" y="1127385"/>
                  </a:lnTo>
                  <a:lnTo>
                    <a:pt x="10572500" y="1157399"/>
                  </a:lnTo>
                  <a:lnTo>
                    <a:pt x="10542486" y="1182163"/>
                  </a:lnTo>
                  <a:lnTo>
                    <a:pt x="10508036" y="1200862"/>
                  </a:lnTo>
                  <a:lnTo>
                    <a:pt x="10469968" y="1212679"/>
                  </a:lnTo>
                  <a:lnTo>
                    <a:pt x="10429096" y="1216799"/>
                  </a:lnTo>
                  <a:lnTo>
                    <a:pt x="202804" y="1216800"/>
                  </a:lnTo>
                  <a:lnTo>
                    <a:pt x="161931" y="1212679"/>
                  </a:lnTo>
                  <a:lnTo>
                    <a:pt x="123863" y="1200862"/>
                  </a:lnTo>
                  <a:lnTo>
                    <a:pt x="89414" y="1182164"/>
                  </a:lnTo>
                  <a:lnTo>
                    <a:pt x="59399" y="1157400"/>
                  </a:lnTo>
                  <a:lnTo>
                    <a:pt x="34635" y="1127385"/>
                  </a:lnTo>
                  <a:lnTo>
                    <a:pt x="15937" y="1092936"/>
                  </a:lnTo>
                  <a:lnTo>
                    <a:pt x="4120" y="1054868"/>
                  </a:lnTo>
                  <a:lnTo>
                    <a:pt x="0" y="1013996"/>
                  </a:lnTo>
                  <a:lnTo>
                    <a:pt x="0" y="202804"/>
                  </a:lnTo>
                  <a:close/>
                </a:path>
              </a:pathLst>
            </a:custGeom>
            <a:ln w="19050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94082" y="3704078"/>
            <a:ext cx="10651490" cy="1236345"/>
            <a:chOff x="894082" y="3704078"/>
            <a:chExt cx="10651490" cy="1236345"/>
          </a:xfrm>
        </p:grpSpPr>
        <p:sp>
          <p:nvSpPr>
            <p:cNvPr id="11" name="object 11"/>
            <p:cNvSpPr/>
            <p:nvPr/>
          </p:nvSpPr>
          <p:spPr>
            <a:xfrm>
              <a:off x="903607" y="3713604"/>
              <a:ext cx="10632440" cy="1217295"/>
            </a:xfrm>
            <a:custGeom>
              <a:avLst/>
              <a:gdLst/>
              <a:ahLst/>
              <a:cxnLst/>
              <a:rect l="l" t="t" r="r" b="b"/>
              <a:pathLst>
                <a:path w="10632440" h="1217295">
                  <a:moveTo>
                    <a:pt x="10429096" y="1216799"/>
                  </a:moveTo>
                  <a:lnTo>
                    <a:pt x="202800" y="1216799"/>
                  </a:lnTo>
                  <a:lnTo>
                    <a:pt x="156301" y="1211443"/>
                  </a:lnTo>
                  <a:lnTo>
                    <a:pt x="113615" y="1196186"/>
                  </a:lnTo>
                  <a:lnTo>
                    <a:pt x="75960" y="1172245"/>
                  </a:lnTo>
                  <a:lnTo>
                    <a:pt x="44553" y="1140839"/>
                  </a:lnTo>
                  <a:lnTo>
                    <a:pt x="20613" y="1103183"/>
                  </a:lnTo>
                  <a:lnTo>
                    <a:pt x="5356" y="1060496"/>
                  </a:lnTo>
                  <a:lnTo>
                    <a:pt x="0" y="1013995"/>
                  </a:lnTo>
                  <a:lnTo>
                    <a:pt x="0" y="202803"/>
                  </a:lnTo>
                  <a:lnTo>
                    <a:pt x="5356" y="156302"/>
                  </a:lnTo>
                  <a:lnTo>
                    <a:pt x="20613" y="113615"/>
                  </a:lnTo>
                  <a:lnTo>
                    <a:pt x="44554" y="75959"/>
                  </a:lnTo>
                  <a:lnTo>
                    <a:pt x="75961" y="44553"/>
                  </a:lnTo>
                  <a:lnTo>
                    <a:pt x="113617" y="20612"/>
                  </a:lnTo>
                  <a:lnTo>
                    <a:pt x="156306" y="5355"/>
                  </a:lnTo>
                  <a:lnTo>
                    <a:pt x="202804" y="0"/>
                  </a:lnTo>
                  <a:lnTo>
                    <a:pt x="10429099" y="0"/>
                  </a:lnTo>
                  <a:lnTo>
                    <a:pt x="10475597" y="5356"/>
                  </a:lnTo>
                  <a:lnTo>
                    <a:pt x="10518284" y="20613"/>
                  </a:lnTo>
                  <a:lnTo>
                    <a:pt x="10555939" y="44553"/>
                  </a:lnTo>
                  <a:lnTo>
                    <a:pt x="10587346" y="75960"/>
                  </a:lnTo>
                  <a:lnTo>
                    <a:pt x="10611286" y="113615"/>
                  </a:lnTo>
                  <a:lnTo>
                    <a:pt x="10626543" y="156302"/>
                  </a:lnTo>
                  <a:lnTo>
                    <a:pt x="10631899" y="202803"/>
                  </a:lnTo>
                  <a:lnTo>
                    <a:pt x="10631900" y="1013995"/>
                  </a:lnTo>
                  <a:lnTo>
                    <a:pt x="10626544" y="1060496"/>
                  </a:lnTo>
                  <a:lnTo>
                    <a:pt x="10611286" y="1103183"/>
                  </a:lnTo>
                  <a:lnTo>
                    <a:pt x="10587346" y="1140839"/>
                  </a:lnTo>
                  <a:lnTo>
                    <a:pt x="10555939" y="1172246"/>
                  </a:lnTo>
                  <a:lnTo>
                    <a:pt x="10518283" y="1196186"/>
                  </a:lnTo>
                  <a:lnTo>
                    <a:pt x="10475594" y="1211443"/>
                  </a:lnTo>
                  <a:lnTo>
                    <a:pt x="10429096" y="1216799"/>
                  </a:lnTo>
                  <a:close/>
                </a:path>
                <a:path w="10632440" h="1217295">
                  <a:moveTo>
                    <a:pt x="202804" y="1216800"/>
                  </a:move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3607" y="3713603"/>
              <a:ext cx="10632440" cy="1217295"/>
            </a:xfrm>
            <a:custGeom>
              <a:avLst/>
              <a:gdLst/>
              <a:ahLst/>
              <a:cxnLst/>
              <a:rect l="l" t="t" r="r" b="b"/>
              <a:pathLst>
                <a:path w="10632440" h="1217295">
                  <a:moveTo>
                    <a:pt x="0" y="202804"/>
                  </a:moveTo>
                  <a:lnTo>
                    <a:pt x="4120" y="161932"/>
                  </a:lnTo>
                  <a:lnTo>
                    <a:pt x="15937" y="123863"/>
                  </a:lnTo>
                  <a:lnTo>
                    <a:pt x="34635" y="89414"/>
                  </a:lnTo>
                  <a:lnTo>
                    <a:pt x="59400" y="59400"/>
                  </a:lnTo>
                  <a:lnTo>
                    <a:pt x="89414" y="34636"/>
                  </a:lnTo>
                  <a:lnTo>
                    <a:pt x="123863" y="15937"/>
                  </a:lnTo>
                  <a:lnTo>
                    <a:pt x="161932" y="4120"/>
                  </a:lnTo>
                  <a:lnTo>
                    <a:pt x="202804" y="0"/>
                  </a:lnTo>
                  <a:lnTo>
                    <a:pt x="10429095" y="0"/>
                  </a:lnTo>
                  <a:lnTo>
                    <a:pt x="10469967" y="4120"/>
                  </a:lnTo>
                  <a:lnTo>
                    <a:pt x="10508035" y="15937"/>
                  </a:lnTo>
                  <a:lnTo>
                    <a:pt x="10542485" y="34635"/>
                  </a:lnTo>
                  <a:lnTo>
                    <a:pt x="10572499" y="59399"/>
                  </a:lnTo>
                  <a:lnTo>
                    <a:pt x="10597263" y="89414"/>
                  </a:lnTo>
                  <a:lnTo>
                    <a:pt x="10615962" y="123863"/>
                  </a:lnTo>
                  <a:lnTo>
                    <a:pt x="10627779" y="161931"/>
                  </a:lnTo>
                  <a:lnTo>
                    <a:pt x="10631899" y="202803"/>
                  </a:lnTo>
                  <a:lnTo>
                    <a:pt x="10631900" y="1013995"/>
                  </a:lnTo>
                  <a:lnTo>
                    <a:pt x="10627780" y="1054867"/>
                  </a:lnTo>
                  <a:lnTo>
                    <a:pt x="10615963" y="1092936"/>
                  </a:lnTo>
                  <a:lnTo>
                    <a:pt x="10597264" y="1127385"/>
                  </a:lnTo>
                  <a:lnTo>
                    <a:pt x="10572500" y="1157400"/>
                  </a:lnTo>
                  <a:lnTo>
                    <a:pt x="10542486" y="1182164"/>
                  </a:lnTo>
                  <a:lnTo>
                    <a:pt x="10508036" y="1200862"/>
                  </a:lnTo>
                  <a:lnTo>
                    <a:pt x="10469968" y="1212679"/>
                  </a:lnTo>
                  <a:lnTo>
                    <a:pt x="10429096" y="1216800"/>
                  </a:lnTo>
                  <a:lnTo>
                    <a:pt x="202804" y="1216800"/>
                  </a:lnTo>
                  <a:lnTo>
                    <a:pt x="161931" y="1212680"/>
                  </a:lnTo>
                  <a:lnTo>
                    <a:pt x="123863" y="1200863"/>
                  </a:lnTo>
                  <a:lnTo>
                    <a:pt x="89414" y="1182164"/>
                  </a:lnTo>
                  <a:lnTo>
                    <a:pt x="59399" y="1157400"/>
                  </a:lnTo>
                  <a:lnTo>
                    <a:pt x="34635" y="1127385"/>
                  </a:lnTo>
                  <a:lnTo>
                    <a:pt x="15937" y="1092936"/>
                  </a:lnTo>
                  <a:lnTo>
                    <a:pt x="4120" y="1054868"/>
                  </a:lnTo>
                  <a:lnTo>
                    <a:pt x="0" y="1013996"/>
                  </a:lnTo>
                  <a:lnTo>
                    <a:pt x="0" y="202804"/>
                  </a:lnTo>
                  <a:close/>
                </a:path>
              </a:pathLst>
            </a:custGeom>
            <a:ln w="19050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94082" y="5108078"/>
            <a:ext cx="10651490" cy="1236345"/>
            <a:chOff x="894082" y="5108078"/>
            <a:chExt cx="10651490" cy="1236345"/>
          </a:xfrm>
        </p:grpSpPr>
        <p:sp>
          <p:nvSpPr>
            <p:cNvPr id="14" name="object 14"/>
            <p:cNvSpPr/>
            <p:nvPr/>
          </p:nvSpPr>
          <p:spPr>
            <a:xfrm>
              <a:off x="903607" y="5117604"/>
              <a:ext cx="10632440" cy="1217295"/>
            </a:xfrm>
            <a:custGeom>
              <a:avLst/>
              <a:gdLst/>
              <a:ahLst/>
              <a:cxnLst/>
              <a:rect l="l" t="t" r="r" b="b"/>
              <a:pathLst>
                <a:path w="10632440" h="1217295">
                  <a:moveTo>
                    <a:pt x="10429096" y="1216799"/>
                  </a:moveTo>
                  <a:lnTo>
                    <a:pt x="202800" y="1216799"/>
                  </a:lnTo>
                  <a:lnTo>
                    <a:pt x="156301" y="1211443"/>
                  </a:lnTo>
                  <a:lnTo>
                    <a:pt x="113615" y="1196186"/>
                  </a:lnTo>
                  <a:lnTo>
                    <a:pt x="75960" y="1172245"/>
                  </a:lnTo>
                  <a:lnTo>
                    <a:pt x="44553" y="1140839"/>
                  </a:lnTo>
                  <a:lnTo>
                    <a:pt x="20613" y="1103183"/>
                  </a:lnTo>
                  <a:lnTo>
                    <a:pt x="5356" y="1060496"/>
                  </a:lnTo>
                  <a:lnTo>
                    <a:pt x="0" y="1013995"/>
                  </a:lnTo>
                  <a:lnTo>
                    <a:pt x="0" y="202803"/>
                  </a:lnTo>
                  <a:lnTo>
                    <a:pt x="5356" y="156302"/>
                  </a:lnTo>
                  <a:lnTo>
                    <a:pt x="20613" y="113615"/>
                  </a:lnTo>
                  <a:lnTo>
                    <a:pt x="44554" y="75959"/>
                  </a:lnTo>
                  <a:lnTo>
                    <a:pt x="75961" y="44553"/>
                  </a:lnTo>
                  <a:lnTo>
                    <a:pt x="113617" y="20612"/>
                  </a:lnTo>
                  <a:lnTo>
                    <a:pt x="156306" y="5355"/>
                  </a:lnTo>
                  <a:lnTo>
                    <a:pt x="202804" y="0"/>
                  </a:lnTo>
                  <a:lnTo>
                    <a:pt x="10429099" y="0"/>
                  </a:lnTo>
                  <a:lnTo>
                    <a:pt x="10475597" y="5356"/>
                  </a:lnTo>
                  <a:lnTo>
                    <a:pt x="10518284" y="20613"/>
                  </a:lnTo>
                  <a:lnTo>
                    <a:pt x="10555939" y="44553"/>
                  </a:lnTo>
                  <a:lnTo>
                    <a:pt x="10587346" y="75960"/>
                  </a:lnTo>
                  <a:lnTo>
                    <a:pt x="10611286" y="113615"/>
                  </a:lnTo>
                  <a:lnTo>
                    <a:pt x="10626543" y="156302"/>
                  </a:lnTo>
                  <a:lnTo>
                    <a:pt x="10631899" y="202803"/>
                  </a:lnTo>
                  <a:lnTo>
                    <a:pt x="10631900" y="1013995"/>
                  </a:lnTo>
                  <a:lnTo>
                    <a:pt x="10626544" y="1060496"/>
                  </a:lnTo>
                  <a:lnTo>
                    <a:pt x="10611286" y="1103183"/>
                  </a:lnTo>
                  <a:lnTo>
                    <a:pt x="10587346" y="1140839"/>
                  </a:lnTo>
                  <a:lnTo>
                    <a:pt x="10555939" y="1172246"/>
                  </a:lnTo>
                  <a:lnTo>
                    <a:pt x="10518283" y="1196186"/>
                  </a:lnTo>
                  <a:lnTo>
                    <a:pt x="10475594" y="1211443"/>
                  </a:lnTo>
                  <a:lnTo>
                    <a:pt x="10429096" y="1216799"/>
                  </a:lnTo>
                  <a:close/>
                </a:path>
                <a:path w="10632440" h="1217295">
                  <a:moveTo>
                    <a:pt x="202804" y="1216800"/>
                  </a:moveTo>
                  <a:close/>
                </a:path>
              </a:pathLst>
            </a:custGeom>
            <a:solidFill>
              <a:srgbClr val="2A5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3607" y="5117603"/>
              <a:ext cx="10632440" cy="1217295"/>
            </a:xfrm>
            <a:custGeom>
              <a:avLst/>
              <a:gdLst/>
              <a:ahLst/>
              <a:cxnLst/>
              <a:rect l="l" t="t" r="r" b="b"/>
              <a:pathLst>
                <a:path w="10632440" h="1217295">
                  <a:moveTo>
                    <a:pt x="0" y="202804"/>
                  </a:moveTo>
                  <a:lnTo>
                    <a:pt x="4120" y="161932"/>
                  </a:lnTo>
                  <a:lnTo>
                    <a:pt x="15937" y="123863"/>
                  </a:lnTo>
                  <a:lnTo>
                    <a:pt x="34635" y="89414"/>
                  </a:lnTo>
                  <a:lnTo>
                    <a:pt x="59400" y="59400"/>
                  </a:lnTo>
                  <a:lnTo>
                    <a:pt x="89414" y="34636"/>
                  </a:lnTo>
                  <a:lnTo>
                    <a:pt x="123863" y="15937"/>
                  </a:lnTo>
                  <a:lnTo>
                    <a:pt x="161932" y="4120"/>
                  </a:lnTo>
                  <a:lnTo>
                    <a:pt x="202804" y="0"/>
                  </a:lnTo>
                  <a:lnTo>
                    <a:pt x="10429095" y="0"/>
                  </a:lnTo>
                  <a:lnTo>
                    <a:pt x="10469967" y="4120"/>
                  </a:lnTo>
                  <a:lnTo>
                    <a:pt x="10508035" y="15937"/>
                  </a:lnTo>
                  <a:lnTo>
                    <a:pt x="10542485" y="34635"/>
                  </a:lnTo>
                  <a:lnTo>
                    <a:pt x="10572499" y="59399"/>
                  </a:lnTo>
                  <a:lnTo>
                    <a:pt x="10597263" y="89414"/>
                  </a:lnTo>
                  <a:lnTo>
                    <a:pt x="10615962" y="123863"/>
                  </a:lnTo>
                  <a:lnTo>
                    <a:pt x="10627779" y="161931"/>
                  </a:lnTo>
                  <a:lnTo>
                    <a:pt x="10631899" y="202803"/>
                  </a:lnTo>
                  <a:lnTo>
                    <a:pt x="10631900" y="1013995"/>
                  </a:lnTo>
                  <a:lnTo>
                    <a:pt x="10627780" y="1054867"/>
                  </a:lnTo>
                  <a:lnTo>
                    <a:pt x="10615963" y="1092936"/>
                  </a:lnTo>
                  <a:lnTo>
                    <a:pt x="10597264" y="1127385"/>
                  </a:lnTo>
                  <a:lnTo>
                    <a:pt x="10572500" y="1157399"/>
                  </a:lnTo>
                  <a:lnTo>
                    <a:pt x="10542486" y="1182164"/>
                  </a:lnTo>
                  <a:lnTo>
                    <a:pt x="10508036" y="1200862"/>
                  </a:lnTo>
                  <a:lnTo>
                    <a:pt x="10469968" y="1212679"/>
                  </a:lnTo>
                  <a:lnTo>
                    <a:pt x="10429096" y="1216800"/>
                  </a:lnTo>
                  <a:lnTo>
                    <a:pt x="202804" y="1216800"/>
                  </a:lnTo>
                  <a:lnTo>
                    <a:pt x="161931" y="1212680"/>
                  </a:lnTo>
                  <a:lnTo>
                    <a:pt x="123863" y="1200863"/>
                  </a:lnTo>
                  <a:lnTo>
                    <a:pt x="89414" y="1182164"/>
                  </a:lnTo>
                  <a:lnTo>
                    <a:pt x="59399" y="1157400"/>
                  </a:lnTo>
                  <a:lnTo>
                    <a:pt x="34635" y="1127385"/>
                  </a:lnTo>
                  <a:lnTo>
                    <a:pt x="15937" y="1092936"/>
                  </a:lnTo>
                  <a:lnTo>
                    <a:pt x="4120" y="1054868"/>
                  </a:lnTo>
                  <a:lnTo>
                    <a:pt x="0" y="1013996"/>
                  </a:lnTo>
                  <a:lnTo>
                    <a:pt x="0" y="202804"/>
                  </a:lnTo>
                  <a:close/>
                </a:path>
              </a:pathLst>
            </a:custGeom>
            <a:ln w="19049">
              <a:solidFill>
                <a:srgbClr val="ABD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37504" y="1337860"/>
            <a:ext cx="10093960" cy="4728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Accuracy: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Overall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correctness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emotion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predictions.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10"/>
              </a:spcBef>
            </a:pPr>
            <a:endParaRPr sz="2400">
              <a:latin typeface="Arial MT"/>
              <a:cs typeface="Arial MT"/>
            </a:endParaRPr>
          </a:p>
          <a:p>
            <a:pPr marL="16510" marR="45720">
              <a:lnSpc>
                <a:spcPts val="263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Precision,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Recall,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F1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Score: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quantify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quality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predictions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2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emotion</a:t>
            </a:r>
            <a:r>
              <a:rPr sz="2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category.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2400">
              <a:latin typeface="Arial MT"/>
              <a:cs typeface="Arial MT"/>
            </a:endParaRPr>
          </a:p>
          <a:p>
            <a:pPr marL="16510" marR="5080">
              <a:lnSpc>
                <a:spcPts val="263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Confusion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Matrix: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visualize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model's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across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range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emotions.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2400">
              <a:latin typeface="Arial MT"/>
              <a:cs typeface="Arial MT"/>
            </a:endParaRPr>
          </a:p>
          <a:p>
            <a:pPr marL="16510" marR="764540">
              <a:lnSpc>
                <a:spcPts val="2630"/>
              </a:lnSpc>
              <a:spcBef>
                <a:spcPts val="5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ROC-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AUC: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Particularly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multi-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setting,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assess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model's discriminative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ability.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BA9D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845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EMOTION DETECTION IN TEXT</vt:lpstr>
      <vt:lpstr>PROJECT TOPIC</vt:lpstr>
      <vt:lpstr>PROJECT OBJECTIVES</vt:lpstr>
      <vt:lpstr>STATEMENT OF VALUE</vt:lpstr>
      <vt:lpstr>STATE OF THE ART AND RELEVANT WORKS (1/2)</vt:lpstr>
      <vt:lpstr>STATE OF THE ART AND RELEVANT WORKS (2/2)</vt:lpstr>
      <vt:lpstr>APPROACH</vt:lpstr>
      <vt:lpstr>DELIVERABLES</vt:lpstr>
      <vt:lpstr>EVALUATION METHODOLOGY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Detection in text</dc:title>
  <dc:creator>VENKAT REDDY</dc:creator>
  <cp:lastModifiedBy>Rohith Abburi</cp:lastModifiedBy>
  <cp:revision>1</cp:revision>
  <dcterms:created xsi:type="dcterms:W3CDTF">2024-11-04T04:25:13Z</dcterms:created>
  <dcterms:modified xsi:type="dcterms:W3CDTF">2024-12-01T21:50:44Z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2023-10-31T00:00:00Z</vt:filetime>
  </property>
  <property fmtid="{D5CDD505-2E9C-101B-9397-08002B2CF9AE}" pid="3" name="Creator">
    <vt:lpwstr>Aspose Ltd.</vt:lpwstr>
  </property>
  <property fmtid="{D5CDD505-2E9C-101B-9397-08002B2CF9AE}" pid="4" name="LastSaved">
    <vt:filetime>2024-11-04T00:00:00Z</vt:filetime>
  </property>
  <property fmtid="{D5CDD505-2E9C-101B-9397-08002B2CF9AE}" pid="5" name="Producer">
    <vt:lpwstr>Aspose.PDF for Java 19.12</vt:lpwstr>
  </property>
</Properties>
</file>