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58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8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21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5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235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9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3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8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5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68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2A8575B-9C20-4B8C-BEAD-FE01504E3975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F98A6EF-512D-47AB-BD7A-453E766B440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66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DD03-F79B-FD7D-71A2-BC1F954C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IN" dirty="0">
                <a:solidFill>
                  <a:srgbClr val="FFFFFF"/>
                </a:solidFill>
              </a:rPr>
              <a:t>Topic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7610-7733-3DF8-C09E-1DC157D1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IN"/>
              <a:t>https://www.canva.com/design/DAG0jKeNmbE/mn94v3O2EE8Y2U6Uqpf8mQ/edit?utm_content=DAG0jKeNmbE&amp;utm_campaign=designshare&amp;utm_medium=link2&amp;utm_source=sharebutton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8311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Topic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 Abinav</dc:creator>
  <cp:lastModifiedBy>Rohith Abinav</cp:lastModifiedBy>
  <cp:revision>2</cp:revision>
  <dcterms:created xsi:type="dcterms:W3CDTF">2025-10-01T13:08:00Z</dcterms:created>
  <dcterms:modified xsi:type="dcterms:W3CDTF">2025-10-01T13:11:17Z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2025-10-01T13:09:31Z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615b1fb2-b2a3-41a3-890e-c98b52597c7b</vt:lpwstr>
  </property>
  <property fmtid="{D5CDD505-2E9C-101B-9397-08002B2CF9AE}" pid="7" name="MSIP_Label_defa4170-0d19-0005-0004-bc88714345d2_ActionId">
    <vt:lpwstr>ee6f9854-fc7f-4a1d-881d-d7bcf86774a1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