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3"/>
    <p:restoredTop sz="96327"/>
  </p:normalViewPr>
  <p:slideViewPr>
    <p:cSldViewPr snapToGrid="0">
      <p:cViewPr>
        <p:scale>
          <a:sx n="143" d="100"/>
          <a:sy n="143" d="100"/>
        </p:scale>
        <p:origin x="3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0754-C4EB-C75F-26C5-0A6289C6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9CED1-37FC-DF34-F7AA-9C2C2B5D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7BB5D-169E-64AC-D76B-449D2DA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7222-DEDB-2071-66C4-5E36DE80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6881-1080-85F9-3F3F-8C3AA82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AD7C-0670-2B85-7F9C-86CF33A9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567C-824B-30CB-30FF-74C6B84D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92D3-1EF7-E7BB-3D26-EB3F69F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A1E8-57FF-6C0C-BEF0-62DE619F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DE25-1C70-749D-F049-AE6ED1CC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DD534-FF3F-D718-CED0-B29D68806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D77DE-026C-EE91-36B7-D8CCCE77C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0C59-3F74-F3A3-BF08-9CD9AA90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B816-166A-7116-FAD0-B93FBF39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947C-1452-A406-0520-6FE10040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82FD-553C-4EC4-865B-B867367E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700B-54E1-1478-C3C7-17CB4206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C484-154C-D0C5-F28F-7F11C3EB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99F5-D5F7-F418-2D0E-65579CC1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E75C-5BFF-796C-24A8-B32EA06F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2F78-9EC3-FB2E-6EAA-47B8740B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36A70-9C46-C729-5701-6038FCC9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8975-20B1-6CCB-6613-654DAC1C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32E8-1712-E53D-49ED-9575D7A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1B4-9EAC-1C5E-3730-65B039B5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4CCE-4527-FFA0-1C82-7612E6D6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842E-ECC3-A088-6CAC-4F79DAC4E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EC55-33AF-2EC4-497E-B6B97D26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0E54C-2B32-7E2D-B6D4-EC67A004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AFBE7-0E52-3E0E-5C69-85F193E1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D1D0-129D-EEFC-383C-6253D775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098-00D3-F856-BD35-FD521563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93A3C-A41D-CE84-79A6-E31F2336E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0C9DC-FE55-5929-1970-F4C619B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2BB6E-0B8A-5209-472C-CF138FDDE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E0CF0-73BA-6785-C3A8-E1C81020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3E983-BCE0-0337-DAAF-86787030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59C06-C14C-67D8-695E-AB24E13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B787B-D2E6-6DCE-AC32-56801EB1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0E96-CDE6-ABB7-12FE-E4B7F241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6BAE3-C45A-155E-3F9D-B18643F7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E1DAF-B485-72CC-9958-ED08EC2C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71E0-D1E3-0993-8F69-1A4E80D8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D3488-4844-C124-C571-4758C759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F1F3E-269F-F8BB-7FE1-18123721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FD58B-BEEE-253E-15F8-BD04AFFB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57CE-D3EF-4752-26DF-DAA5C4D4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60BB-53E0-9F96-C9EA-7A7B3EAD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8B81-A4C2-272D-D8D1-52D5F2F78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C79C-CD49-F87E-407E-D11B0107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6051-6641-2FBB-CED2-95252107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22278-EDAA-4C2D-75E3-135CCC75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374-B458-FBE0-9A98-5D4F11D7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B7E0C-0793-2BDA-EB23-AE8F76B09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C0F5E-3AE4-AAF0-11E0-C068258E4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5AC24-277C-DF7D-974F-FD66980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1DFC0-EB34-5E08-BED9-F6EE0E20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0F31E-4A81-6EAF-092A-9AA8B5DC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7A45C-01E3-6BF5-AF1C-ED851174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893A0-7011-6C7E-7B8C-9EB70433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1946-CB26-ADA8-3EF9-969225FDE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F70473-83B3-F34C-ADA8-14328B02233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7A66-49B7-A0F5-5E56-7C163287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18D7-D821-9E42-995D-6CB2B0162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131B7-19F8-6C4A-88D7-93550149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6046-3615-A9ED-63EC-4FAA85FE6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4400" b="1" dirty="0">
                <a:latin typeface="Helvetica" pitchFamily="2" charset="0"/>
              </a:rPr>
              <a:t>Introduction </a:t>
            </a:r>
          </a:p>
        </p:txBody>
      </p:sp>
      <p:pic>
        <p:nvPicPr>
          <p:cNvPr id="7" name="Picture 6" descr="A blue car with a person in the front&#10;&#10;Description automatically generated">
            <a:extLst>
              <a:ext uri="{FF2B5EF4-FFF2-40B4-BE49-F238E27FC236}">
                <a16:creationId xmlns:a16="http://schemas.microsoft.com/office/drawing/2014/main" id="{41F7D6FA-7469-52BF-ADD3-0535E79A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91508"/>
            <a:ext cx="5982159" cy="371268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621BA4-3372-294F-6DB4-38840E5B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59" y="2256365"/>
            <a:ext cx="6081311" cy="374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370E-6309-0717-772B-26EB39B6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8EA1-357E-9A0C-8117-50E65E96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latin typeface="HELVETICA LIGHT OBLIQUE" panose="020B0403020202020204" pitchFamily="34" charset="0"/>
            </a:endParaRPr>
          </a:p>
          <a:p>
            <a:r>
              <a:rPr lang="en-US" b="1" i="1" dirty="0">
                <a:latin typeface="HELVETICA LIGHT OBLIQUE" panose="020B0403020202020204" pitchFamily="34" charset="0"/>
              </a:rPr>
              <a:t>Objective: To help users find the most cost-effective car option considering purchase price and long-term use.</a:t>
            </a:r>
          </a:p>
          <a:p>
            <a:pPr marL="0" indent="0">
              <a:buNone/>
            </a:pPr>
            <a:endParaRPr lang="en-US" b="1" i="1" dirty="0">
              <a:latin typeface="HELVETICA LIGHT OBLIQUE" panose="020B0403020202020204" pitchFamily="34" charset="0"/>
            </a:endParaRPr>
          </a:p>
          <a:p>
            <a:r>
              <a:rPr lang="en-US" b="1" i="1" dirty="0">
                <a:latin typeface="HELVETICA LIGHT OBLIQUE" panose="020B0403020202020204" pitchFamily="34" charset="0"/>
              </a:rPr>
              <a:t>Approach: Developing a ML model to estimate total costs based on user input (annual mileage, ownership period).</a:t>
            </a:r>
          </a:p>
          <a:p>
            <a:endParaRPr lang="en-US" b="1" i="1" dirty="0">
              <a:latin typeface="HELVETICA LIGHT OBLIQUE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5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36FB-6E1A-FED4-AA50-33B1C79C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D412-DBEC-3BA9-7A4F-B4A859DD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Helvetica Oblique" pitchFamily="2" charset="0"/>
              </a:rPr>
              <a:t>informed decision-making for budget-conscious buyers like Adam </a:t>
            </a:r>
          </a:p>
          <a:p>
            <a:endParaRPr lang="en-US" i="1" dirty="0">
              <a:latin typeface="Helvetica Oblique" pitchFamily="2" charset="0"/>
            </a:endParaRPr>
          </a:p>
          <a:p>
            <a:r>
              <a:rPr lang="en-US" i="1" dirty="0">
                <a:latin typeface="Helvetica Oblique" pitchFamily="2" charset="0"/>
              </a:rPr>
              <a:t>Assists in understanding long-term financial implications of car ownership</a:t>
            </a:r>
          </a:p>
        </p:txBody>
      </p:sp>
    </p:spTree>
    <p:extLst>
      <p:ext uri="{BB962C8B-B14F-4D97-AF65-F5344CB8AC3E}">
        <p14:creationId xmlns:p14="http://schemas.microsoft.com/office/powerpoint/2010/main" val="373641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14D7-F056-4389-481A-F29A60F7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Challenges</a:t>
            </a:r>
            <a:br>
              <a:rPr lang="en-US" b="1" dirty="0">
                <a:latin typeface="Helvetica" pitchFamily="2" charset="0"/>
              </a:rPr>
            </a:b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7046-F8BF-5012-5EC2-7F7AEF76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Helvetica Oblique" pitchFamily="2" charset="0"/>
              </a:rPr>
              <a:t>Feature engineering the</a:t>
            </a:r>
            <a:r>
              <a:rPr lang="en-US" i="1" dirty="0">
                <a:latin typeface="Helvetica Oblique" pitchFamily="2" charset="0"/>
              </a:rPr>
              <a:t> dataset </a:t>
            </a:r>
            <a:r>
              <a:rPr lang="en-US" i="1" dirty="0">
                <a:latin typeface="Helvetica Oblique" pitchFamily="2" charset="0"/>
              </a:rPr>
              <a:t>on </a:t>
            </a:r>
            <a:r>
              <a:rPr lang="en-US" i="1" dirty="0" err="1">
                <a:latin typeface="Helvetica Oblique" pitchFamily="2" charset="0"/>
              </a:rPr>
              <a:t>inbalanced</a:t>
            </a:r>
            <a:r>
              <a:rPr lang="en-US" i="1" dirty="0">
                <a:latin typeface="Helvetica Oblique" pitchFamily="2" charset="0"/>
              </a:rPr>
              <a:t> dataset</a:t>
            </a:r>
            <a:endParaRPr lang="en-US" i="1" dirty="0">
              <a:latin typeface="Helvetica Oblique" pitchFamily="2" charset="0"/>
            </a:endParaRPr>
          </a:p>
          <a:p>
            <a:pPr marL="0" indent="0">
              <a:buNone/>
            </a:pPr>
            <a:endParaRPr lang="en-US" i="1" dirty="0">
              <a:latin typeface="Helvetica Oblique" pitchFamily="2" charset="0"/>
            </a:endParaRPr>
          </a:p>
          <a:p>
            <a:r>
              <a:rPr lang="en-US" i="1" dirty="0">
                <a:latin typeface="Helvetica Oblique" pitchFamily="2" charset="0"/>
              </a:rPr>
              <a:t>Ensuring the model reliably </a:t>
            </a:r>
            <a:r>
              <a:rPr lang="en-US" i="1" dirty="0">
                <a:latin typeface="Helvetica Oblique" pitchFamily="2" charset="0"/>
              </a:rPr>
              <a:t>predicts for all possible costs </a:t>
            </a:r>
          </a:p>
        </p:txBody>
      </p:sp>
    </p:spTree>
    <p:extLst>
      <p:ext uri="{BB962C8B-B14F-4D97-AF65-F5344CB8AC3E}">
        <p14:creationId xmlns:p14="http://schemas.microsoft.com/office/powerpoint/2010/main" val="28468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B23C-5643-E169-5C01-53626A2A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Interesting Findings</a:t>
            </a:r>
            <a:br>
              <a:rPr lang="en-US" b="1" dirty="0">
                <a:latin typeface="Helvetica" pitchFamily="2" charset="0"/>
              </a:rPr>
            </a:b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2A29-53C0-E73B-3D19-3ED04CE0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Insights:</a:t>
            </a:r>
          </a:p>
          <a:p>
            <a:pPr lvl="1"/>
            <a:r>
              <a:rPr lang="en-US" dirty="0"/>
              <a:t>New car models</a:t>
            </a:r>
          </a:p>
          <a:p>
            <a:pPr lvl="1"/>
            <a:r>
              <a:rPr lang="en-US" dirty="0"/>
              <a:t>Affordability annually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stakeholder :</a:t>
            </a:r>
          </a:p>
          <a:p>
            <a:pPr lvl="1"/>
            <a:r>
              <a:rPr lang="en-US" dirty="0"/>
              <a:t>	inventory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6DF21-5602-3BD0-92F4-9C480ECE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243" y="1205294"/>
            <a:ext cx="6546757" cy="48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398D-15DD-E2D4-66EF-D6383B6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675A-1B86-62A2-4557-B1EB15E1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RandomForest</a:t>
            </a:r>
            <a:r>
              <a:rPr lang="en-US" dirty="0"/>
              <a:t> regressor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612-8AA3-8814-8DD7-3D3F37ED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5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itchFamily="2" charset="0"/>
              </a:rPr>
              <a:t>Conclusion</a:t>
            </a:r>
            <a:br>
              <a:rPr lang="en-US" b="1" dirty="0">
                <a:latin typeface="Helvetica" pitchFamily="2" charset="0"/>
              </a:rPr>
            </a:br>
            <a:br>
              <a:rPr lang="en-US" b="1" dirty="0">
                <a:latin typeface="Helvetica" pitchFamily="2" charset="0"/>
              </a:rPr>
            </a:br>
            <a:endParaRPr lang="en-US" b="1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9F5B-9DEA-8FED-0852-88D19222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our project provides a valuable tool for those seeking financial prudence in car ownership. Looking forward, we are exploring ways to make the dataset with less outliers &amp; refine our model further .</a:t>
            </a:r>
          </a:p>
        </p:txBody>
      </p:sp>
    </p:spTree>
    <p:extLst>
      <p:ext uri="{BB962C8B-B14F-4D97-AF65-F5344CB8AC3E}">
        <p14:creationId xmlns:p14="http://schemas.microsoft.com/office/powerpoint/2010/main" val="407923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137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Helvetica</vt:lpstr>
      <vt:lpstr>HELVETICA LIGHT OBLIQUE</vt:lpstr>
      <vt:lpstr>Helvetica Oblique</vt:lpstr>
      <vt:lpstr>Helvetica Oblique</vt:lpstr>
      <vt:lpstr>Office Theme</vt:lpstr>
      <vt:lpstr>Introduction </vt:lpstr>
      <vt:lpstr>Goal</vt:lpstr>
      <vt:lpstr>Impact</vt:lpstr>
      <vt:lpstr>Challenges </vt:lpstr>
      <vt:lpstr>Interesting Findings </vt:lpstr>
      <vt:lpstr>Machine Learning Models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Rohith Ajith</dc:creator>
  <cp:lastModifiedBy>Rohith Ajith</cp:lastModifiedBy>
  <cp:revision>2</cp:revision>
  <dcterms:created xsi:type="dcterms:W3CDTF">2024-03-20T22:12:02Z</dcterms:created>
  <dcterms:modified xsi:type="dcterms:W3CDTF">2024-03-21T13:34:00Z</dcterms:modified>
</cp:coreProperties>
</file>