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EE792-0A3B-4D22-8770-0258E4BC1783}" v="31" dt="2024-07-18T01:24:1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na Kalluraya" userId="4fa611e1-3846-4db7-ab4d-4678fce3b694" providerId="ADAL" clId="{123EE792-0A3B-4D22-8770-0258E4BC1783}"/>
    <pc:docChg chg="undo redo custSel addSld delSld modSld">
      <pc:chgData name="Sapna Kalluraya" userId="4fa611e1-3846-4db7-ab4d-4678fce3b694" providerId="ADAL" clId="{123EE792-0A3B-4D22-8770-0258E4BC1783}" dt="2024-07-18T01:21:51.729" v="548" actId="27636"/>
      <pc:docMkLst>
        <pc:docMk/>
      </pc:docMkLst>
      <pc:sldChg chg="addSp delSp modSp mod setBg addAnim delAnim setClrOvrMap delDesignElem">
        <pc:chgData name="Sapna Kalluraya" userId="4fa611e1-3846-4db7-ab4d-4678fce3b694" providerId="ADAL" clId="{123EE792-0A3B-4D22-8770-0258E4BC1783}" dt="2024-07-18T01:21:51.729" v="548" actId="27636"/>
        <pc:sldMkLst>
          <pc:docMk/>
          <pc:sldMk cId="2254655625" sldId="256"/>
        </pc:sldMkLst>
        <pc:spChg chg="mod ord">
          <ac:chgData name="Sapna Kalluraya" userId="4fa611e1-3846-4db7-ab4d-4678fce3b694" providerId="ADAL" clId="{123EE792-0A3B-4D22-8770-0258E4BC1783}" dt="2024-07-18T01:21:25.702" v="544" actId="14100"/>
          <ac:spMkLst>
            <pc:docMk/>
            <pc:sldMk cId="2254655625" sldId="256"/>
            <ac:spMk id="2" creationId="{70A930AE-CAA9-16CE-A19A-30151C131D5A}"/>
          </ac:spMkLst>
        </pc:spChg>
        <pc:spChg chg="mod">
          <ac:chgData name="Sapna Kalluraya" userId="4fa611e1-3846-4db7-ab4d-4678fce3b694" providerId="ADAL" clId="{123EE792-0A3B-4D22-8770-0258E4BC1783}" dt="2024-07-18T01:21:51.729" v="548" actId="27636"/>
          <ac:spMkLst>
            <pc:docMk/>
            <pc:sldMk cId="2254655625" sldId="256"/>
            <ac:spMk id="3" creationId="{3D0588BF-3503-DD9D-62A4-505D3D6800F1}"/>
          </ac:spMkLst>
        </pc:spChg>
        <pc:spChg chg="add mod">
          <ac:chgData name="Sapna Kalluraya" userId="4fa611e1-3846-4db7-ab4d-4678fce3b694" providerId="ADAL" clId="{123EE792-0A3B-4D22-8770-0258E4BC1783}" dt="2024-07-18T01:20:46.925" v="541" actId="1076"/>
          <ac:spMkLst>
            <pc:docMk/>
            <pc:sldMk cId="2254655625" sldId="256"/>
            <ac:spMk id="4" creationId="{633F34D2-1763-FAD0-6172-2815F16E513C}"/>
          </ac:spMkLst>
        </pc:spChg>
        <pc:spChg chg="add">
          <ac:chgData name="Sapna Kalluraya" userId="4fa611e1-3846-4db7-ab4d-4678fce3b694" providerId="ADAL" clId="{123EE792-0A3B-4D22-8770-0258E4BC1783}" dt="2024-07-18T01:19:47.043" v="519" actId="26606"/>
          <ac:spMkLst>
            <pc:docMk/>
            <pc:sldMk cId="2254655625" sldId="256"/>
            <ac:spMk id="7" creationId="{DE27238C-8EAF-4098-86E6-7723B7DAE601}"/>
          </ac:spMkLst>
        </pc:spChg>
        <pc:spChg chg="add del">
          <ac:chgData name="Sapna Kalluraya" userId="4fa611e1-3846-4db7-ab4d-4678fce3b694" providerId="ADAL" clId="{123EE792-0A3B-4D22-8770-0258E4BC1783}" dt="2024-07-18T00:57:25.150" v="247" actId="26606"/>
          <ac:spMkLst>
            <pc:docMk/>
            <pc:sldMk cId="2254655625" sldId="256"/>
            <ac:spMk id="8" creationId="{DE27238C-8EAF-4098-86E6-7723B7DAE601}"/>
          </ac:spMkLst>
        </pc:spChg>
        <pc:spChg chg="add">
          <ac:chgData name="Sapna Kalluraya" userId="4fa611e1-3846-4db7-ab4d-4678fce3b694" providerId="ADAL" clId="{123EE792-0A3B-4D22-8770-0258E4BC1783}" dt="2024-07-18T01:19:47.043" v="519" actId="26606"/>
          <ac:spMkLst>
            <pc:docMk/>
            <pc:sldMk cId="2254655625" sldId="256"/>
            <ac:spMk id="9" creationId="{992F97B1-1891-4FCC-9E5F-BA97EDB48F89}"/>
          </ac:spMkLst>
        </pc:spChg>
        <pc:spChg chg="add del">
          <ac:chgData name="Sapna Kalluraya" userId="4fa611e1-3846-4db7-ab4d-4678fce3b694" providerId="ADAL" clId="{123EE792-0A3B-4D22-8770-0258E4BC1783}" dt="2024-07-18T00:57:25.150" v="247" actId="26606"/>
          <ac:spMkLst>
            <pc:docMk/>
            <pc:sldMk cId="2254655625" sldId="256"/>
            <ac:spMk id="10" creationId="{992F97B1-1891-4FCC-9E5F-BA97EDB48F89}"/>
          </ac:spMkLst>
        </pc:spChg>
        <pc:spChg chg="add">
          <ac:chgData name="Sapna Kalluraya" userId="4fa611e1-3846-4db7-ab4d-4678fce3b694" providerId="ADAL" clId="{123EE792-0A3B-4D22-8770-0258E4BC1783}" dt="2024-07-18T01:19:47.043" v="519" actId="26606"/>
          <ac:spMkLst>
            <pc:docMk/>
            <pc:sldMk cId="2254655625" sldId="256"/>
            <ac:spMk id="11" creationId="{78C6C821-FEE1-4EB6-9590-C021440C77DE}"/>
          </ac:spMkLst>
        </pc:spChg>
        <pc:spChg chg="add del">
          <ac:chgData name="Sapna Kalluraya" userId="4fa611e1-3846-4db7-ab4d-4678fce3b694" providerId="ADAL" clId="{123EE792-0A3B-4D22-8770-0258E4BC1783}" dt="2024-07-18T00:57:25.150" v="247" actId="26606"/>
          <ac:spMkLst>
            <pc:docMk/>
            <pc:sldMk cId="2254655625" sldId="256"/>
            <ac:spMk id="12" creationId="{78C6C821-FEE1-4EB6-9590-C021440C77DE}"/>
          </ac:spMkLst>
        </pc:spChg>
        <pc:spChg chg="add del">
          <ac:chgData name="Sapna Kalluraya" userId="4fa611e1-3846-4db7-ab4d-4678fce3b694" providerId="ADAL" clId="{123EE792-0A3B-4D22-8770-0258E4BC1783}" dt="2024-07-18T00:57:25.150" v="247" actId="26606"/>
          <ac:spMkLst>
            <pc:docMk/>
            <pc:sldMk cId="2254655625" sldId="256"/>
            <ac:spMk id="14" creationId="{B61A74B3-E247-44D4-8C48-FAE8E2056401}"/>
          </ac:spMkLst>
        </pc:spChg>
        <pc:spChg chg="add">
          <ac:chgData name="Sapna Kalluraya" userId="4fa611e1-3846-4db7-ab4d-4678fce3b694" providerId="ADAL" clId="{123EE792-0A3B-4D22-8770-0258E4BC1783}" dt="2024-07-18T01:19:47.043" v="519" actId="26606"/>
          <ac:spMkLst>
            <pc:docMk/>
            <pc:sldMk cId="2254655625" sldId="256"/>
            <ac:spMk id="16" creationId="{B61A74B3-E247-44D4-8C48-FAE8E2056401}"/>
          </ac:spMkLst>
        </pc:spChg>
        <pc:spChg chg="add del">
          <ac:chgData name="Sapna Kalluraya" userId="4fa611e1-3846-4db7-ab4d-4678fce3b694" providerId="ADAL" clId="{123EE792-0A3B-4D22-8770-0258E4BC1783}" dt="2024-07-18T00:57:19.627" v="238" actId="26606"/>
          <ac:spMkLst>
            <pc:docMk/>
            <pc:sldMk cId="2254655625" sldId="256"/>
            <ac:spMk id="19" creationId="{859FEF9A-9073-4D0C-AE3F-4B05B7C78A93}"/>
          </ac:spMkLst>
        </pc:spChg>
        <pc:spChg chg="add del">
          <ac:chgData name="Sapna Kalluraya" userId="4fa611e1-3846-4db7-ab4d-4678fce3b694" providerId="ADAL" clId="{123EE792-0A3B-4D22-8770-0258E4BC1783}" dt="2024-07-18T00:57:19.627" v="238" actId="26606"/>
          <ac:spMkLst>
            <pc:docMk/>
            <pc:sldMk cId="2254655625" sldId="256"/>
            <ac:spMk id="27" creationId="{4A050BCC-0CE3-4398-8A11-7F2AFE71810D}"/>
          </ac:spMkLst>
        </pc:spChg>
        <pc:spChg chg="add del">
          <ac:chgData name="Sapna Kalluraya" userId="4fa611e1-3846-4db7-ab4d-4678fce3b694" providerId="ADAL" clId="{123EE792-0A3B-4D22-8770-0258E4BC1783}" dt="2024-07-18T00:57:19.627" v="238" actId="26606"/>
          <ac:spMkLst>
            <pc:docMk/>
            <pc:sldMk cId="2254655625" sldId="256"/>
            <ac:spMk id="31" creationId="{9A868E46-760C-4803-96E3-94D7FF55D339}"/>
          </ac:spMkLst>
        </pc:spChg>
        <pc:picChg chg="add del">
          <ac:chgData name="Sapna Kalluraya" userId="4fa611e1-3846-4db7-ab4d-4678fce3b694" providerId="ADAL" clId="{123EE792-0A3B-4D22-8770-0258E4BC1783}" dt="2024-07-18T00:57:19.627" v="238" actId="26606"/>
          <ac:picMkLst>
            <pc:docMk/>
            <pc:sldMk cId="2254655625" sldId="256"/>
            <ac:picMk id="21" creationId="{F3C28380-E9C5-4DCE-B5C1-4AA895BF652E}"/>
          </ac:picMkLst>
        </pc:picChg>
        <pc:picChg chg="add del">
          <ac:chgData name="Sapna Kalluraya" userId="4fa611e1-3846-4db7-ab4d-4678fce3b694" providerId="ADAL" clId="{123EE792-0A3B-4D22-8770-0258E4BC1783}" dt="2024-07-18T00:57:19.627" v="238" actId="26606"/>
          <ac:picMkLst>
            <pc:docMk/>
            <pc:sldMk cId="2254655625" sldId="256"/>
            <ac:picMk id="23" creationId="{1E55D28D-C2E2-4760-9A13-C5F71FE7516F}"/>
          </ac:picMkLst>
        </pc:picChg>
        <pc:picChg chg="add del">
          <ac:chgData name="Sapna Kalluraya" userId="4fa611e1-3846-4db7-ab4d-4678fce3b694" providerId="ADAL" clId="{123EE792-0A3B-4D22-8770-0258E4BC1783}" dt="2024-07-18T00:57:19.627" v="238" actId="26606"/>
          <ac:picMkLst>
            <pc:docMk/>
            <pc:sldMk cId="2254655625" sldId="256"/>
            <ac:picMk id="25" creationId="{69995C4B-8CD5-40DB-8530-565CC089661E}"/>
          </ac:picMkLst>
        </pc:picChg>
        <pc:picChg chg="add del">
          <ac:chgData name="Sapna Kalluraya" userId="4fa611e1-3846-4db7-ab4d-4678fce3b694" providerId="ADAL" clId="{123EE792-0A3B-4D22-8770-0258E4BC1783}" dt="2024-07-18T00:57:19.627" v="238" actId="26606"/>
          <ac:picMkLst>
            <pc:docMk/>
            <pc:sldMk cId="2254655625" sldId="256"/>
            <ac:picMk id="29" creationId="{E2054B8B-C60C-495C-AAFE-111588B9AA4B}"/>
          </ac:picMkLst>
        </pc:picChg>
        <pc:cxnChg chg="add del">
          <ac:chgData name="Sapna Kalluraya" userId="4fa611e1-3846-4db7-ab4d-4678fce3b694" providerId="ADAL" clId="{123EE792-0A3B-4D22-8770-0258E4BC1783}" dt="2024-07-18T01:19:47.043" v="519" actId="26606"/>
          <ac:cxnSpMkLst>
            <pc:docMk/>
            <pc:sldMk cId="2254655625" sldId="256"/>
            <ac:cxnSpMk id="5" creationId="{179C4C8E-197B-4679-AE96-B5147F971C90}"/>
          </ac:cxnSpMkLst>
        </pc:cxnChg>
        <pc:cxnChg chg="add del">
          <ac:chgData name="Sapna Kalluraya" userId="4fa611e1-3846-4db7-ab4d-4678fce3b694" providerId="ADAL" clId="{123EE792-0A3B-4D22-8770-0258E4BC1783}" dt="2024-07-18T00:57:19.627" v="238" actId="26606"/>
          <ac:cxnSpMkLst>
            <pc:docMk/>
            <pc:sldMk cId="2254655625" sldId="256"/>
            <ac:cxnSpMk id="33" creationId="{C632DB3C-29C8-435B-832E-2A00033193CD}"/>
          </ac:cxnSpMkLst>
        </pc:cxnChg>
      </pc:sldChg>
      <pc:sldChg chg="addSp delSp modSp mod setBg setClrOvrMap delDesignElem">
        <pc:chgData name="Sapna Kalluraya" userId="4fa611e1-3846-4db7-ab4d-4678fce3b694" providerId="ADAL" clId="{123EE792-0A3B-4D22-8770-0258E4BC1783}" dt="2024-07-18T01:01:13.878" v="305" actId="27636"/>
        <pc:sldMkLst>
          <pc:docMk/>
          <pc:sldMk cId="1834448552" sldId="257"/>
        </pc:sldMkLst>
        <pc:spChg chg="mod">
          <ac:chgData name="Sapna Kalluraya" userId="4fa611e1-3846-4db7-ab4d-4678fce3b694" providerId="ADAL" clId="{123EE792-0A3B-4D22-8770-0258E4BC1783}" dt="2024-07-18T00:58:59.400" v="269" actId="26606"/>
          <ac:spMkLst>
            <pc:docMk/>
            <pc:sldMk cId="1834448552" sldId="257"/>
            <ac:spMk id="2" creationId="{54149069-F2C3-8962-77D5-E705576827E1}"/>
          </ac:spMkLst>
        </pc:spChg>
        <pc:spChg chg="mod">
          <ac:chgData name="Sapna Kalluraya" userId="4fa611e1-3846-4db7-ab4d-4678fce3b694" providerId="ADAL" clId="{123EE792-0A3B-4D22-8770-0258E4BC1783}" dt="2024-07-18T01:01:13.878" v="305" actId="27636"/>
          <ac:spMkLst>
            <pc:docMk/>
            <pc:sldMk cId="1834448552" sldId="257"/>
            <ac:spMk id="5" creationId="{0C7D54B0-27C8-55F9-F4EA-5E83FB12B336}"/>
          </ac:spMkLst>
        </pc:spChg>
        <pc:spChg chg="del mod">
          <ac:chgData name="Sapna Kalluraya" userId="4fa611e1-3846-4db7-ab4d-4678fce3b694" providerId="ADAL" clId="{123EE792-0A3B-4D22-8770-0258E4BC1783}" dt="2024-07-18T00:42:32.878" v="139" actId="478"/>
          <ac:spMkLst>
            <pc:docMk/>
            <pc:sldMk cId="1834448552" sldId="257"/>
            <ac:spMk id="7" creationId="{25205127-4C89-0E53-4BBB-F59B304EA6A9}"/>
          </ac:spMkLst>
        </pc:spChg>
        <pc:spChg chg="add">
          <ac:chgData name="Sapna Kalluraya" userId="4fa611e1-3846-4db7-ab4d-4678fce3b694" providerId="ADAL" clId="{123EE792-0A3B-4D22-8770-0258E4BC1783}" dt="2024-07-18T00:58:59.400" v="269" actId="26606"/>
          <ac:spMkLst>
            <pc:docMk/>
            <pc:sldMk cId="1834448552" sldId="257"/>
            <ac:spMk id="8" creationId="{74CD14DB-BB81-479F-A1FC-1C75640E9F84}"/>
          </ac:spMkLst>
        </pc:spChg>
        <pc:spChg chg="add">
          <ac:chgData name="Sapna Kalluraya" userId="4fa611e1-3846-4db7-ab4d-4678fce3b694" providerId="ADAL" clId="{123EE792-0A3B-4D22-8770-0258E4BC1783}" dt="2024-07-18T00:58:59.400" v="269" actId="26606"/>
          <ac:spMkLst>
            <pc:docMk/>
            <pc:sldMk cId="1834448552" sldId="257"/>
            <ac:spMk id="9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7:25.555" v="248" actId="26606"/>
          <ac:spMkLst>
            <pc:docMk/>
            <pc:sldMk cId="1834448552" sldId="257"/>
            <ac:spMk id="10" creationId="{74CD14DB-BB81-479F-A1FC-1C75640E9F84}"/>
          </ac:spMkLst>
        </pc:spChg>
        <pc:spChg chg="add">
          <ac:chgData name="Sapna Kalluraya" userId="4fa611e1-3846-4db7-ab4d-4678fce3b694" providerId="ADAL" clId="{123EE792-0A3B-4D22-8770-0258E4BC1783}" dt="2024-07-18T00:58:59.400" v="269" actId="26606"/>
          <ac:spMkLst>
            <pc:docMk/>
            <pc:sldMk cId="1834448552" sldId="257"/>
            <ac:spMk id="11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7:25.555" v="248" actId="26606"/>
          <ac:spMkLst>
            <pc:docMk/>
            <pc:sldMk cId="1834448552" sldId="257"/>
            <ac:spMk id="12" creationId="{C943A91B-7CA7-4592-A975-73B1BF8C4C74}"/>
          </ac:spMkLst>
        </pc:spChg>
        <pc:spChg chg="add">
          <ac:chgData name="Sapna Kalluraya" userId="4fa611e1-3846-4db7-ab4d-4678fce3b694" providerId="ADAL" clId="{123EE792-0A3B-4D22-8770-0258E4BC1783}" dt="2024-07-18T00:58:59.400" v="269" actId="26606"/>
          <ac:spMkLst>
            <pc:docMk/>
            <pc:sldMk cId="1834448552" sldId="257"/>
            <ac:spMk id="13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7:25.555" v="248" actId="26606"/>
          <ac:spMkLst>
            <pc:docMk/>
            <pc:sldMk cId="1834448552" sldId="257"/>
            <ac:spMk id="14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7:25.555" v="248" actId="26606"/>
          <ac:spMkLst>
            <pc:docMk/>
            <pc:sldMk cId="1834448552" sldId="257"/>
            <ac:spMk id="16" creationId="{6A681326-1C9D-44A3-A627-3871BDAE4127}"/>
          </ac:spMkLst>
        </pc:spChg>
      </pc:sldChg>
      <pc:sldChg chg="addSp delSp modSp mod setBg setClrOvrMap delDesignElem">
        <pc:chgData name="Sapna Kalluraya" userId="4fa611e1-3846-4db7-ab4d-4678fce3b694" providerId="ADAL" clId="{123EE792-0A3B-4D22-8770-0258E4BC1783}" dt="2024-07-18T01:11:34.668" v="344" actId="1076"/>
        <pc:sldMkLst>
          <pc:docMk/>
          <pc:sldMk cId="2025296453" sldId="258"/>
        </pc:sldMkLst>
        <pc:spChg chg="mo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2" creationId="{9960BC9F-B19E-342A-3CB5-91D37A8A924D}"/>
          </ac:spMkLst>
        </pc:spChg>
        <pc:spChg chg="add del mo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6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8:16.471" v="253" actId="26606"/>
          <ac:spMkLst>
            <pc:docMk/>
            <pc:sldMk cId="2025296453" sldId="258"/>
            <ac:spMk id="8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8:16.471" v="253" actId="26606"/>
          <ac:spMkLst>
            <pc:docMk/>
            <pc:sldMk cId="2025296453" sldId="258"/>
            <ac:spMk id="9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8:16.471" v="253" actId="26606"/>
          <ac:spMkLst>
            <pc:docMk/>
            <pc:sldMk cId="2025296453" sldId="258"/>
            <ac:spMk id="10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7:22.487" v="242" actId="26606"/>
          <ac:spMkLst>
            <pc:docMk/>
            <pc:sldMk cId="2025296453" sldId="258"/>
            <ac:spMk id="11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8:16.471" v="253" actId="26606"/>
          <ac:spMkLst>
            <pc:docMk/>
            <pc:sldMk cId="2025296453" sldId="258"/>
            <ac:spMk id="12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7:22.487" v="242" actId="26606"/>
          <ac:spMkLst>
            <pc:docMk/>
            <pc:sldMk cId="2025296453" sldId="258"/>
            <ac:spMk id="13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7:22.487" v="242" actId="26606"/>
          <ac:spMkLst>
            <pc:docMk/>
            <pc:sldMk cId="2025296453" sldId="258"/>
            <ac:spMk id="15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8:23.570" v="257" actId="26606"/>
          <ac:spMkLst>
            <pc:docMk/>
            <pc:sldMk cId="2025296453" sldId="258"/>
            <ac:spMk id="16" creationId="{20331F6A-DA09-422D-8CED-00C0B458583E}"/>
          </ac:spMkLst>
        </pc:spChg>
        <pc:spChg chg="add del">
          <ac:chgData name="Sapna Kalluraya" userId="4fa611e1-3846-4db7-ab4d-4678fce3b694" providerId="ADAL" clId="{123EE792-0A3B-4D22-8770-0258E4BC1783}" dt="2024-07-18T00:57:22.487" v="242" actId="26606"/>
          <ac:spMkLst>
            <pc:docMk/>
            <pc:sldMk cId="2025296453" sldId="258"/>
            <ac:spMk id="17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8:23.570" v="257" actId="26606"/>
          <ac:spMkLst>
            <pc:docMk/>
            <pc:sldMk cId="2025296453" sldId="258"/>
            <ac:spMk id="18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8:23.570" v="257" actId="26606"/>
          <ac:spMkLst>
            <pc:docMk/>
            <pc:sldMk cId="2025296453" sldId="258"/>
            <ac:spMk id="19" creationId="{107C2F65-00C4-451C-8BFA-E765DEC17168}"/>
          </ac:spMkLst>
        </pc:spChg>
        <pc:spChg chg="add del">
          <ac:chgData name="Sapna Kalluraya" userId="4fa611e1-3846-4db7-ab4d-4678fce3b694" providerId="ADAL" clId="{123EE792-0A3B-4D22-8770-0258E4BC1783}" dt="2024-07-18T00:58:23.570" v="257" actId="26606"/>
          <ac:spMkLst>
            <pc:docMk/>
            <pc:sldMk cId="2025296453" sldId="258"/>
            <ac:spMk id="20" creationId="{50DDF752-B2A6-49DC-B474-8E1F71AFF1DF}"/>
          </ac:spMkLst>
        </pc:spChg>
        <pc:spChg chg="add del">
          <ac:chgData name="Sapna Kalluraya" userId="4fa611e1-3846-4db7-ab4d-4678fce3b694" providerId="ADAL" clId="{123EE792-0A3B-4D22-8770-0258E4BC1783}" dt="2024-07-18T00:57:00.411" v="233" actId="26606"/>
          <ac:spMkLst>
            <pc:docMk/>
            <pc:sldMk cId="2025296453" sldId="258"/>
            <ac:spMk id="22" creationId="{923E8915-D2AA-4327-A45A-972C3CA9574B}"/>
          </ac:spMkLst>
        </pc:spChg>
        <pc:spChg chg="add del">
          <ac:chgData name="Sapna Kalluraya" userId="4fa611e1-3846-4db7-ab4d-4678fce3b694" providerId="ADAL" clId="{123EE792-0A3B-4D22-8770-0258E4BC1783}" dt="2024-07-18T00:58:27.918" v="259" actId="26606"/>
          <ac:spMkLst>
            <pc:docMk/>
            <pc:sldMk cId="2025296453" sldId="258"/>
            <ac:spMk id="23" creationId="{052BEFF1-896C-45B1-B02C-96A6A1BC389A}"/>
          </ac:spMkLst>
        </pc:spChg>
        <pc:spChg chg="add del">
          <ac:chgData name="Sapna Kalluraya" userId="4fa611e1-3846-4db7-ab4d-4678fce3b694" providerId="ADAL" clId="{123EE792-0A3B-4D22-8770-0258E4BC1783}" dt="2024-07-18T00:57:00.411" v="233" actId="26606"/>
          <ac:spMkLst>
            <pc:docMk/>
            <pc:sldMk cId="2025296453" sldId="258"/>
            <ac:spMk id="24" creationId="{8302FC3C-9804-4950-B721-5FD704BA6065}"/>
          </ac:spMkLst>
        </pc:spChg>
        <pc:spChg chg="add del">
          <ac:chgData name="Sapna Kalluraya" userId="4fa611e1-3846-4db7-ab4d-4678fce3b694" providerId="ADAL" clId="{123EE792-0A3B-4D22-8770-0258E4BC1783}" dt="2024-07-18T00:58:27.918" v="259" actId="26606"/>
          <ac:spMkLst>
            <pc:docMk/>
            <pc:sldMk cId="2025296453" sldId="258"/>
            <ac:spMk id="25" creationId="{BB237A14-61B1-4C00-A670-5D8D68A8668E}"/>
          </ac:spMkLst>
        </pc:spChg>
        <pc:spChg chg="add del">
          <ac:chgData name="Sapna Kalluraya" userId="4fa611e1-3846-4db7-ab4d-4678fce3b694" providerId="ADAL" clId="{123EE792-0A3B-4D22-8770-0258E4BC1783}" dt="2024-07-18T00:58:27.918" v="259" actId="26606"/>
          <ac:spMkLst>
            <pc:docMk/>
            <pc:sldMk cId="2025296453" sldId="258"/>
            <ac:spMk id="27" creationId="{8598F259-6F54-47A3-8D13-1603D786A328}"/>
          </ac:spMkLst>
        </pc:spChg>
        <pc:spChg chg="add del">
          <ac:chgData name="Sapna Kalluraya" userId="4fa611e1-3846-4db7-ab4d-4678fce3b694" providerId="ADAL" clId="{123EE792-0A3B-4D22-8770-0258E4BC1783}" dt="2024-07-18T00:58:27.918" v="259" actId="26606"/>
          <ac:spMkLst>
            <pc:docMk/>
            <pc:sldMk cId="2025296453" sldId="258"/>
            <ac:spMk id="29" creationId="{0BA768A8-4FED-4ED8-9E46-6BE72188ECD2}"/>
          </ac:spMkLst>
        </pc:spChg>
        <pc:spChg chg="add del">
          <ac:chgData name="Sapna Kalluraya" userId="4fa611e1-3846-4db7-ab4d-4678fce3b694" providerId="ADAL" clId="{123EE792-0A3B-4D22-8770-0258E4BC1783}" dt="2024-07-18T00:57:00.411" v="233" actId="26606"/>
          <ac:spMkLst>
            <pc:docMk/>
            <pc:sldMk cId="2025296453" sldId="258"/>
            <ac:spMk id="30" creationId="{F3798573-F27B-47EB-8EA4-7EE34954C2D6}"/>
          </ac:spMkLst>
        </pc:spChg>
        <pc:spChg chg="add del">
          <ac:chgData name="Sapna Kalluraya" userId="4fa611e1-3846-4db7-ab4d-4678fce3b694" providerId="ADAL" clId="{123EE792-0A3B-4D22-8770-0258E4BC1783}" dt="2024-07-18T00:58:27.918" v="259" actId="26606"/>
          <ac:spMkLst>
            <pc:docMk/>
            <pc:sldMk cId="2025296453" sldId="258"/>
            <ac:spMk id="31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7:19.340" v="237" actId="26606"/>
          <ac:spMkLst>
            <pc:docMk/>
            <pc:sldMk cId="2025296453" sldId="258"/>
            <ac:spMk id="32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7:19.340" v="237" actId="26606"/>
          <ac:spMkLst>
            <pc:docMk/>
            <pc:sldMk cId="2025296453" sldId="258"/>
            <ac:spMk id="33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7:19.340" v="237" actId="26606"/>
          <ac:spMkLst>
            <pc:docMk/>
            <pc:sldMk cId="2025296453" sldId="258"/>
            <ac:spMk id="34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7:19.340" v="237" actId="26606"/>
          <ac:spMkLst>
            <pc:docMk/>
            <pc:sldMk cId="2025296453" sldId="258"/>
            <ac:spMk id="35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8:40.067" v="261" actId="26606"/>
          <ac:spMkLst>
            <pc:docMk/>
            <pc:sldMk cId="2025296453" sldId="258"/>
            <ac:spMk id="36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8:40.067" v="261" actId="26606"/>
          <ac:spMkLst>
            <pc:docMk/>
            <pc:sldMk cId="2025296453" sldId="258"/>
            <ac:spMk id="37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8:40.067" v="261" actId="26606"/>
          <ac:spMkLst>
            <pc:docMk/>
            <pc:sldMk cId="2025296453" sldId="258"/>
            <ac:spMk id="38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8:40.067" v="261" actId="26606"/>
          <ac:spMkLst>
            <pc:docMk/>
            <pc:sldMk cId="2025296453" sldId="258"/>
            <ac:spMk id="39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8:40.067" v="261" actId="26606"/>
          <ac:spMkLst>
            <pc:docMk/>
            <pc:sldMk cId="2025296453" sldId="258"/>
            <ac:spMk id="40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8:42.539" v="263" actId="26606"/>
          <ac:spMkLst>
            <pc:docMk/>
            <pc:sldMk cId="2025296453" sldId="258"/>
            <ac:spMk id="42" creationId="{923E8915-D2AA-4327-A45A-972C3CA9574B}"/>
          </ac:spMkLst>
        </pc:spChg>
        <pc:spChg chg="add del">
          <ac:chgData name="Sapna Kalluraya" userId="4fa611e1-3846-4db7-ab4d-4678fce3b694" providerId="ADAL" clId="{123EE792-0A3B-4D22-8770-0258E4BC1783}" dt="2024-07-18T00:58:42.539" v="263" actId="26606"/>
          <ac:spMkLst>
            <pc:docMk/>
            <pc:sldMk cId="2025296453" sldId="258"/>
            <ac:spMk id="43" creationId="{8302FC3C-9804-4950-B721-5FD704BA6065}"/>
          </ac:spMkLst>
        </pc:spChg>
        <pc:spChg chg="add del">
          <ac:chgData name="Sapna Kalluraya" userId="4fa611e1-3846-4db7-ab4d-4678fce3b694" providerId="ADAL" clId="{123EE792-0A3B-4D22-8770-0258E4BC1783}" dt="2024-07-18T00:58:42.539" v="263" actId="26606"/>
          <ac:spMkLst>
            <pc:docMk/>
            <pc:sldMk cId="2025296453" sldId="258"/>
            <ac:spMk id="46" creationId="{F3798573-F27B-47EB-8EA4-7EE34954C2D6}"/>
          </ac:spMkLst>
        </pc:spChg>
        <pc:spChg chg="add del">
          <ac:chgData name="Sapna Kalluraya" userId="4fa611e1-3846-4db7-ab4d-4678fce3b694" providerId="ADAL" clId="{123EE792-0A3B-4D22-8770-0258E4BC1783}" dt="2024-07-18T00:58:42.539" v="263" actId="26606"/>
          <ac:spMkLst>
            <pc:docMk/>
            <pc:sldMk cId="2025296453" sldId="258"/>
            <ac:spMk id="47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8:43.719" v="265" actId="26606"/>
          <ac:spMkLst>
            <pc:docMk/>
            <pc:sldMk cId="2025296453" sldId="258"/>
            <ac:spMk id="49" creationId="{DDBA86CC-34C3-43C1-B328-62490FE69046}"/>
          </ac:spMkLst>
        </pc:spChg>
        <pc:spChg chg="add del">
          <ac:chgData name="Sapna Kalluraya" userId="4fa611e1-3846-4db7-ab4d-4678fce3b694" providerId="ADAL" clId="{123EE792-0A3B-4D22-8770-0258E4BC1783}" dt="2024-07-18T00:58:43.719" v="265" actId="26606"/>
          <ac:spMkLst>
            <pc:docMk/>
            <pc:sldMk cId="2025296453" sldId="258"/>
            <ac:spMk id="50" creationId="{9CF4C9D6-90BC-48A0-91E8-0F0373CA11B5}"/>
          </ac:spMkLst>
        </pc:spChg>
        <pc:spChg chg="add del">
          <ac:chgData name="Sapna Kalluraya" userId="4fa611e1-3846-4db7-ab4d-4678fce3b694" providerId="ADAL" clId="{123EE792-0A3B-4D22-8770-0258E4BC1783}" dt="2024-07-18T00:58:43.719" v="265" actId="26606"/>
          <ac:spMkLst>
            <pc:docMk/>
            <pc:sldMk cId="2025296453" sldId="258"/>
            <ac:spMk id="51" creationId="{0640641D-09FE-3751-058E-B313743697D6}"/>
          </ac:spMkLst>
        </pc:spChg>
        <pc:spChg chg="add del">
          <ac:chgData name="Sapna Kalluraya" userId="4fa611e1-3846-4db7-ab4d-4678fce3b694" providerId="ADAL" clId="{123EE792-0A3B-4D22-8770-0258E4BC1783}" dt="2024-07-18T00:58:54.843" v="267" actId="26606"/>
          <ac:spMkLst>
            <pc:docMk/>
            <pc:sldMk cId="2025296453" sldId="258"/>
            <ac:spMk id="53" creationId="{0D9B8FD4-CDEB-4EB4-B4DE-C89E11938958}"/>
          </ac:spMkLst>
        </pc:spChg>
        <pc:spChg chg="add del">
          <ac:chgData name="Sapna Kalluraya" userId="4fa611e1-3846-4db7-ab4d-4678fce3b694" providerId="ADAL" clId="{123EE792-0A3B-4D22-8770-0258E4BC1783}" dt="2024-07-18T00:58:54.843" v="267" actId="26606"/>
          <ac:spMkLst>
            <pc:docMk/>
            <pc:sldMk cId="2025296453" sldId="258"/>
            <ac:spMk id="54" creationId="{5A2E3D1D-9E9F-4739-BA14-D4D7FA9FBDD1}"/>
          </ac:spMkLst>
        </pc:spChg>
        <pc:spChg chg="add del">
          <ac:chgData name="Sapna Kalluraya" userId="4fa611e1-3846-4db7-ab4d-4678fce3b694" providerId="ADAL" clId="{123EE792-0A3B-4D22-8770-0258E4BC1783}" dt="2024-07-18T00:58:54.843" v="267" actId="26606"/>
          <ac:spMkLst>
            <pc:docMk/>
            <pc:sldMk cId="2025296453" sldId="258"/>
            <ac:spMk id="55" creationId="{1FFB365B-E9DC-4859-B8AB-CB83EEBE4E28}"/>
          </ac:spMkLst>
        </pc:spChg>
        <pc:spChg chg="add del">
          <ac:chgData name="Sapna Kalluraya" userId="4fa611e1-3846-4db7-ab4d-4678fce3b694" providerId="ADAL" clId="{123EE792-0A3B-4D22-8770-0258E4BC1783}" dt="2024-07-18T00:58:54.843" v="267" actId="26606"/>
          <ac:spMkLst>
            <pc:docMk/>
            <pc:sldMk cId="2025296453" sldId="258"/>
            <ac:spMk id="56" creationId="{8ADAB9C8-EB37-4914-A699-C716FC8FE4FE}"/>
          </ac:spMkLst>
        </pc:spChg>
        <pc:spChg chg="add del">
          <ac:chgData name="Sapna Kalluraya" userId="4fa611e1-3846-4db7-ab4d-4678fce3b694" providerId="ADAL" clId="{123EE792-0A3B-4D22-8770-0258E4BC1783}" dt="2024-07-18T00:58:54.843" v="267" actId="26606"/>
          <ac:spMkLst>
            <pc:docMk/>
            <pc:sldMk cId="2025296453" sldId="258"/>
            <ac:spMk id="57" creationId="{0640641D-09FE-3751-058E-B313743697D6}"/>
          </ac:spMkLst>
        </pc:spChg>
        <pc:spChg chg="ad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59" creationId="{74CD14DB-BB81-479F-A1FC-1C75640E9F84}"/>
          </ac:spMkLst>
        </pc:spChg>
        <pc:spChg chg="ad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60" creationId="{C943A91B-7CA7-4592-A975-73B1BF8C4C74}"/>
          </ac:spMkLst>
        </pc:spChg>
        <pc:spChg chg="ad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61" creationId="{EC471314-E46A-414B-8D91-74880E84F187}"/>
          </ac:spMkLst>
        </pc:spChg>
        <pc:spChg chg="add">
          <ac:chgData name="Sapna Kalluraya" userId="4fa611e1-3846-4db7-ab4d-4678fce3b694" providerId="ADAL" clId="{123EE792-0A3B-4D22-8770-0258E4BC1783}" dt="2024-07-18T00:58:54.850" v="268" actId="26606"/>
          <ac:spMkLst>
            <pc:docMk/>
            <pc:sldMk cId="2025296453" sldId="258"/>
            <ac:spMk id="62" creationId="{6A681326-1C9D-44A3-A627-3871BDAE4127}"/>
          </ac:spMkLst>
        </pc:spChg>
        <pc:spChg chg="add mod">
          <ac:chgData name="Sapna Kalluraya" userId="4fa611e1-3846-4db7-ab4d-4678fce3b694" providerId="ADAL" clId="{123EE792-0A3B-4D22-8770-0258E4BC1783}" dt="2024-07-18T01:11:34.668" v="344" actId="1076"/>
          <ac:spMkLst>
            <pc:docMk/>
            <pc:sldMk cId="2025296453" sldId="258"/>
            <ac:spMk id="63" creationId="{0640641D-09FE-3751-058E-B313743697D6}"/>
          </ac:spMkLst>
        </pc:spChg>
        <pc:graphicFrameChg chg="add del">
          <ac:chgData name="Sapna Kalluraya" userId="4fa611e1-3846-4db7-ab4d-4678fce3b694" providerId="ADAL" clId="{123EE792-0A3B-4D22-8770-0258E4BC1783}" dt="2024-07-18T00:58:20.923" v="255" actId="26606"/>
          <ac:graphicFrameMkLst>
            <pc:docMk/>
            <pc:sldMk cId="2025296453" sldId="258"/>
            <ac:graphicFrameMk id="14" creationId="{BA521B79-4A63-2F46-4E2A-CFEA3F8B5910}"/>
          </ac:graphicFrameMkLst>
        </pc:graphicFrameChg>
        <pc:picChg chg="add del">
          <ac:chgData name="Sapna Kalluraya" userId="4fa611e1-3846-4db7-ab4d-4678fce3b694" providerId="ADAL" clId="{123EE792-0A3B-4D22-8770-0258E4BC1783}" dt="2024-07-18T00:57:00.411" v="233" actId="26606"/>
          <ac:picMkLst>
            <pc:docMk/>
            <pc:sldMk cId="2025296453" sldId="258"/>
            <ac:picMk id="28" creationId="{3BC6EBB2-9BDC-4075-BA6B-43A9FBF9C86C}"/>
          </ac:picMkLst>
        </pc:picChg>
        <pc:picChg chg="add del">
          <ac:chgData name="Sapna Kalluraya" userId="4fa611e1-3846-4db7-ab4d-4678fce3b694" providerId="ADAL" clId="{123EE792-0A3B-4D22-8770-0258E4BC1783}" dt="2024-07-18T00:58:42.539" v="263" actId="26606"/>
          <ac:picMkLst>
            <pc:docMk/>
            <pc:sldMk cId="2025296453" sldId="258"/>
            <ac:picMk id="45" creationId="{3BC6EBB2-9BDC-4075-BA6B-43A9FBF9C86C}"/>
          </ac:picMkLst>
        </pc:picChg>
        <pc:cxnChg chg="add del">
          <ac:chgData name="Sapna Kalluraya" userId="4fa611e1-3846-4db7-ab4d-4678fce3b694" providerId="ADAL" clId="{123EE792-0A3B-4D22-8770-0258E4BC1783}" dt="2024-07-18T00:57:00.411" v="233" actId="26606"/>
          <ac:cxnSpMkLst>
            <pc:docMk/>
            <pc:sldMk cId="2025296453" sldId="258"/>
            <ac:cxnSpMk id="26" creationId="{6B9695BD-ECF6-49CA-8877-8C493193C65D}"/>
          </ac:cxnSpMkLst>
        </pc:cxnChg>
        <pc:cxnChg chg="add del">
          <ac:chgData name="Sapna Kalluraya" userId="4fa611e1-3846-4db7-ab4d-4678fce3b694" providerId="ADAL" clId="{123EE792-0A3B-4D22-8770-0258E4BC1783}" dt="2024-07-18T00:58:42.539" v="263" actId="26606"/>
          <ac:cxnSpMkLst>
            <pc:docMk/>
            <pc:sldMk cId="2025296453" sldId="258"/>
            <ac:cxnSpMk id="44" creationId="{6B9695BD-ECF6-49CA-8877-8C493193C65D}"/>
          </ac:cxnSpMkLst>
        </pc:cxnChg>
      </pc:sldChg>
      <pc:sldChg chg="addSp delSp modSp new mod setBg setClrOvrMap delDesignElem">
        <pc:chgData name="Sapna Kalluraya" userId="4fa611e1-3846-4db7-ab4d-4678fce3b694" providerId="ADAL" clId="{123EE792-0A3B-4D22-8770-0258E4BC1783}" dt="2024-07-18T00:59:03.766" v="272" actId="27636"/>
        <pc:sldMkLst>
          <pc:docMk/>
          <pc:sldMk cId="4236418072" sldId="259"/>
        </pc:sldMkLst>
        <pc:spChg chg="mod">
          <ac:chgData name="Sapna Kalluraya" userId="4fa611e1-3846-4db7-ab4d-4678fce3b694" providerId="ADAL" clId="{123EE792-0A3B-4D22-8770-0258E4BC1783}" dt="2024-07-18T00:59:03.707" v="271" actId="26606"/>
          <ac:spMkLst>
            <pc:docMk/>
            <pc:sldMk cId="4236418072" sldId="259"/>
            <ac:spMk id="2" creationId="{43094FDE-0CD1-37AE-AA11-145C8759F962}"/>
          </ac:spMkLst>
        </pc:spChg>
        <pc:spChg chg="del">
          <ac:chgData name="Sapna Kalluraya" userId="4fa611e1-3846-4db7-ab4d-4678fce3b694" providerId="ADAL" clId="{123EE792-0A3B-4D22-8770-0258E4BC1783}" dt="2024-07-18T00:44:10.421" v="155"/>
          <ac:spMkLst>
            <pc:docMk/>
            <pc:sldMk cId="4236418072" sldId="259"/>
            <ac:spMk id="3" creationId="{8DDD5173-BEEC-DE21-A189-2540FA5958F3}"/>
          </ac:spMkLst>
        </pc:spChg>
        <pc:spChg chg="add del mod">
          <ac:chgData name="Sapna Kalluraya" userId="4fa611e1-3846-4db7-ab4d-4678fce3b694" providerId="ADAL" clId="{123EE792-0A3B-4D22-8770-0258E4BC1783}" dt="2024-07-18T00:59:03.766" v="272" actId="27636"/>
          <ac:spMkLst>
            <pc:docMk/>
            <pc:sldMk cId="4236418072" sldId="259"/>
            <ac:spMk id="4" creationId="{9339D6AC-89B4-BA2C-70F5-ECC622D2164E}"/>
          </ac:spMkLst>
        </pc:spChg>
        <pc:spChg chg="add">
          <ac:chgData name="Sapna Kalluraya" userId="4fa611e1-3846-4db7-ab4d-4678fce3b694" providerId="ADAL" clId="{123EE792-0A3B-4D22-8770-0258E4BC1783}" dt="2024-07-18T00:59:03.707" v="271" actId="26606"/>
          <ac:spMkLst>
            <pc:docMk/>
            <pc:sldMk cId="4236418072" sldId="259"/>
            <ac:spMk id="7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4:12.063" v="221" actId="26606"/>
          <ac:spMkLst>
            <pc:docMk/>
            <pc:sldMk cId="4236418072" sldId="259"/>
            <ac:spMk id="8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3:53.923" v="216" actId="26606"/>
          <ac:spMkLst>
            <pc:docMk/>
            <pc:sldMk cId="4236418072" sldId="259"/>
            <ac:spMk id="9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0:54:12.063" v="221" actId="26606"/>
          <ac:spMkLst>
            <pc:docMk/>
            <pc:sldMk cId="4236418072" sldId="259"/>
            <ac:spMk id="10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3:53.923" v="216" actId="26606"/>
          <ac:spMkLst>
            <pc:docMk/>
            <pc:sldMk cId="4236418072" sldId="259"/>
            <ac:spMk id="11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4:12.063" v="221" actId="26606"/>
          <ac:spMkLst>
            <pc:docMk/>
            <pc:sldMk cId="4236418072" sldId="259"/>
            <ac:spMk id="12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3:53.923" v="216" actId="26606"/>
          <ac:spMkLst>
            <pc:docMk/>
            <pc:sldMk cId="4236418072" sldId="259"/>
            <ac:spMk id="13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0:54:12.063" v="221" actId="26606"/>
          <ac:spMkLst>
            <pc:docMk/>
            <pc:sldMk cId="4236418072" sldId="259"/>
            <ac:spMk id="14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3:53.923" v="216" actId="26606"/>
          <ac:spMkLst>
            <pc:docMk/>
            <pc:sldMk cId="4236418072" sldId="259"/>
            <ac:spMk id="15" creationId="{6A681326-1C9D-44A3-A627-3871BDAE4127}"/>
          </ac:spMkLst>
        </pc:spChg>
        <pc:spChg chg="add del mod">
          <ac:chgData name="Sapna Kalluraya" userId="4fa611e1-3846-4db7-ab4d-4678fce3b694" providerId="ADAL" clId="{123EE792-0A3B-4D22-8770-0258E4BC1783}" dt="2024-07-18T00:54:12.063" v="221" actId="26606"/>
          <ac:spMkLst>
            <pc:docMk/>
            <pc:sldMk cId="4236418072" sldId="259"/>
            <ac:spMk id="16" creationId="{9339D6AC-89B4-BA2C-70F5-ECC622D2164E}"/>
          </ac:spMkLst>
        </pc:spChg>
        <pc:spChg chg="add">
          <ac:chgData name="Sapna Kalluraya" userId="4fa611e1-3846-4db7-ab4d-4678fce3b694" providerId="ADAL" clId="{123EE792-0A3B-4D22-8770-0258E4BC1783}" dt="2024-07-18T00:59:03.707" v="271" actId="26606"/>
          <ac:spMkLst>
            <pc:docMk/>
            <pc:sldMk cId="4236418072" sldId="259"/>
            <ac:spMk id="17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0:57:20.868" v="241" actId="26606"/>
          <ac:spMkLst>
            <pc:docMk/>
            <pc:sldMk cId="4236418072" sldId="259"/>
            <ac:spMk id="18" creationId="{D8B9538A-2A89-47DD-996C-7D2BE2AB6CA0}"/>
          </ac:spMkLst>
        </pc:spChg>
        <pc:spChg chg="add del">
          <ac:chgData name="Sapna Kalluraya" userId="4fa611e1-3846-4db7-ab4d-4678fce3b694" providerId="ADAL" clId="{123EE792-0A3B-4D22-8770-0258E4BC1783}" dt="2024-07-18T00:57:20.868" v="241" actId="26606"/>
          <ac:spMkLst>
            <pc:docMk/>
            <pc:sldMk cId="4236418072" sldId="259"/>
            <ac:spMk id="19" creationId="{E625979B-5325-4898-8EF9-5C174B19218E}"/>
          </ac:spMkLst>
        </pc:spChg>
        <pc:spChg chg="add del">
          <ac:chgData name="Sapna Kalluraya" userId="4fa611e1-3846-4db7-ab4d-4678fce3b694" providerId="ADAL" clId="{123EE792-0A3B-4D22-8770-0258E4BC1783}" dt="2024-07-18T00:57:20.868" v="241" actId="26606"/>
          <ac:spMkLst>
            <pc:docMk/>
            <pc:sldMk cId="4236418072" sldId="259"/>
            <ac:spMk id="20" creationId="{34B22E2B-30D5-47A4-97C5-091EA1ABC728}"/>
          </ac:spMkLst>
        </pc:spChg>
        <pc:spChg chg="add del">
          <ac:chgData name="Sapna Kalluraya" userId="4fa611e1-3846-4db7-ab4d-4678fce3b694" providerId="ADAL" clId="{123EE792-0A3B-4D22-8770-0258E4BC1783}" dt="2024-07-18T00:57:20.868" v="241" actId="26606"/>
          <ac:spMkLst>
            <pc:docMk/>
            <pc:sldMk cId="4236418072" sldId="259"/>
            <ac:spMk id="21" creationId="{9B6DA3CD-A002-40ED-8194-B4E637BD7669}"/>
          </ac:spMkLst>
        </pc:spChg>
        <pc:spChg chg="add">
          <ac:chgData name="Sapna Kalluraya" userId="4fa611e1-3846-4db7-ab4d-4678fce3b694" providerId="ADAL" clId="{123EE792-0A3B-4D22-8770-0258E4BC1783}" dt="2024-07-18T00:59:03.707" v="271" actId="26606"/>
          <ac:spMkLst>
            <pc:docMk/>
            <pc:sldMk cId="4236418072" sldId="259"/>
            <ac:spMk id="23" creationId="{EC471314-E46A-414B-8D91-74880E84F187}"/>
          </ac:spMkLst>
        </pc:spChg>
        <pc:spChg chg="add">
          <ac:chgData name="Sapna Kalluraya" userId="4fa611e1-3846-4db7-ab4d-4678fce3b694" providerId="ADAL" clId="{123EE792-0A3B-4D22-8770-0258E4BC1783}" dt="2024-07-18T00:59:03.707" v="271" actId="26606"/>
          <ac:spMkLst>
            <pc:docMk/>
            <pc:sldMk cId="4236418072" sldId="259"/>
            <ac:spMk id="24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0:57:19.961" v="239" actId="26606"/>
          <ac:spMkLst>
            <pc:docMk/>
            <pc:sldMk cId="4236418072" sldId="259"/>
            <ac:spMk id="27" creationId="{0604E0B1-6762-4B99-A6A5-42ED8E20D69F}"/>
          </ac:spMkLst>
        </pc:spChg>
        <pc:spChg chg="add del">
          <ac:chgData name="Sapna Kalluraya" userId="4fa611e1-3846-4db7-ab4d-4678fce3b694" providerId="ADAL" clId="{123EE792-0A3B-4D22-8770-0258E4BC1783}" dt="2024-07-18T00:57:19.961" v="239" actId="26606"/>
          <ac:spMkLst>
            <pc:docMk/>
            <pc:sldMk cId="4236418072" sldId="259"/>
            <ac:spMk id="29" creationId="{6D86F5FF-DE1B-4BAB-A7BE-6F39F5DD988E}"/>
          </ac:spMkLst>
        </pc:spChg>
        <pc:spChg chg="add del">
          <ac:chgData name="Sapna Kalluraya" userId="4fa611e1-3846-4db7-ab4d-4678fce3b694" providerId="ADAL" clId="{123EE792-0A3B-4D22-8770-0258E4BC1783}" dt="2024-07-18T00:57:19.961" v="239" actId="26606"/>
          <ac:spMkLst>
            <pc:docMk/>
            <pc:sldMk cId="4236418072" sldId="259"/>
            <ac:spMk id="31" creationId="{736AD705-9544-45E1-B278-8D99F718B8E7}"/>
          </ac:spMkLst>
        </pc:spChg>
        <pc:spChg chg="add del">
          <ac:chgData name="Sapna Kalluraya" userId="4fa611e1-3846-4db7-ab4d-4678fce3b694" providerId="ADAL" clId="{123EE792-0A3B-4D22-8770-0258E4BC1783}" dt="2024-07-18T00:57:19.961" v="239" actId="26606"/>
          <ac:spMkLst>
            <pc:docMk/>
            <pc:sldMk cId="4236418072" sldId="259"/>
            <ac:spMk id="33" creationId="{8DFFC5B7-4963-4902-8A90-EFF5766892DF}"/>
          </ac:spMkLst>
        </pc:spChg>
        <pc:spChg chg="add del">
          <ac:chgData name="Sapna Kalluraya" userId="4fa611e1-3846-4db7-ab4d-4678fce3b694" providerId="ADAL" clId="{123EE792-0A3B-4D22-8770-0258E4BC1783}" dt="2024-07-18T00:57:19.016" v="236" actId="26606"/>
          <ac:spMkLst>
            <pc:docMk/>
            <pc:sldMk cId="4236418072" sldId="259"/>
            <ac:spMk id="38" creationId="{D8B9538A-2A89-47DD-996C-7D2BE2AB6CA0}"/>
          </ac:spMkLst>
        </pc:spChg>
        <pc:spChg chg="add del">
          <ac:chgData name="Sapna Kalluraya" userId="4fa611e1-3846-4db7-ab4d-4678fce3b694" providerId="ADAL" clId="{123EE792-0A3B-4D22-8770-0258E4BC1783}" dt="2024-07-18T00:57:19.016" v="236" actId="26606"/>
          <ac:spMkLst>
            <pc:docMk/>
            <pc:sldMk cId="4236418072" sldId="259"/>
            <ac:spMk id="40" creationId="{E625979B-5325-4898-8EF9-5C174B19218E}"/>
          </ac:spMkLst>
        </pc:spChg>
        <pc:spChg chg="add del">
          <ac:chgData name="Sapna Kalluraya" userId="4fa611e1-3846-4db7-ab4d-4678fce3b694" providerId="ADAL" clId="{123EE792-0A3B-4D22-8770-0258E4BC1783}" dt="2024-07-18T00:57:19.016" v="236" actId="26606"/>
          <ac:spMkLst>
            <pc:docMk/>
            <pc:sldMk cId="4236418072" sldId="259"/>
            <ac:spMk id="42" creationId="{34B22E2B-30D5-47A4-97C5-091EA1ABC728}"/>
          </ac:spMkLst>
        </pc:spChg>
        <pc:spChg chg="add del">
          <ac:chgData name="Sapna Kalluraya" userId="4fa611e1-3846-4db7-ab4d-4678fce3b694" providerId="ADAL" clId="{123EE792-0A3B-4D22-8770-0258E4BC1783}" dt="2024-07-18T00:57:19.016" v="236" actId="26606"/>
          <ac:spMkLst>
            <pc:docMk/>
            <pc:sldMk cId="4236418072" sldId="259"/>
            <ac:spMk id="44" creationId="{9B6DA3CD-A002-40ED-8194-B4E637BD7669}"/>
          </ac:spMkLst>
        </pc:spChg>
        <pc:graphicFrameChg chg="add del">
          <ac:chgData name="Sapna Kalluraya" userId="4fa611e1-3846-4db7-ab4d-4678fce3b694" providerId="ADAL" clId="{123EE792-0A3B-4D22-8770-0258E4BC1783}" dt="2024-07-18T00:53:57.247" v="218" actId="26606"/>
          <ac:graphicFrameMkLst>
            <pc:docMk/>
            <pc:sldMk cId="4236418072" sldId="259"/>
            <ac:graphicFrameMk id="6" creationId="{3B6D725D-226D-5B1F-05FB-4D8806218441}"/>
          </ac:graphicFrameMkLst>
        </pc:graphicFrameChg>
        <pc:graphicFrameChg chg="add del mod modGraphic">
          <ac:chgData name="Sapna Kalluraya" userId="4fa611e1-3846-4db7-ab4d-4678fce3b694" providerId="ADAL" clId="{123EE792-0A3B-4D22-8770-0258E4BC1783}" dt="2024-07-18T00:57:20.868" v="241" actId="26606"/>
          <ac:graphicFrameMkLst>
            <pc:docMk/>
            <pc:sldMk cId="4236418072" sldId="259"/>
            <ac:graphicFrameMk id="22" creationId="{5155EBD7-0924-1E9F-35B8-9E69546F26DE}"/>
          </ac:graphicFrameMkLst>
        </pc:graphicFrameChg>
      </pc:sldChg>
      <pc:sldChg chg="addSp delSp modSp new mod setBg setClrOvrMap">
        <pc:chgData name="Sapna Kalluraya" userId="4fa611e1-3846-4db7-ab4d-4678fce3b694" providerId="ADAL" clId="{123EE792-0A3B-4D22-8770-0258E4BC1783}" dt="2024-07-18T01:19:17.461" v="518" actId="14100"/>
        <pc:sldMkLst>
          <pc:docMk/>
          <pc:sldMk cId="2553385176" sldId="260"/>
        </pc:sldMkLst>
        <pc:spChg chg="mod">
          <ac:chgData name="Sapna Kalluraya" userId="4fa611e1-3846-4db7-ab4d-4678fce3b694" providerId="ADAL" clId="{123EE792-0A3B-4D22-8770-0258E4BC1783}" dt="2024-07-18T01:06:47.392" v="331" actId="20577"/>
          <ac:spMkLst>
            <pc:docMk/>
            <pc:sldMk cId="2553385176" sldId="260"/>
            <ac:spMk id="2" creationId="{EADBAE8D-65E2-E3FE-378A-A118BCF65DB0}"/>
          </ac:spMkLst>
        </pc:spChg>
        <pc:spChg chg="del mod">
          <ac:chgData name="Sapna Kalluraya" userId="4fa611e1-3846-4db7-ab4d-4678fce3b694" providerId="ADAL" clId="{123EE792-0A3B-4D22-8770-0258E4BC1783}" dt="2024-07-18T01:04:35.990" v="312" actId="478"/>
          <ac:spMkLst>
            <pc:docMk/>
            <pc:sldMk cId="2553385176" sldId="260"/>
            <ac:spMk id="3" creationId="{18D80283-0C46-39A5-1974-3A323DE6B2C0}"/>
          </ac:spMkLst>
        </pc:spChg>
        <pc:spChg chg="add del mod">
          <ac:chgData name="Sapna Kalluraya" userId="4fa611e1-3846-4db7-ab4d-4678fce3b694" providerId="ADAL" clId="{123EE792-0A3B-4D22-8770-0258E4BC1783}" dt="2024-07-18T01:06:24.137" v="316" actId="478"/>
          <ac:spMkLst>
            <pc:docMk/>
            <pc:sldMk cId="2553385176" sldId="260"/>
            <ac:spMk id="5" creationId="{71AEA065-9CC8-B5BE-61E1-D19BAC83C07C}"/>
          </ac:spMkLst>
        </pc:spChg>
        <pc:spChg chg="add">
          <ac:chgData name="Sapna Kalluraya" userId="4fa611e1-3846-4db7-ab4d-4678fce3b694" providerId="ADAL" clId="{123EE792-0A3B-4D22-8770-0258E4BC1783}" dt="2024-07-18T01:03:08.667" v="308" actId="26606"/>
          <ac:spMkLst>
            <pc:docMk/>
            <pc:sldMk cId="2553385176" sldId="260"/>
            <ac:spMk id="8" creationId="{74CD14DB-BB81-479F-A1FC-1C75640E9F84}"/>
          </ac:spMkLst>
        </pc:spChg>
        <pc:spChg chg="add">
          <ac:chgData name="Sapna Kalluraya" userId="4fa611e1-3846-4db7-ab4d-4678fce3b694" providerId="ADAL" clId="{123EE792-0A3B-4D22-8770-0258E4BC1783}" dt="2024-07-18T01:03:08.667" v="308" actId="26606"/>
          <ac:spMkLst>
            <pc:docMk/>
            <pc:sldMk cId="2553385176" sldId="260"/>
            <ac:spMk id="10" creationId="{C943A91B-7CA7-4592-A975-73B1BF8C4C74}"/>
          </ac:spMkLst>
        </pc:spChg>
        <pc:spChg chg="add">
          <ac:chgData name="Sapna Kalluraya" userId="4fa611e1-3846-4db7-ab4d-4678fce3b694" providerId="ADAL" clId="{123EE792-0A3B-4D22-8770-0258E4BC1783}" dt="2024-07-18T01:03:08.667" v="308" actId="26606"/>
          <ac:spMkLst>
            <pc:docMk/>
            <pc:sldMk cId="2553385176" sldId="260"/>
            <ac:spMk id="12" creationId="{EC471314-E46A-414B-8D91-74880E84F187}"/>
          </ac:spMkLst>
        </pc:spChg>
        <pc:spChg chg="add">
          <ac:chgData name="Sapna Kalluraya" userId="4fa611e1-3846-4db7-ab4d-4678fce3b694" providerId="ADAL" clId="{123EE792-0A3B-4D22-8770-0258E4BC1783}" dt="2024-07-18T01:03:08.667" v="308" actId="26606"/>
          <ac:spMkLst>
            <pc:docMk/>
            <pc:sldMk cId="2553385176" sldId="260"/>
            <ac:spMk id="14" creationId="{6A681326-1C9D-44A3-A627-3871BDAE4127}"/>
          </ac:spMkLst>
        </pc:spChg>
        <pc:picChg chg="add del mod">
          <ac:chgData name="Sapna Kalluraya" userId="4fa611e1-3846-4db7-ab4d-4678fce3b694" providerId="ADAL" clId="{123EE792-0A3B-4D22-8770-0258E4BC1783}" dt="2024-07-18T01:09:39.299" v="334" actId="478"/>
          <ac:picMkLst>
            <pc:docMk/>
            <pc:sldMk cId="2553385176" sldId="260"/>
            <ac:picMk id="7" creationId="{5038EBB4-103D-7952-5D72-9054E0203B82}"/>
          </ac:picMkLst>
        </pc:picChg>
        <pc:picChg chg="add mod">
          <ac:chgData name="Sapna Kalluraya" userId="4fa611e1-3846-4db7-ab4d-4678fce3b694" providerId="ADAL" clId="{123EE792-0A3B-4D22-8770-0258E4BC1783}" dt="2024-07-18T01:19:17.461" v="518" actId="14100"/>
          <ac:picMkLst>
            <pc:docMk/>
            <pc:sldMk cId="2553385176" sldId="260"/>
            <ac:picMk id="11" creationId="{22963063-8C2D-A693-35E1-903C386725D6}"/>
          </ac:picMkLst>
        </pc:picChg>
        <pc:picChg chg="add mod">
          <ac:chgData name="Sapna Kalluraya" userId="4fa611e1-3846-4db7-ab4d-4678fce3b694" providerId="ADAL" clId="{123EE792-0A3B-4D22-8770-0258E4BC1783}" dt="2024-07-18T01:19:11.171" v="517" actId="14100"/>
          <ac:picMkLst>
            <pc:docMk/>
            <pc:sldMk cId="2553385176" sldId="260"/>
            <ac:picMk id="15" creationId="{4B8FA9CE-BEA6-38F3-7BF6-743B735B299A}"/>
          </ac:picMkLst>
        </pc:picChg>
      </pc:sldChg>
      <pc:sldChg chg="addSp delSp modSp new mod setBg addAnim delAnim setClrOvrMap">
        <pc:chgData name="Sapna Kalluraya" userId="4fa611e1-3846-4db7-ab4d-4678fce3b694" providerId="ADAL" clId="{123EE792-0A3B-4D22-8770-0258E4BC1783}" dt="2024-07-18T01:18:49.502" v="516" actId="1076"/>
        <pc:sldMkLst>
          <pc:docMk/>
          <pc:sldMk cId="105319501" sldId="261"/>
        </pc:sldMkLst>
        <pc:spChg chg="mod">
          <ac:chgData name="Sapna Kalluraya" userId="4fa611e1-3846-4db7-ab4d-4678fce3b694" providerId="ADAL" clId="{123EE792-0A3B-4D22-8770-0258E4BC1783}" dt="2024-07-18T01:18:13.767" v="511" actId="26606"/>
          <ac:spMkLst>
            <pc:docMk/>
            <pc:sldMk cId="105319501" sldId="261"/>
            <ac:spMk id="2" creationId="{3CF4EAE8-0A51-251C-5A6E-7D6A0A6E06DE}"/>
          </ac:spMkLst>
        </pc:spChg>
        <pc:spChg chg="mod">
          <ac:chgData name="Sapna Kalluraya" userId="4fa611e1-3846-4db7-ab4d-4678fce3b694" providerId="ADAL" clId="{123EE792-0A3B-4D22-8770-0258E4BC1783}" dt="2024-07-18T01:18:49.502" v="516" actId="1076"/>
          <ac:spMkLst>
            <pc:docMk/>
            <pc:sldMk cId="105319501" sldId="261"/>
            <ac:spMk id="3" creationId="{12A6BFE4-3FC4-A013-0F9A-F5F5DF0EB931}"/>
          </ac:spMkLst>
        </pc:spChg>
        <pc:spChg chg="add del">
          <ac:chgData name="Sapna Kalluraya" userId="4fa611e1-3846-4db7-ab4d-4678fce3b694" providerId="ADAL" clId="{123EE792-0A3B-4D22-8770-0258E4BC1783}" dt="2024-07-18T01:17:40.107" v="506" actId="26606"/>
          <ac:spMkLst>
            <pc:docMk/>
            <pc:sldMk cId="105319501" sldId="261"/>
            <ac:spMk id="8" creationId="{74CD14DB-BB81-479F-A1FC-1C75640E9F84}"/>
          </ac:spMkLst>
        </pc:spChg>
        <pc:spChg chg="add del">
          <ac:chgData name="Sapna Kalluraya" userId="4fa611e1-3846-4db7-ab4d-4678fce3b694" providerId="ADAL" clId="{123EE792-0A3B-4D22-8770-0258E4BC1783}" dt="2024-07-18T01:17:40.107" v="506" actId="26606"/>
          <ac:spMkLst>
            <pc:docMk/>
            <pc:sldMk cId="105319501" sldId="261"/>
            <ac:spMk id="10" creationId="{C943A91B-7CA7-4592-A975-73B1BF8C4C74}"/>
          </ac:spMkLst>
        </pc:spChg>
        <pc:spChg chg="add del">
          <ac:chgData name="Sapna Kalluraya" userId="4fa611e1-3846-4db7-ab4d-4678fce3b694" providerId="ADAL" clId="{123EE792-0A3B-4D22-8770-0258E4BC1783}" dt="2024-07-18T01:17:40.107" v="506" actId="26606"/>
          <ac:spMkLst>
            <pc:docMk/>
            <pc:sldMk cId="105319501" sldId="261"/>
            <ac:spMk id="12" creationId="{EC471314-E46A-414B-8D91-74880E84F187}"/>
          </ac:spMkLst>
        </pc:spChg>
        <pc:spChg chg="add del">
          <ac:chgData name="Sapna Kalluraya" userId="4fa611e1-3846-4db7-ab4d-4678fce3b694" providerId="ADAL" clId="{123EE792-0A3B-4D22-8770-0258E4BC1783}" dt="2024-07-18T01:17:40.107" v="506" actId="26606"/>
          <ac:spMkLst>
            <pc:docMk/>
            <pc:sldMk cId="105319501" sldId="261"/>
            <ac:spMk id="14" creationId="{6A681326-1C9D-44A3-A627-3871BDAE4127}"/>
          </ac:spMkLst>
        </pc:spChg>
        <pc:spChg chg="add del">
          <ac:chgData name="Sapna Kalluraya" userId="4fa611e1-3846-4db7-ab4d-4678fce3b694" providerId="ADAL" clId="{123EE792-0A3B-4D22-8770-0258E4BC1783}" dt="2024-07-18T01:18:03.648" v="508" actId="26606"/>
          <ac:spMkLst>
            <pc:docMk/>
            <pc:sldMk cId="105319501" sldId="261"/>
            <ac:spMk id="20" creationId="{329FDD08-42D8-4AFF-90E5-5DAA5BC4CBD8}"/>
          </ac:spMkLst>
        </pc:spChg>
        <pc:spChg chg="add del">
          <ac:chgData name="Sapna Kalluraya" userId="4fa611e1-3846-4db7-ab4d-4678fce3b694" providerId="ADAL" clId="{123EE792-0A3B-4D22-8770-0258E4BC1783}" dt="2024-07-18T01:18:03.648" v="508" actId="26606"/>
          <ac:spMkLst>
            <pc:docMk/>
            <pc:sldMk cId="105319501" sldId="261"/>
            <ac:spMk id="21" creationId="{B9C04DC5-313B-4FE4-B868-5672A376419F}"/>
          </ac:spMkLst>
        </pc:spChg>
        <pc:spChg chg="add del">
          <ac:chgData name="Sapna Kalluraya" userId="4fa611e1-3846-4db7-ab4d-4678fce3b694" providerId="ADAL" clId="{123EE792-0A3B-4D22-8770-0258E4BC1783}" dt="2024-07-18T01:18:03.648" v="508" actId="26606"/>
          <ac:spMkLst>
            <pc:docMk/>
            <pc:sldMk cId="105319501" sldId="261"/>
            <ac:spMk id="22" creationId="{2FD235D7-E555-468D-A368-E23596CCEE6B}"/>
          </ac:spMkLst>
        </pc:spChg>
        <pc:spChg chg="add del">
          <ac:chgData name="Sapna Kalluraya" userId="4fa611e1-3846-4db7-ab4d-4678fce3b694" providerId="ADAL" clId="{123EE792-0A3B-4D22-8770-0258E4BC1783}" dt="2024-07-18T01:18:03.648" v="508" actId="26606"/>
          <ac:spMkLst>
            <pc:docMk/>
            <pc:sldMk cId="105319501" sldId="261"/>
            <ac:spMk id="24" creationId="{AA0BB620-0E1B-444E-B4DA-620EC18FCDA4}"/>
          </ac:spMkLst>
        </pc:spChg>
        <pc:spChg chg="add del">
          <ac:chgData name="Sapna Kalluraya" userId="4fa611e1-3846-4db7-ab4d-4678fce3b694" providerId="ADAL" clId="{123EE792-0A3B-4D22-8770-0258E4BC1783}" dt="2024-07-18T01:18:03.648" v="508" actId="26606"/>
          <ac:spMkLst>
            <pc:docMk/>
            <pc:sldMk cId="105319501" sldId="261"/>
            <ac:spMk id="26" creationId="{2429450D-EE6E-4527-982F-934CA86EE09A}"/>
          </ac:spMkLst>
        </pc:spChg>
        <pc:spChg chg="add del">
          <ac:chgData name="Sapna Kalluraya" userId="4fa611e1-3846-4db7-ab4d-4678fce3b694" providerId="ADAL" clId="{123EE792-0A3B-4D22-8770-0258E4BC1783}" dt="2024-07-18T01:18:13.760" v="510" actId="26606"/>
          <ac:spMkLst>
            <pc:docMk/>
            <pc:sldMk cId="105319501" sldId="261"/>
            <ac:spMk id="30" creationId="{1653AB08-C531-42A8-AA8D-C2ABAE87CCE6}"/>
          </ac:spMkLst>
        </pc:spChg>
        <pc:spChg chg="add del">
          <ac:chgData name="Sapna Kalluraya" userId="4fa611e1-3846-4db7-ab4d-4678fce3b694" providerId="ADAL" clId="{123EE792-0A3B-4D22-8770-0258E4BC1783}" dt="2024-07-18T01:18:13.760" v="510" actId="26606"/>
          <ac:spMkLst>
            <pc:docMk/>
            <pc:sldMk cId="105319501" sldId="261"/>
            <ac:spMk id="33" creationId="{CED2641B-4430-4CF4-89AB-3FADDD630F25}"/>
          </ac:spMkLst>
        </pc:spChg>
        <pc:spChg chg="add del">
          <ac:chgData name="Sapna Kalluraya" userId="4fa611e1-3846-4db7-ab4d-4678fce3b694" providerId="ADAL" clId="{123EE792-0A3B-4D22-8770-0258E4BC1783}" dt="2024-07-18T01:18:13.760" v="510" actId="26606"/>
          <ac:spMkLst>
            <pc:docMk/>
            <pc:sldMk cId="105319501" sldId="261"/>
            <ac:spMk id="34" creationId="{C28D0172-F2E0-4763-9C35-F022664959D8}"/>
          </ac:spMkLst>
        </pc:spChg>
        <pc:spChg chg="add del">
          <ac:chgData name="Sapna Kalluraya" userId="4fa611e1-3846-4db7-ab4d-4678fce3b694" providerId="ADAL" clId="{123EE792-0A3B-4D22-8770-0258E4BC1783}" dt="2024-07-18T01:18:13.760" v="510" actId="26606"/>
          <ac:spMkLst>
            <pc:docMk/>
            <pc:sldMk cId="105319501" sldId="261"/>
            <ac:spMk id="35" creationId="{DF6FB2B2-CE21-407F-B22E-302DADC2C3D3}"/>
          </ac:spMkLst>
        </pc:spChg>
        <pc:spChg chg="add del">
          <ac:chgData name="Sapna Kalluraya" userId="4fa611e1-3846-4db7-ab4d-4678fce3b694" providerId="ADAL" clId="{123EE792-0A3B-4D22-8770-0258E4BC1783}" dt="2024-07-18T01:18:13.760" v="510" actId="26606"/>
          <ac:spMkLst>
            <pc:docMk/>
            <pc:sldMk cId="105319501" sldId="261"/>
            <ac:spMk id="36" creationId="{9F2851FB-E841-4509-8A6D-A416376EA380}"/>
          </ac:spMkLst>
        </pc:spChg>
        <pc:spChg chg="add">
          <ac:chgData name="Sapna Kalluraya" userId="4fa611e1-3846-4db7-ab4d-4678fce3b694" providerId="ADAL" clId="{123EE792-0A3B-4D22-8770-0258E4BC1783}" dt="2024-07-18T01:18:13.767" v="511" actId="26606"/>
          <ac:spMkLst>
            <pc:docMk/>
            <pc:sldMk cId="105319501" sldId="261"/>
            <ac:spMk id="38" creationId="{74CD14DB-BB81-479F-A1FC-1C75640E9F84}"/>
          </ac:spMkLst>
        </pc:spChg>
        <pc:spChg chg="add">
          <ac:chgData name="Sapna Kalluraya" userId="4fa611e1-3846-4db7-ab4d-4678fce3b694" providerId="ADAL" clId="{123EE792-0A3B-4D22-8770-0258E4BC1783}" dt="2024-07-18T01:18:13.767" v="511" actId="26606"/>
          <ac:spMkLst>
            <pc:docMk/>
            <pc:sldMk cId="105319501" sldId="261"/>
            <ac:spMk id="39" creationId="{C943A91B-7CA7-4592-A975-73B1BF8C4C74}"/>
          </ac:spMkLst>
        </pc:spChg>
        <pc:spChg chg="add">
          <ac:chgData name="Sapna Kalluraya" userId="4fa611e1-3846-4db7-ab4d-4678fce3b694" providerId="ADAL" clId="{123EE792-0A3B-4D22-8770-0258E4BC1783}" dt="2024-07-18T01:18:13.767" v="511" actId="26606"/>
          <ac:spMkLst>
            <pc:docMk/>
            <pc:sldMk cId="105319501" sldId="261"/>
            <ac:spMk id="40" creationId="{EC471314-E46A-414B-8D91-74880E84F187}"/>
          </ac:spMkLst>
        </pc:spChg>
        <pc:spChg chg="add">
          <ac:chgData name="Sapna Kalluraya" userId="4fa611e1-3846-4db7-ab4d-4678fce3b694" providerId="ADAL" clId="{123EE792-0A3B-4D22-8770-0258E4BC1783}" dt="2024-07-18T01:18:13.767" v="511" actId="26606"/>
          <ac:spMkLst>
            <pc:docMk/>
            <pc:sldMk cId="105319501" sldId="261"/>
            <ac:spMk id="41" creationId="{6A681326-1C9D-44A3-A627-3871BDAE4127}"/>
          </ac:spMkLst>
        </pc:spChg>
        <pc:picChg chg="add del">
          <ac:chgData name="Sapna Kalluraya" userId="4fa611e1-3846-4db7-ab4d-4678fce3b694" providerId="ADAL" clId="{123EE792-0A3B-4D22-8770-0258E4BC1783}" dt="2024-07-18T01:18:03.648" v="508" actId="26606"/>
          <ac:picMkLst>
            <pc:docMk/>
            <pc:sldMk cId="105319501" sldId="261"/>
            <ac:picMk id="7" creationId="{D7BF92E1-E60B-A889-FBB0-289A96C0F076}"/>
          </ac:picMkLst>
        </pc:picChg>
        <pc:picChg chg="add del">
          <ac:chgData name="Sapna Kalluraya" userId="4fa611e1-3846-4db7-ab4d-4678fce3b694" providerId="ADAL" clId="{123EE792-0A3B-4D22-8770-0258E4BC1783}" dt="2024-07-18T01:18:03.648" v="508" actId="26606"/>
          <ac:picMkLst>
            <pc:docMk/>
            <pc:sldMk cId="105319501" sldId="261"/>
            <ac:picMk id="16" creationId="{791AE23E-90C9-4963-96E2-8DADBFC3BC09}"/>
          </ac:picMkLst>
        </pc:picChg>
        <pc:picChg chg="add del">
          <ac:chgData name="Sapna Kalluraya" userId="4fa611e1-3846-4db7-ab4d-4678fce3b694" providerId="ADAL" clId="{123EE792-0A3B-4D22-8770-0258E4BC1783}" dt="2024-07-18T01:18:03.648" v="508" actId="26606"/>
          <ac:picMkLst>
            <pc:docMk/>
            <pc:sldMk cId="105319501" sldId="261"/>
            <ac:picMk id="17" creationId="{7594FC8B-8CD2-407F-94F1-9C71F5AEC2B6}"/>
          </ac:picMkLst>
        </pc:picChg>
        <pc:picChg chg="add del">
          <ac:chgData name="Sapna Kalluraya" userId="4fa611e1-3846-4db7-ab4d-4678fce3b694" providerId="ADAL" clId="{123EE792-0A3B-4D22-8770-0258E4BC1783}" dt="2024-07-18T01:18:03.648" v="508" actId="26606"/>
          <ac:picMkLst>
            <pc:docMk/>
            <pc:sldMk cId="105319501" sldId="261"/>
            <ac:picMk id="18" creationId="{C5F93E90-4379-4AAC-B021-E5FA6D974AED}"/>
          </ac:picMkLst>
        </pc:picChg>
        <pc:picChg chg="add del">
          <ac:chgData name="Sapna Kalluraya" userId="4fa611e1-3846-4db7-ab4d-4678fce3b694" providerId="ADAL" clId="{123EE792-0A3B-4D22-8770-0258E4BC1783}" dt="2024-07-18T01:18:03.648" v="508" actId="26606"/>
          <ac:picMkLst>
            <pc:docMk/>
            <pc:sldMk cId="105319501" sldId="261"/>
            <ac:picMk id="19" creationId="{DBABC971-8D40-4A4F-AC60-28B9172789B9}"/>
          </ac:picMkLst>
        </pc:picChg>
        <pc:picChg chg="add del">
          <ac:chgData name="Sapna Kalluraya" userId="4fa611e1-3846-4db7-ab4d-4678fce3b694" providerId="ADAL" clId="{123EE792-0A3B-4D22-8770-0258E4BC1783}" dt="2024-07-18T01:18:13.760" v="510" actId="26606"/>
          <ac:picMkLst>
            <pc:docMk/>
            <pc:sldMk cId="105319501" sldId="261"/>
            <ac:picMk id="28" creationId="{5D2D844C-AB64-4A03-80BE-33212E61DD07}"/>
          </ac:picMkLst>
        </pc:picChg>
        <pc:picChg chg="add del">
          <ac:chgData name="Sapna Kalluraya" userId="4fa611e1-3846-4db7-ab4d-4678fce3b694" providerId="ADAL" clId="{123EE792-0A3B-4D22-8770-0258E4BC1783}" dt="2024-07-18T01:18:13.760" v="510" actId="26606"/>
          <ac:picMkLst>
            <pc:docMk/>
            <pc:sldMk cId="105319501" sldId="261"/>
            <ac:picMk id="29" creationId="{CAAD0E9B-89C2-4268-98B4-BA7BFFF2C705}"/>
          </ac:picMkLst>
        </pc:picChg>
        <pc:picChg chg="add del">
          <ac:chgData name="Sapna Kalluraya" userId="4fa611e1-3846-4db7-ab4d-4678fce3b694" providerId="ADAL" clId="{123EE792-0A3B-4D22-8770-0258E4BC1783}" dt="2024-07-18T01:18:13.760" v="510" actId="26606"/>
          <ac:picMkLst>
            <pc:docMk/>
            <pc:sldMk cId="105319501" sldId="261"/>
            <ac:picMk id="31" creationId="{72E47EEC-33C8-4EC3-8BFC-BB02B4171FDA}"/>
          </ac:picMkLst>
        </pc:picChg>
        <pc:picChg chg="add del">
          <ac:chgData name="Sapna Kalluraya" userId="4fa611e1-3846-4db7-ab4d-4678fce3b694" providerId="ADAL" clId="{123EE792-0A3B-4D22-8770-0258E4BC1783}" dt="2024-07-18T01:18:13.760" v="510" actId="26606"/>
          <ac:picMkLst>
            <pc:docMk/>
            <pc:sldMk cId="105319501" sldId="261"/>
            <ac:picMk id="32" creationId="{A8BC9CC6-50D5-4C61-9EDE-315A1B5F14E4}"/>
          </ac:picMkLst>
        </pc:picChg>
      </pc:sldChg>
      <pc:sldChg chg="delSp modSp new del mod">
        <pc:chgData name="Sapna Kalluraya" userId="4fa611e1-3846-4db7-ab4d-4678fce3b694" providerId="ADAL" clId="{123EE792-0A3B-4D22-8770-0258E4BC1783}" dt="2024-07-18T01:16:05.901" v="454" actId="2696"/>
        <pc:sldMkLst>
          <pc:docMk/>
          <pc:sldMk cId="3492912885" sldId="261"/>
        </pc:sldMkLst>
        <pc:spChg chg="del mod">
          <ac:chgData name="Sapna Kalluraya" userId="4fa611e1-3846-4db7-ab4d-4678fce3b694" providerId="ADAL" clId="{123EE792-0A3B-4D22-8770-0258E4BC1783}" dt="2024-07-18T01:14:50.432" v="405" actId="478"/>
          <ac:spMkLst>
            <pc:docMk/>
            <pc:sldMk cId="3492912885" sldId="261"/>
            <ac:spMk id="2" creationId="{65698A4D-54B0-2BD0-D4FC-03B031CACB52}"/>
          </ac:spMkLst>
        </pc:spChg>
        <pc:spChg chg="mod">
          <ac:chgData name="Sapna Kalluraya" userId="4fa611e1-3846-4db7-ab4d-4678fce3b694" providerId="ADAL" clId="{123EE792-0A3B-4D22-8770-0258E4BC1783}" dt="2024-07-18T01:15:49.982" v="453" actId="403"/>
          <ac:spMkLst>
            <pc:docMk/>
            <pc:sldMk cId="3492912885" sldId="261"/>
            <ac:spMk id="3" creationId="{A7866F12-82CC-C2D9-B02E-42A3EDAB59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BAC2-48BB-4C88-9F81-729A26DFBE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57201-B1B4-47E2-9A2C-86407CC78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57201-B1B4-47E2-9A2C-86407CC785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9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83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5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693F4B-8F17-4E5B-A0C7-0685B948017D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4777-3308-460B-92C5-924508A1A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4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as-krecan/ShedLoc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588BF-3503-DD9D-62A4-505D3D68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3511"/>
            <a:ext cx="6862209" cy="6853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Solving Distributed Scheduling Issues in Multi-Data Center Deployments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930AE-CAA9-16CE-A19A-30151C13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1"/>
            <a:ext cx="6862209" cy="24904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dirty="0" err="1"/>
              <a:t>ShedLock</a:t>
            </a:r>
            <a:r>
              <a:rPr lang="en-US" sz="5000" dirty="0"/>
              <a:t> in Spring Boot Applications for Distributed Locking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F34D2-1763-FAD0-6172-2815F16E513C}"/>
              </a:ext>
            </a:extLst>
          </p:cNvPr>
          <p:cNvSpPr txBox="1"/>
          <p:nvPr/>
        </p:nvSpPr>
        <p:spPr>
          <a:xfrm>
            <a:off x="7385329" y="56388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Rohit Kalluraya</a:t>
            </a:r>
          </a:p>
        </p:txBody>
      </p:sp>
    </p:spTree>
    <p:extLst>
      <p:ext uri="{BB962C8B-B14F-4D97-AF65-F5344CB8AC3E}">
        <p14:creationId xmlns:p14="http://schemas.microsoft.com/office/powerpoint/2010/main" val="2254655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0BC9F-B19E-342A-3CB5-91D37A8A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Running Multiple Scheduler Instances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0640641D-09FE-3751-058E-B31374369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567593"/>
            <a:ext cx="8946541" cy="3484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Cannot run scheduler-based batch jobs in more than one data center: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Running multiple instances of the same job can lead to data inconsistencies.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Without a proper locking mechanism, the job may execute simultaneously in different data centers.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of job duplication and data inconsistency: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Duplicate jobs may lead to over-processing or conflicting data updates.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 for a distributed locking mechanism: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solution to ensure only one instance of the job runs at any time across data centers.</a:t>
            </a:r>
          </a:p>
        </p:txBody>
      </p:sp>
    </p:spTree>
    <p:extLst>
      <p:ext uri="{BB962C8B-B14F-4D97-AF65-F5344CB8AC3E}">
        <p14:creationId xmlns:p14="http://schemas.microsoft.com/office/powerpoint/2010/main" val="2025296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49069-F2C3-8962-77D5-E7055768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 with </a:t>
            </a:r>
            <a:r>
              <a:rPr lang="en-US" b="1">
                <a:solidFill>
                  <a:srgbClr val="FFFFFF"/>
                </a:solidFill>
              </a:rPr>
              <a:t>ShedLock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7D54B0-27C8-55F9-F4EA-5E83FB12B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414016"/>
            <a:ext cx="8946541" cy="38343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a distributed lock for scheduled tasks: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Ensures that only one instance of a scheduled task runs at any time.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Works with Spring Scheduler.</a:t>
            </a:r>
          </a:p>
          <a:p>
            <a:pPr marL="9144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Stores lock information in the database: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a shared resource (database) to manage locks.</a:t>
            </a:r>
          </a:p>
          <a:p>
            <a:pPr marL="9144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Ensures only one instance of the job runs at a time: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Prevents duplicate job execution across data centers.</a:t>
            </a:r>
          </a:p>
          <a:p>
            <a:pPr marL="9144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300" b="1" dirty="0">
                <a:latin typeface="Arial" panose="020B0604020202020204" pitchFamily="34" charset="0"/>
              </a:rPr>
              <a:t>Open-Source Library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300" dirty="0"/>
              <a:t>Jar Available in Production Artifactory</a:t>
            </a:r>
          </a:p>
          <a:p>
            <a:pPr marL="9144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sz="1300" dirty="0"/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300" b="1" dirty="0">
                <a:latin typeface="Arial" panose="020B0604020202020204" pitchFamily="34" charset="0"/>
              </a:rPr>
              <a:t>Source Code in GitHub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https://github.com/lukas-krecan/ShedLock</a:t>
            </a:r>
            <a:endParaRPr lang="en-US" sz="13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94FDE-0CD1-37AE-AA11-145C8759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ShedLock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39D6AC-89B4-BA2C-70F5-ECC622D21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763520"/>
            <a:ext cx="8946541" cy="3484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Lock stored in the database: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ShedLock creates a lock entry in the database before executing the task.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lock prevents other instances from running the same task.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lockAtLeastFor: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Ensures the lock is held for at least this duration, even if the task finishes earlier.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 a safety net to prevent frequent re-execution.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lockAtMostFor: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Ensures the lock is held for at most this duration, after which it is automatically released.</a:t>
            </a:r>
          </a:p>
          <a:p>
            <a:pPr lvl="2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Prevents indefinite locking due to stuck or failed tasks.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18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BAE8D-65E2-E3FE-378A-A118BCF6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963063-8C2D-A693-35E1-903C3867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4444835"/>
            <a:ext cx="7616627" cy="214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8FA9CE-BEA6-38F3-7BF6-743B735B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1" y="2365281"/>
            <a:ext cx="7616627" cy="19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8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4EAE8-0A51-251C-5A6E-7D6A0A6E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BFE4-3FC4-A013-0F9A-F5F5DF0E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429000"/>
            <a:ext cx="8946541" cy="1400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5319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2f8435-994c-4552-8fe8-2aec2d0822e4}" enabled="0" method="" siteId="{3c2f8435-994c-4552-8fe8-2aec2d0822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294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Wingdings</vt:lpstr>
      <vt:lpstr>Wingdings 3</vt:lpstr>
      <vt:lpstr>Ion</vt:lpstr>
      <vt:lpstr>ShedLock in Spring Boot Applications for Distributed Locking</vt:lpstr>
      <vt:lpstr>Running Multiple Scheduler Instances</vt:lpstr>
      <vt:lpstr>Solution with ShedLock</vt:lpstr>
      <vt:lpstr>ShedLock Details</vt:lpstr>
      <vt:lpstr>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Sapna Kalluraya</cp:lastModifiedBy>
  <cp:revision>1</cp:revision>
  <dcterms:created xsi:type="dcterms:W3CDTF">2024-07-17T23:47:38Z</dcterms:created>
  <dcterms:modified xsi:type="dcterms:W3CDTF">2024-07-18T01:24:27Z</dcterms:modified>
</cp:coreProperties>
</file>