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Benefits of ShedLock in Spring Boot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@Scheduled(fixedRate = 5000)</a:t>
            </a:r>
          </a:p>
          <a:p>
            <a:r>
              <a:t>@SchedulerLock(name = "scheduledTaskName", lockAtMostFor = "5m", lockAtLeastFor = "1m")</a:t>
            </a:r>
          </a:p>
          <a:p>
            <a:r>
              <a:t>public void scheduledTask() {</a:t>
            </a:r>
          </a:p>
          <a:p>
            <a:r>
              <a:t>    // Task logic here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Batch processing in multi-instance environments.</a:t>
            </a:r>
          </a:p>
          <a:p>
            <a:r>
              <a:t>Cleanup jobs.</a:t>
            </a:r>
          </a:p>
          <a:p>
            <a:r>
              <a:t>Data synchronization tasks.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and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Choose appropriate lockAtMostFor and lockAtLeastFor values.</a:t>
            </a:r>
          </a:p>
          <a:p>
            <a:r>
              <a:t>Monitor your scheduled tasks and locks.</a:t>
            </a:r>
          </a:p>
          <a:p>
            <a:r>
              <a:t>Handle exceptions and ensure the task completes properly.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the floor for questions and discussions.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topic and session objectives.</a:t>
            </a:r>
          </a:p>
          <a:p>
            <a:r>
              <a:t>Importance of scheduling in Spring Boot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Inability to run Spring Boot scheduler-based batch jobs in multiple data centers.</a:t>
            </a:r>
          </a:p>
          <a:p>
            <a:r>
              <a:t>Risks: Data inconsistencies, Duplicate processing, Performance issues.</a:t>
            </a:r>
          </a:p>
          <a:p>
            <a:r>
              <a:t>Example of a simple scheduled task and its challenges.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@Scheduled(fixedRate = 5000)</a:t>
            </a:r>
          </a:p>
          <a:p>
            <a:r>
              <a:t>public void scheduledTask() {</a:t>
            </a:r>
          </a:p>
          <a:p>
            <a:r>
              <a:t>    // Task logic here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ShedLock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ShedLock.</a:t>
            </a:r>
          </a:p>
          <a:p>
            <a:r>
              <a:t>Solution to the problem of running scheduled tasks in distributed environments.</a:t>
            </a:r>
          </a:p>
          <a:p>
            <a:r>
              <a:t>Core concepts and components.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ShedLock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Ensures a single instance of a scheduled task is running across multiple instances.</a:t>
            </a:r>
          </a:p>
          <a:p>
            <a:r>
              <a:t>Enhances reliability and consistency of batch job executions.</a:t>
            </a:r>
          </a:p>
          <a:p>
            <a:r>
              <a:t>Reduces risk of data corruption and conflicting operations.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in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Step-by-step guide to integrating ShedLock in a Spring Boot application.</a:t>
            </a:r>
          </a:p>
          <a:p>
            <a:r>
              <a:t>Configuration and annotations required.</a:t>
            </a:r>
          </a:p>
          <a:p>
            <a:r>
              <a:t>Example code snippets.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&lt;dependency&gt;</a:t>
            </a:r>
          </a:p>
          <a:p>
            <a:r>
              <a:t>    &lt;groupId&gt;net.javacrumbs.shedlock&lt;/groupId&gt;</a:t>
            </a:r>
          </a:p>
          <a:p>
            <a:r>
              <a:t>    &lt;artifactId&gt;shedlock-spring&lt;/artifactId&gt;</a:t>
            </a:r>
          </a:p>
          <a:p>
            <a:r>
              <a:t>    &lt;version&gt;4.29.0&lt;/version&gt;</a:t>
            </a:r>
          </a:p>
          <a:p>
            <a:r>
              <a:t>&lt;/dependency&gt;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@Bean</a:t>
            </a:r>
          </a:p>
          <a:p>
            <a:r>
              <a:t>public LockProvider lockProvider(DataSource dataSource) {</a:t>
            </a:r>
          </a:p>
          <a:p>
            <a:r>
              <a:t>    return new JdbcTemplateLockProvider(</a:t>
            </a:r>
          </a:p>
          <a:p>
            <a:r>
              <a:t>        JdbcTemplateLockProvider.Configuration.builder()</a:t>
            </a:r>
          </a:p>
          <a:p>
            <a:r>
              <a:t>            .withJdbcTemplate(new JdbcTemplate(dataSource))</a:t>
            </a:r>
          </a:p>
          <a:p>
            <a:r>
              <a:t>            .usingDbTime() // Optional</a:t>
            </a:r>
          </a:p>
          <a:p>
            <a:r>
              <a:t>            .build()</a:t>
            </a:r>
          </a:p>
          <a:p>
            <a:r>
              <a:t>    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