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Solving Distributed Scheduling with ShedLock in Spring Boot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Addressing Multi-Data Center Scheduling Challenges</a:t>
            </a:r>
          </a:p>
          <a:p>
            <a:r>
              <a:t>[Your Name]</a:t>
            </a:r>
          </a:p>
          <a:p>
            <a:r>
              <a:t>[Presentation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Recap the benefits of using ShedLock</a:t>
            </a:r>
          </a:p>
          <a:p>
            <a:r>
              <a:t>- Final thoughts on the importance of reliable scheduling in distributed systems</a:t>
            </a:r>
          </a:p>
          <a:p>
            <a:r>
              <a:t>- Encourage the audience to explore ShedLock for their projects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Introduction</a:t>
            </a:r>
          </a:p>
          <a:p>
            <a:r>
              <a:t>- Current Problem</a:t>
            </a:r>
          </a:p>
          <a:p>
            <a:r>
              <a:t>- Introduction to ShedLock</a:t>
            </a:r>
          </a:p>
          <a:p>
            <a:r>
              <a:t>- Benefits of ShedLock</a:t>
            </a:r>
          </a:p>
          <a:p>
            <a:r>
              <a:t>- Implementation Overview</a:t>
            </a:r>
          </a:p>
          <a:p>
            <a:r>
              <a:t>- Case Study / Example</a:t>
            </a:r>
          </a:p>
          <a:p>
            <a:r>
              <a:t>- Q&amp;A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Briefly introduce the topic of distributed scheduling in Spring Boot applications and the focus of the presentation.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with Multi-Data Center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Spring Boot schedulers in distributed environments</a:t>
            </a:r>
          </a:p>
          <a:p>
            <a:r>
              <a:t>- Issues with running batch jobs in multiple data centers</a:t>
            </a:r>
          </a:p>
          <a:p>
            <a:r>
              <a:t>- Problems such as job duplication and data inconsistency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ShedLock?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Overview of ShedLock library</a:t>
            </a:r>
          </a:p>
          <a:p>
            <a:r>
              <a:t>- How it prevents multiple instances from running the same scheduled task</a:t>
            </a:r>
          </a:p>
          <a:p>
            <a:r>
              <a:t>- Key features (e.g., distributed lock management)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ShedLock?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Ensures single execution of scheduled tasks</a:t>
            </a:r>
          </a:p>
          <a:p>
            <a:r>
              <a:t>- Prevents data corruption and duplication</a:t>
            </a:r>
          </a:p>
          <a:p>
            <a:r>
              <a:t>- Simple integration with Spring Boot</a:t>
            </a:r>
          </a:p>
          <a:p>
            <a:r>
              <a:t>- Compatible with multiple storage solutions (e.g., JDBC, MongoDB, Redis)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Implement ShedLock in 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Step-by-step guide:</a:t>
            </a:r>
          </a:p>
          <a:p>
            <a:r>
              <a:t>    1. Add ShedLock dependency</a:t>
            </a:r>
          </a:p>
          <a:p>
            <a:r>
              <a:t>    2. Configure ShedLock (e.g., database setup)</a:t>
            </a:r>
          </a:p>
          <a:p>
            <a:r>
              <a:t>    3. Annotate scheduled tasks with @SchedulerLock</a:t>
            </a:r>
          </a:p>
          <a:p>
            <a:r>
              <a:t>- Code snippets for each step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Brief case study or example of an application using ShedLock</a:t>
            </a:r>
          </a:p>
          <a:p>
            <a:r>
              <a:t>- Challenges faced before ShedLock and improvements after integration</a:t>
            </a:r>
          </a:p>
          <a:p>
            <a:r>
              <a:t>- Performance metrics or success stories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and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Invite questions from the audience</a:t>
            </a:r>
          </a:p>
          <a:p>
            <a:r>
              <a:t>- Prepare to address common concerns or technical questions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