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77C36-9869-4802-87F6-628B415C55BF}" v="1" dt="2022-09-03T16:52:50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a Reddy Arimanda" userId="5c1bfd98-91a1-4b22-b4eb-b75a11565eab" providerId="ADAL" clId="{6FDACD42-5F34-4477-A184-5A1D1DC22496}"/>
    <pc:docChg chg="undo custSel addSld delSld modSld sldOrd">
      <pc:chgData name="Rohitha Reddy Arimanda" userId="5c1bfd98-91a1-4b22-b4eb-b75a11565eab" providerId="ADAL" clId="{6FDACD42-5F34-4477-A184-5A1D1DC22496}" dt="2022-02-28T21:35:04.610" v="3791" actId="1076"/>
      <pc:docMkLst>
        <pc:docMk/>
      </pc:docMkLst>
      <pc:sldChg chg="new del">
        <pc:chgData name="Rohitha Reddy Arimanda" userId="5c1bfd98-91a1-4b22-b4eb-b75a11565eab" providerId="ADAL" clId="{6FDACD42-5F34-4477-A184-5A1D1DC22496}" dt="2022-02-25T17:21:23.583" v="2" actId="2696"/>
        <pc:sldMkLst>
          <pc:docMk/>
          <pc:sldMk cId="908693913" sldId="256"/>
        </pc:sldMkLst>
      </pc:sldChg>
      <pc:sldChg chg="addSp delSp modSp new mod setBg modClrScheme delDesignElem chgLayout">
        <pc:chgData name="Rohitha Reddy Arimanda" userId="5c1bfd98-91a1-4b22-b4eb-b75a11565eab" providerId="ADAL" clId="{6FDACD42-5F34-4477-A184-5A1D1DC22496}" dt="2022-02-25T20:31:30.702" v="2623" actId="478"/>
        <pc:sldMkLst>
          <pc:docMk/>
          <pc:sldMk cId="1849216264" sldId="257"/>
        </pc:sldMkLst>
        <pc:spChg chg="add mod">
          <ac:chgData name="Rohitha Reddy Arimanda" userId="5c1bfd98-91a1-4b22-b4eb-b75a11565eab" providerId="ADAL" clId="{6FDACD42-5F34-4477-A184-5A1D1DC22496}" dt="2022-02-25T17:30:04.499" v="52" actId="207"/>
          <ac:spMkLst>
            <pc:docMk/>
            <pc:sldMk cId="1849216264" sldId="257"/>
            <ac:spMk id="2" creationId="{1E8E6534-4A71-4E72-9EB5-B267A1F5C1EE}"/>
          </ac:spMkLst>
        </pc:spChg>
        <pc:spChg chg="add del mod ord">
          <ac:chgData name="Rohitha Reddy Arimanda" userId="5c1bfd98-91a1-4b22-b4eb-b75a11565eab" providerId="ADAL" clId="{6FDACD42-5F34-4477-A184-5A1D1DC22496}" dt="2022-02-25T17:25:00.441" v="50" actId="700"/>
          <ac:spMkLst>
            <pc:docMk/>
            <pc:sldMk cId="1849216264" sldId="257"/>
            <ac:spMk id="3" creationId="{CA86F661-8661-4605-8ED3-B91DA1934459}"/>
          </ac:spMkLst>
        </pc:spChg>
        <pc:spChg chg="add del mod">
          <ac:chgData name="Rohitha Reddy Arimanda" userId="5c1bfd98-91a1-4b22-b4eb-b75a11565eab" providerId="ADAL" clId="{6FDACD42-5F34-4477-A184-5A1D1DC22496}" dt="2022-02-25T20:31:30.702" v="2623" actId="478"/>
          <ac:spMkLst>
            <pc:docMk/>
            <pc:sldMk cId="1849216264" sldId="257"/>
            <ac:spMk id="3" creationId="{E71D7584-B0BF-42C4-B65A-14ADF51C59A2}"/>
          </ac:spMkLst>
        </pc:spChg>
        <pc:spChg chg="add del mod ord">
          <ac:chgData name="Rohitha Reddy Arimanda" userId="5c1bfd98-91a1-4b22-b4eb-b75a11565eab" providerId="ADAL" clId="{6FDACD42-5F34-4477-A184-5A1D1DC22496}" dt="2022-02-25T17:25:00.441" v="50" actId="700"/>
          <ac:spMkLst>
            <pc:docMk/>
            <pc:sldMk cId="1849216264" sldId="257"/>
            <ac:spMk id="4" creationId="{BDDF5463-6045-4303-BFE9-C58894DC79AB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7" creationId="{88294908-8B00-4F58-BBBA-20F71A40AA9E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9" creationId="{4364C879-1404-4203-8E9D-CC5DE0A621A2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11" creationId="{84617302-4B0D-4351-A6BB-6F0930D943AC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13" creationId="{DA2C7802-C2E0-4218-8F89-8DD7CCD2CD1C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15" creationId="{A6D7111A-21E5-4EE9-8A78-10E5530F0116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17" creationId="{A3969E80-A77B-49FC-9122-D89AFD5EE118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19" creationId="{1849CA57-76BD-4CF2-80BA-D7A46A01B7B1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21" creationId="{35E9085E-E730-4768-83D4-6CB7E9897153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23" creationId="{973272FE-A474-4CAE-8CA2-BCC8B476C3F4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25" creationId="{E07981EA-05A6-437C-88D7-B377B92B031D}"/>
          </ac:spMkLst>
        </pc:spChg>
        <pc:spChg chg="add del">
          <ac:chgData name="Rohitha Reddy Arimanda" userId="5c1bfd98-91a1-4b22-b4eb-b75a11565eab" providerId="ADAL" clId="{6FDACD42-5F34-4477-A184-5A1D1DC22496}" dt="2022-02-25T17:24:23.620" v="47" actId="26606"/>
          <ac:spMkLst>
            <pc:docMk/>
            <pc:sldMk cId="1849216264" sldId="257"/>
            <ac:spMk id="27" creationId="{15E3C750-986E-4769-B1AE-49289FBEE757}"/>
          </ac:spMkLst>
        </pc:spChg>
        <pc:spChg chg="add del">
          <ac:chgData name="Rohitha Reddy Arimanda" userId="5c1bfd98-91a1-4b22-b4eb-b75a11565eab" providerId="ADAL" clId="{6FDACD42-5F34-4477-A184-5A1D1DC22496}" dt="2022-02-25T17:25:00.441" v="50" actId="700"/>
          <ac:spMkLst>
            <pc:docMk/>
            <pc:sldMk cId="1849216264" sldId="257"/>
            <ac:spMk id="32" creationId="{934F1179-B481-4F9E-BCA3-AFB972070F83}"/>
          </ac:spMkLst>
        </pc:spChg>
        <pc:spChg chg="add del">
          <ac:chgData name="Rohitha Reddy Arimanda" userId="5c1bfd98-91a1-4b22-b4eb-b75a11565eab" providerId="ADAL" clId="{6FDACD42-5F34-4477-A184-5A1D1DC22496}" dt="2022-02-25T17:25:00.441" v="50" actId="700"/>
          <ac:spMkLst>
            <pc:docMk/>
            <pc:sldMk cId="1849216264" sldId="257"/>
            <ac:spMk id="34" creationId="{827DC2C4-B485-428A-BF4A-472D2967F47F}"/>
          </ac:spMkLst>
        </pc:spChg>
        <pc:spChg chg="add del">
          <ac:chgData name="Rohitha Reddy Arimanda" userId="5c1bfd98-91a1-4b22-b4eb-b75a11565eab" providerId="ADAL" clId="{6FDACD42-5F34-4477-A184-5A1D1DC22496}" dt="2022-02-25T17:25:00.441" v="50" actId="700"/>
          <ac:spMkLst>
            <pc:docMk/>
            <pc:sldMk cId="1849216264" sldId="257"/>
            <ac:spMk id="36" creationId="{EE04B5EB-F158-4507-90DD-BD23620C7CC9}"/>
          </ac:spMkLst>
        </pc:spChg>
      </pc:sldChg>
      <pc:sldChg chg="addSp delSp modSp new del mod modClrScheme chgLayout">
        <pc:chgData name="Rohitha Reddy Arimanda" userId="5c1bfd98-91a1-4b22-b4eb-b75a11565eab" providerId="ADAL" clId="{6FDACD42-5F34-4477-A184-5A1D1DC22496}" dt="2022-02-25T19:05:58.114" v="2116" actId="2696"/>
        <pc:sldMkLst>
          <pc:docMk/>
          <pc:sldMk cId="3142095141" sldId="258"/>
        </pc:sldMkLst>
        <pc:spChg chg="add mod">
          <ac:chgData name="Rohitha Reddy Arimanda" userId="5c1bfd98-91a1-4b22-b4eb-b75a11565eab" providerId="ADAL" clId="{6FDACD42-5F34-4477-A184-5A1D1DC22496}" dt="2022-02-25T17:31:47.030" v="161" actId="20577"/>
          <ac:spMkLst>
            <pc:docMk/>
            <pc:sldMk cId="3142095141" sldId="258"/>
            <ac:spMk id="2" creationId="{97E6EF1E-A4B0-481E-93C0-FFEC1A1EFF61}"/>
          </ac:spMkLst>
        </pc:spChg>
        <pc:spChg chg="add mod">
          <ac:chgData name="Rohitha Reddy Arimanda" userId="5c1bfd98-91a1-4b22-b4eb-b75a11565eab" providerId="ADAL" clId="{6FDACD42-5F34-4477-A184-5A1D1DC22496}" dt="2022-02-25T17:55:46.999" v="672" actId="6549"/>
          <ac:spMkLst>
            <pc:docMk/>
            <pc:sldMk cId="3142095141" sldId="258"/>
            <ac:spMk id="3" creationId="{960BAAB6-CAF0-4E89-A97E-8AA0BC009505}"/>
          </ac:spMkLst>
        </pc:spChg>
        <pc:spChg chg="add del mod">
          <ac:chgData name="Rohitha Reddy Arimanda" userId="5c1bfd98-91a1-4b22-b4eb-b75a11565eab" providerId="ADAL" clId="{6FDACD42-5F34-4477-A184-5A1D1DC22496}" dt="2022-02-25T17:40:51.569" v="256" actId="478"/>
          <ac:spMkLst>
            <pc:docMk/>
            <pc:sldMk cId="3142095141" sldId="258"/>
            <ac:spMk id="4" creationId="{EEC6DB13-CF62-4669-B452-ABAA6DA293D0}"/>
          </ac:spMkLst>
        </pc:spChg>
        <pc:spChg chg="add del mod">
          <ac:chgData name="Rohitha Reddy Arimanda" userId="5c1bfd98-91a1-4b22-b4eb-b75a11565eab" providerId="ADAL" clId="{6FDACD42-5F34-4477-A184-5A1D1DC22496}" dt="2022-02-25T17:40:49.891" v="255" actId="478"/>
          <ac:spMkLst>
            <pc:docMk/>
            <pc:sldMk cId="3142095141" sldId="258"/>
            <ac:spMk id="5" creationId="{BBE285AF-60FE-44C2-8DD7-7F2392DA95F6}"/>
          </ac:spMkLst>
        </pc:spChg>
        <pc:spChg chg="add del mod">
          <ac:chgData name="Rohitha Reddy Arimanda" userId="5c1bfd98-91a1-4b22-b4eb-b75a11565eab" providerId="ADAL" clId="{6FDACD42-5F34-4477-A184-5A1D1DC22496}" dt="2022-02-25T17:34:38.734" v="224" actId="478"/>
          <ac:spMkLst>
            <pc:docMk/>
            <pc:sldMk cId="3142095141" sldId="258"/>
            <ac:spMk id="6" creationId="{265AC696-98E6-4F1B-8B2D-4BE3E74E3AAD}"/>
          </ac:spMkLst>
        </pc:spChg>
        <pc:spChg chg="add del mod">
          <ac:chgData name="Rohitha Reddy Arimanda" userId="5c1bfd98-91a1-4b22-b4eb-b75a11565eab" providerId="ADAL" clId="{6FDACD42-5F34-4477-A184-5A1D1DC22496}" dt="2022-02-25T17:40:48.290" v="254" actId="478"/>
          <ac:spMkLst>
            <pc:docMk/>
            <pc:sldMk cId="3142095141" sldId="258"/>
            <ac:spMk id="7" creationId="{CF376FF8-CAAF-4FA4-B1FF-699C7A1127F5}"/>
          </ac:spMkLst>
        </pc:spChg>
        <pc:spChg chg="add mod">
          <ac:chgData name="Rohitha Reddy Arimanda" userId="5c1bfd98-91a1-4b22-b4eb-b75a11565eab" providerId="ADAL" clId="{6FDACD42-5F34-4477-A184-5A1D1DC22496}" dt="2022-02-25T18:32:31.897" v="1353" actId="207"/>
          <ac:spMkLst>
            <pc:docMk/>
            <pc:sldMk cId="3142095141" sldId="258"/>
            <ac:spMk id="8" creationId="{0AF74BB0-F7B7-4DF4-9CAD-A67372BF9355}"/>
          </ac:spMkLst>
        </pc:spChg>
        <pc:spChg chg="add mod">
          <ac:chgData name="Rohitha Reddy Arimanda" userId="5c1bfd98-91a1-4b22-b4eb-b75a11565eab" providerId="ADAL" clId="{6FDACD42-5F34-4477-A184-5A1D1DC22496}" dt="2022-02-25T18:32:46.891" v="1357" actId="207"/>
          <ac:spMkLst>
            <pc:docMk/>
            <pc:sldMk cId="3142095141" sldId="258"/>
            <ac:spMk id="9" creationId="{7407557E-63F9-4830-A534-B0E824730F13}"/>
          </ac:spMkLst>
        </pc:spChg>
        <pc:spChg chg="add mod">
          <ac:chgData name="Rohitha Reddy Arimanda" userId="5c1bfd98-91a1-4b22-b4eb-b75a11565eab" providerId="ADAL" clId="{6FDACD42-5F34-4477-A184-5A1D1DC22496}" dt="2022-02-25T18:00:27.906" v="842" actId="692"/>
          <ac:spMkLst>
            <pc:docMk/>
            <pc:sldMk cId="3142095141" sldId="258"/>
            <ac:spMk id="16" creationId="{3ADDC155-085C-4AB9-81EF-22A51DE531C5}"/>
          </ac:spMkLst>
        </pc:spChg>
        <pc:spChg chg="add mod">
          <ac:chgData name="Rohitha Reddy Arimanda" userId="5c1bfd98-91a1-4b22-b4eb-b75a11565eab" providerId="ADAL" clId="{6FDACD42-5F34-4477-A184-5A1D1DC22496}" dt="2022-02-25T18:00:22.120" v="841" actId="692"/>
          <ac:spMkLst>
            <pc:docMk/>
            <pc:sldMk cId="3142095141" sldId="258"/>
            <ac:spMk id="17" creationId="{5EF0383C-0F3F-480F-AEA0-CA79E609B30B}"/>
          </ac:spMkLst>
        </pc:spChg>
        <pc:graphicFrameChg chg="add del mod modGraphic">
          <ac:chgData name="Rohitha Reddy Arimanda" userId="5c1bfd98-91a1-4b22-b4eb-b75a11565eab" providerId="ADAL" clId="{6FDACD42-5F34-4477-A184-5A1D1DC22496}" dt="2022-02-25T18:01:11.105" v="845" actId="478"/>
          <ac:graphicFrameMkLst>
            <pc:docMk/>
            <pc:sldMk cId="3142095141" sldId="258"/>
            <ac:graphicFrameMk id="12" creationId="{36EE4800-60DF-4308-8511-1915BAC32E69}"/>
          </ac:graphicFrameMkLst>
        </pc:graphicFrameChg>
        <pc:picChg chg="add mod">
          <ac:chgData name="Rohitha Reddy Arimanda" userId="5c1bfd98-91a1-4b22-b4eb-b75a11565eab" providerId="ADAL" clId="{6FDACD42-5F34-4477-A184-5A1D1DC22496}" dt="2022-02-25T17:58:11.504" v="737" actId="14100"/>
          <ac:picMkLst>
            <pc:docMk/>
            <pc:sldMk cId="3142095141" sldId="258"/>
            <ac:picMk id="19" creationId="{95FA8F4A-335C-4574-9CEC-96FF79CF53A2}"/>
          </ac:picMkLst>
        </pc:picChg>
        <pc:picChg chg="add mod">
          <ac:chgData name="Rohitha Reddy Arimanda" userId="5c1bfd98-91a1-4b22-b4eb-b75a11565eab" providerId="ADAL" clId="{6FDACD42-5F34-4477-A184-5A1D1DC22496}" dt="2022-02-25T17:58:22.553" v="740" actId="14100"/>
          <ac:picMkLst>
            <pc:docMk/>
            <pc:sldMk cId="3142095141" sldId="258"/>
            <ac:picMk id="21" creationId="{188755FF-8486-49CA-BBED-BD44A202BD9C}"/>
          </ac:picMkLst>
        </pc:picChg>
        <pc:cxnChg chg="add del mod">
          <ac:chgData name="Rohitha Reddy Arimanda" userId="5c1bfd98-91a1-4b22-b4eb-b75a11565eab" providerId="ADAL" clId="{6FDACD42-5F34-4477-A184-5A1D1DC22496}" dt="2022-02-25T17:58:40.880" v="752" actId="478"/>
          <ac:cxnSpMkLst>
            <pc:docMk/>
            <pc:sldMk cId="3142095141" sldId="258"/>
            <ac:cxnSpMk id="14" creationId="{AC012A72-7A83-40DF-9C2E-998A832EBE2A}"/>
          </ac:cxnSpMkLst>
        </pc:cxnChg>
      </pc:sldChg>
      <pc:sldChg chg="addSp delSp modSp add mod setBg">
        <pc:chgData name="Rohitha Reddy Arimanda" userId="5c1bfd98-91a1-4b22-b4eb-b75a11565eab" providerId="ADAL" clId="{6FDACD42-5F34-4477-A184-5A1D1DC22496}" dt="2022-02-25T18:55:03.411" v="1884" actId="2085"/>
        <pc:sldMkLst>
          <pc:docMk/>
          <pc:sldMk cId="1722149881" sldId="259"/>
        </pc:sldMkLst>
        <pc:spChg chg="del mod">
          <ac:chgData name="Rohitha Reddy Arimanda" userId="5c1bfd98-91a1-4b22-b4eb-b75a11565eab" providerId="ADAL" clId="{6FDACD42-5F34-4477-A184-5A1D1DC22496}" dt="2022-02-25T18:04:51.945" v="861" actId="478"/>
          <ac:spMkLst>
            <pc:docMk/>
            <pc:sldMk cId="1722149881" sldId="259"/>
            <ac:spMk id="2" creationId="{97E6EF1E-A4B0-481E-93C0-FFEC1A1EFF61}"/>
          </ac:spMkLst>
        </pc:spChg>
        <pc:spChg chg="del mod">
          <ac:chgData name="Rohitha Reddy Arimanda" userId="5c1bfd98-91a1-4b22-b4eb-b75a11565eab" providerId="ADAL" clId="{6FDACD42-5F34-4477-A184-5A1D1DC22496}" dt="2022-02-25T18:07:36.882" v="883" actId="3680"/>
          <ac:spMkLst>
            <pc:docMk/>
            <pc:sldMk cId="1722149881" sldId="259"/>
            <ac:spMk id="3" creationId="{960BAAB6-CAF0-4E89-A97E-8AA0BC009505}"/>
          </ac:spMkLst>
        </pc:spChg>
        <pc:spChg chg="add mod">
          <ac:chgData name="Rohitha Reddy Arimanda" userId="5c1bfd98-91a1-4b22-b4eb-b75a11565eab" providerId="ADAL" clId="{6FDACD42-5F34-4477-A184-5A1D1DC22496}" dt="2022-02-25T18:55:03.411" v="1884" actId="2085"/>
          <ac:spMkLst>
            <pc:docMk/>
            <pc:sldMk cId="1722149881" sldId="259"/>
            <ac:spMk id="4" creationId="{2091C667-89B8-4AA4-9957-526C9E22DB38}"/>
          </ac:spMkLst>
        </pc:spChg>
        <pc:spChg chg="add">
          <ac:chgData name="Rohitha Reddy Arimanda" userId="5c1bfd98-91a1-4b22-b4eb-b75a11565eab" providerId="ADAL" clId="{6FDACD42-5F34-4477-A184-5A1D1DC22496}" dt="2022-02-25T18:04:34.070" v="857" actId="26606"/>
          <ac:spMkLst>
            <pc:docMk/>
            <pc:sldMk cId="1722149881" sldId="259"/>
            <ac:spMk id="5" creationId="{081EA652-8C6A-4E69-BEB9-170809474553}"/>
          </ac:spMkLst>
        </pc:spChg>
        <pc:spChg chg="add del mod">
          <ac:chgData name="Rohitha Reddy Arimanda" userId="5c1bfd98-91a1-4b22-b4eb-b75a11565eab" providerId="ADAL" clId="{6FDACD42-5F34-4477-A184-5A1D1DC22496}" dt="2022-02-25T18:11:41.315" v="966" actId="478"/>
          <ac:spMkLst>
            <pc:docMk/>
            <pc:sldMk cId="1722149881" sldId="259"/>
            <ac:spMk id="7" creationId="{8C4DFE67-5AC3-4AFF-9679-937E9C300B42}"/>
          </ac:spMkLst>
        </pc:spChg>
        <pc:spChg chg="del">
          <ac:chgData name="Rohitha Reddy Arimanda" userId="5c1bfd98-91a1-4b22-b4eb-b75a11565eab" providerId="ADAL" clId="{6FDACD42-5F34-4477-A184-5A1D1DC22496}" dt="2022-02-25T18:04:10.312" v="849" actId="478"/>
          <ac:spMkLst>
            <pc:docMk/>
            <pc:sldMk cId="1722149881" sldId="259"/>
            <ac:spMk id="8" creationId="{0AF74BB0-F7B7-4DF4-9CAD-A67372BF9355}"/>
          </ac:spMkLst>
        </pc:spChg>
        <pc:spChg chg="del mod">
          <ac:chgData name="Rohitha Reddy Arimanda" userId="5c1bfd98-91a1-4b22-b4eb-b75a11565eab" providerId="ADAL" clId="{6FDACD42-5F34-4477-A184-5A1D1DC22496}" dt="2022-02-25T18:04:16.010" v="852" actId="478"/>
          <ac:spMkLst>
            <pc:docMk/>
            <pc:sldMk cId="1722149881" sldId="259"/>
            <ac:spMk id="9" creationId="{7407557E-63F9-4830-A534-B0E824730F13}"/>
          </ac:spMkLst>
        </pc:spChg>
        <pc:spChg chg="add">
          <ac:chgData name="Rohitha Reddy Arimanda" userId="5c1bfd98-91a1-4b22-b4eb-b75a11565eab" providerId="ADAL" clId="{6FDACD42-5F34-4477-A184-5A1D1DC22496}" dt="2022-02-25T18:04:34.070" v="857" actId="26606"/>
          <ac:spMkLst>
            <pc:docMk/>
            <pc:sldMk cId="1722149881" sldId="259"/>
            <ac:spMk id="10" creationId="{5298780A-33B9-4EA2-8F67-DE68AD62841B}"/>
          </ac:spMkLst>
        </pc:spChg>
        <pc:spChg chg="add del mod">
          <ac:chgData name="Rohitha Reddy Arimanda" userId="5c1bfd98-91a1-4b22-b4eb-b75a11565eab" providerId="ADAL" clId="{6FDACD42-5F34-4477-A184-5A1D1DC22496}" dt="2022-02-25T18:41:28.436" v="1602" actId="478"/>
          <ac:spMkLst>
            <pc:docMk/>
            <pc:sldMk cId="1722149881" sldId="259"/>
            <ac:spMk id="11" creationId="{8113B327-B0E4-4692-9068-9FABB4724241}"/>
          </ac:spMkLst>
        </pc:spChg>
        <pc:spChg chg="add">
          <ac:chgData name="Rohitha Reddy Arimanda" userId="5c1bfd98-91a1-4b22-b4eb-b75a11565eab" providerId="ADAL" clId="{6FDACD42-5F34-4477-A184-5A1D1DC22496}" dt="2022-02-25T18:04:34.070" v="857" actId="26606"/>
          <ac:spMkLst>
            <pc:docMk/>
            <pc:sldMk cId="1722149881" sldId="259"/>
            <ac:spMk id="12" creationId="{7F488E8B-4E1E-4402-8935-D4E6C02615C7}"/>
          </ac:spMkLst>
        </pc:spChg>
        <pc:spChg chg="add mod ord">
          <ac:chgData name="Rohitha Reddy Arimanda" userId="5c1bfd98-91a1-4b22-b4eb-b75a11565eab" providerId="ADAL" clId="{6FDACD42-5F34-4477-A184-5A1D1DC22496}" dt="2022-02-25T18:45:46.952" v="1697" actId="1076"/>
          <ac:spMkLst>
            <pc:docMk/>
            <pc:sldMk cId="1722149881" sldId="259"/>
            <ac:spMk id="13" creationId="{3D47E333-5A90-4E3D-9851-AD21B7663179}"/>
          </ac:spMkLst>
        </pc:spChg>
        <pc:spChg chg="add mod">
          <ac:chgData name="Rohitha Reddy Arimanda" userId="5c1bfd98-91a1-4b22-b4eb-b75a11565eab" providerId="ADAL" clId="{6FDACD42-5F34-4477-A184-5A1D1DC22496}" dt="2022-02-25T18:45:16.015" v="1691" actId="1076"/>
          <ac:spMkLst>
            <pc:docMk/>
            <pc:sldMk cId="1722149881" sldId="259"/>
            <ac:spMk id="14" creationId="{F56523B1-F978-4290-ABD1-D2D154E790B0}"/>
          </ac:spMkLst>
        </pc:spChg>
        <pc:spChg chg="del">
          <ac:chgData name="Rohitha Reddy Arimanda" userId="5c1bfd98-91a1-4b22-b4eb-b75a11565eab" providerId="ADAL" clId="{6FDACD42-5F34-4477-A184-5A1D1DC22496}" dt="2022-02-25T18:04:19.369" v="853" actId="478"/>
          <ac:spMkLst>
            <pc:docMk/>
            <pc:sldMk cId="1722149881" sldId="259"/>
            <ac:spMk id="16" creationId="{3ADDC155-085C-4AB9-81EF-22A51DE531C5}"/>
          </ac:spMkLst>
        </pc:spChg>
        <pc:spChg chg="del">
          <ac:chgData name="Rohitha Reddy Arimanda" userId="5c1bfd98-91a1-4b22-b4eb-b75a11565eab" providerId="ADAL" clId="{6FDACD42-5F34-4477-A184-5A1D1DC22496}" dt="2022-02-25T18:04:25.258" v="854" actId="478"/>
          <ac:spMkLst>
            <pc:docMk/>
            <pc:sldMk cId="1722149881" sldId="259"/>
            <ac:spMk id="17" creationId="{5EF0383C-0F3F-480F-AEA0-CA79E609B30B}"/>
          </ac:spMkLst>
        </pc:spChg>
        <pc:spChg chg="add del mod">
          <ac:chgData name="Rohitha Reddy Arimanda" userId="5c1bfd98-91a1-4b22-b4eb-b75a11565eab" providerId="ADAL" clId="{6FDACD42-5F34-4477-A184-5A1D1DC22496}" dt="2022-02-25T18:45:40.758" v="1696" actId="478"/>
          <ac:spMkLst>
            <pc:docMk/>
            <pc:sldMk cId="1722149881" sldId="259"/>
            <ac:spMk id="20" creationId="{C2A0DB42-79AB-4C7C-898E-B479FA662C4F}"/>
          </ac:spMkLst>
        </pc:spChg>
        <pc:spChg chg="add del mod">
          <ac:chgData name="Rohitha Reddy Arimanda" userId="5c1bfd98-91a1-4b22-b4eb-b75a11565eab" providerId="ADAL" clId="{6FDACD42-5F34-4477-A184-5A1D1DC22496}" dt="2022-02-25T18:45:26.319" v="1693"/>
          <ac:spMkLst>
            <pc:docMk/>
            <pc:sldMk cId="1722149881" sldId="259"/>
            <ac:spMk id="22" creationId="{8C2B72FA-2133-4CF3-9D3C-69398381ECE3}"/>
          </ac:spMkLst>
        </pc:spChg>
        <pc:spChg chg="add mod">
          <ac:chgData name="Rohitha Reddy Arimanda" userId="5c1bfd98-91a1-4b22-b4eb-b75a11565eab" providerId="ADAL" clId="{6FDACD42-5F34-4477-A184-5A1D1DC22496}" dt="2022-02-25T18:46:04.413" v="1710" actId="20577"/>
          <ac:spMkLst>
            <pc:docMk/>
            <pc:sldMk cId="1722149881" sldId="259"/>
            <ac:spMk id="23" creationId="{31A57602-A712-438B-99E4-B4A9BE4A1C22}"/>
          </ac:spMkLst>
        </pc:spChg>
        <pc:spChg chg="add mod">
          <ac:chgData name="Rohitha Reddy Arimanda" userId="5c1bfd98-91a1-4b22-b4eb-b75a11565eab" providerId="ADAL" clId="{6FDACD42-5F34-4477-A184-5A1D1DC22496}" dt="2022-02-25T18:51:47.494" v="1824" actId="20577"/>
          <ac:spMkLst>
            <pc:docMk/>
            <pc:sldMk cId="1722149881" sldId="259"/>
            <ac:spMk id="25" creationId="{E1DE3691-9D19-47BE-B3DC-AEAC6D187FE2}"/>
          </ac:spMkLst>
        </pc:spChg>
        <pc:graphicFrameChg chg="add mod ord modGraphic">
          <ac:chgData name="Rohitha Reddy Arimanda" userId="5c1bfd98-91a1-4b22-b4eb-b75a11565eab" providerId="ADAL" clId="{6FDACD42-5F34-4477-A184-5A1D1DC22496}" dt="2022-02-25T18:42:40.073" v="1611" actId="1076"/>
          <ac:graphicFrameMkLst>
            <pc:docMk/>
            <pc:sldMk cId="1722149881" sldId="259"/>
            <ac:graphicFrameMk id="6" creationId="{F8970F46-2B52-4744-8F5E-6C00C24B585B}"/>
          </ac:graphicFrameMkLst>
        </pc:graphicFrameChg>
        <pc:graphicFrameChg chg="add mod modGraphic">
          <ac:chgData name="Rohitha Reddy Arimanda" userId="5c1bfd98-91a1-4b22-b4eb-b75a11565eab" providerId="ADAL" clId="{6FDACD42-5F34-4477-A184-5A1D1DC22496}" dt="2022-02-25T18:43:05.704" v="1615" actId="1076"/>
          <ac:graphicFrameMkLst>
            <pc:docMk/>
            <pc:sldMk cId="1722149881" sldId="259"/>
            <ac:graphicFrameMk id="18" creationId="{225BC48F-176C-4D9D-982D-E54078218C70}"/>
          </ac:graphicFrameMkLst>
        </pc:graphicFrameChg>
        <pc:graphicFrameChg chg="add mod modGraphic">
          <ac:chgData name="Rohitha Reddy Arimanda" userId="5c1bfd98-91a1-4b22-b4eb-b75a11565eab" providerId="ADAL" clId="{6FDACD42-5F34-4477-A184-5A1D1DC22496}" dt="2022-02-25T18:54:10.499" v="1881" actId="20577"/>
          <ac:graphicFrameMkLst>
            <pc:docMk/>
            <pc:sldMk cId="1722149881" sldId="259"/>
            <ac:graphicFrameMk id="24" creationId="{D95987FF-4BA0-4A91-954F-DBE9B2A0488B}"/>
          </ac:graphicFrameMkLst>
        </pc:graphicFrameChg>
        <pc:picChg chg="del">
          <ac:chgData name="Rohitha Reddy Arimanda" userId="5c1bfd98-91a1-4b22-b4eb-b75a11565eab" providerId="ADAL" clId="{6FDACD42-5F34-4477-A184-5A1D1DC22496}" dt="2022-02-25T18:04:26.599" v="855" actId="478"/>
          <ac:picMkLst>
            <pc:docMk/>
            <pc:sldMk cId="1722149881" sldId="259"/>
            <ac:picMk id="19" creationId="{95FA8F4A-335C-4574-9CEC-96FF79CF53A2}"/>
          </ac:picMkLst>
        </pc:picChg>
        <pc:picChg chg="del">
          <ac:chgData name="Rohitha Reddy Arimanda" userId="5c1bfd98-91a1-4b22-b4eb-b75a11565eab" providerId="ADAL" clId="{6FDACD42-5F34-4477-A184-5A1D1DC22496}" dt="2022-02-25T18:04:27.935" v="856" actId="478"/>
          <ac:picMkLst>
            <pc:docMk/>
            <pc:sldMk cId="1722149881" sldId="259"/>
            <ac:picMk id="21" creationId="{188755FF-8486-49CA-BBED-BD44A202BD9C}"/>
          </ac:picMkLst>
        </pc:picChg>
      </pc:sldChg>
      <pc:sldChg chg="addSp delSp modSp add mod">
        <pc:chgData name="Rohitha Reddy Arimanda" userId="5c1bfd98-91a1-4b22-b4eb-b75a11565eab" providerId="ADAL" clId="{6FDACD42-5F34-4477-A184-5A1D1DC22496}" dt="2022-02-28T17:32:18.798" v="3521" actId="20577"/>
        <pc:sldMkLst>
          <pc:docMk/>
          <pc:sldMk cId="277777133" sldId="260"/>
        </pc:sldMkLst>
        <pc:spChg chg="add mod">
          <ac:chgData name="Rohitha Reddy Arimanda" userId="5c1bfd98-91a1-4b22-b4eb-b75a11565eab" providerId="ADAL" clId="{6FDACD42-5F34-4477-A184-5A1D1DC22496}" dt="2022-02-28T17:32:18.798" v="3521" actId="20577"/>
          <ac:spMkLst>
            <pc:docMk/>
            <pc:sldMk cId="277777133" sldId="260"/>
            <ac:spMk id="3" creationId="{AB588869-07B5-4AF6-A283-57504A4B9E3B}"/>
          </ac:spMkLst>
        </pc:spChg>
        <pc:spChg chg="del mod">
          <ac:chgData name="Rohitha Reddy Arimanda" userId="5c1bfd98-91a1-4b22-b4eb-b75a11565eab" providerId="ADAL" clId="{6FDACD42-5F34-4477-A184-5A1D1DC22496}" dt="2022-02-25T18:39:37.484" v="1584" actId="478"/>
          <ac:spMkLst>
            <pc:docMk/>
            <pc:sldMk cId="277777133" sldId="260"/>
            <ac:spMk id="4" creationId="{2091C667-89B8-4AA4-9957-526C9E22DB38}"/>
          </ac:spMkLst>
        </pc:spChg>
        <pc:spChg chg="del mod">
          <ac:chgData name="Rohitha Reddy Arimanda" userId="5c1bfd98-91a1-4b22-b4eb-b75a11565eab" providerId="ADAL" clId="{6FDACD42-5F34-4477-A184-5A1D1DC22496}" dt="2022-02-25T18:36:54.718" v="1446" actId="21"/>
          <ac:spMkLst>
            <pc:docMk/>
            <pc:sldMk cId="277777133" sldId="260"/>
            <ac:spMk id="11" creationId="{8113B327-B0E4-4692-9068-9FABB4724241}"/>
          </ac:spMkLst>
        </pc:spChg>
        <pc:graphicFrameChg chg="del">
          <ac:chgData name="Rohitha Reddy Arimanda" userId="5c1bfd98-91a1-4b22-b4eb-b75a11565eab" providerId="ADAL" clId="{6FDACD42-5F34-4477-A184-5A1D1DC22496}" dt="2022-02-25T18:36:19.723" v="1419" actId="478"/>
          <ac:graphicFrameMkLst>
            <pc:docMk/>
            <pc:sldMk cId="277777133" sldId="260"/>
            <ac:graphicFrameMk id="6" creationId="{F8970F46-2B52-4744-8F5E-6C00C24B585B}"/>
          </ac:graphicFrameMkLst>
        </pc:graphicFrameChg>
        <pc:graphicFrameChg chg="del modGraphic">
          <ac:chgData name="Rohitha Reddy Arimanda" userId="5c1bfd98-91a1-4b22-b4eb-b75a11565eab" providerId="ADAL" clId="{6FDACD42-5F34-4477-A184-5A1D1DC22496}" dt="2022-02-25T18:36:15.993" v="1418" actId="478"/>
          <ac:graphicFrameMkLst>
            <pc:docMk/>
            <pc:sldMk cId="277777133" sldId="260"/>
            <ac:graphicFrameMk id="18" creationId="{225BC48F-176C-4D9D-982D-E54078218C70}"/>
          </ac:graphicFrameMkLst>
        </pc:graphicFrameChg>
        <pc:picChg chg="add mod">
          <ac:chgData name="Rohitha Reddy Arimanda" userId="5c1bfd98-91a1-4b22-b4eb-b75a11565eab" providerId="ADAL" clId="{6FDACD42-5F34-4477-A184-5A1D1DC22496}" dt="2022-02-25T18:49:34.099" v="1810" actId="1076"/>
          <ac:picMkLst>
            <pc:docMk/>
            <pc:sldMk cId="277777133" sldId="260"/>
            <ac:picMk id="8" creationId="{3E9B487E-CACC-44FF-A7E9-0F0AC3B6FD43}"/>
          </ac:picMkLst>
        </pc:picChg>
        <pc:picChg chg="add del mod">
          <ac:chgData name="Rohitha Reddy Arimanda" userId="5c1bfd98-91a1-4b22-b4eb-b75a11565eab" providerId="ADAL" clId="{6FDACD42-5F34-4477-A184-5A1D1DC22496}" dt="2022-02-25T18:48:48.831" v="1800" actId="478"/>
          <ac:picMkLst>
            <pc:docMk/>
            <pc:sldMk cId="277777133" sldId="260"/>
            <ac:picMk id="13" creationId="{3CCEF762-4E40-4BB6-9993-852A229C7681}"/>
          </ac:picMkLst>
        </pc:picChg>
        <pc:picChg chg="add mod">
          <ac:chgData name="Rohitha Reddy Arimanda" userId="5c1bfd98-91a1-4b22-b4eb-b75a11565eab" providerId="ADAL" clId="{6FDACD42-5F34-4477-A184-5A1D1DC22496}" dt="2022-02-25T18:49:29.248" v="1809" actId="1076"/>
          <ac:picMkLst>
            <pc:docMk/>
            <pc:sldMk cId="277777133" sldId="260"/>
            <ac:picMk id="15" creationId="{F62D49C9-347F-4E70-A518-F2C6088129FC}"/>
          </ac:picMkLst>
        </pc:picChg>
        <pc:picChg chg="add del mod">
          <ac:chgData name="Rohitha Reddy Arimanda" userId="5c1bfd98-91a1-4b22-b4eb-b75a11565eab" providerId="ADAL" clId="{6FDACD42-5F34-4477-A184-5A1D1DC22496}" dt="2022-02-25T18:57:42.565" v="1889"/>
          <ac:picMkLst>
            <pc:docMk/>
            <pc:sldMk cId="277777133" sldId="260"/>
            <ac:picMk id="16" creationId="{C889B6A2-3BE9-4187-9DA4-7CAA1E77787D}"/>
          </ac:picMkLst>
        </pc:picChg>
      </pc:sldChg>
      <pc:sldChg chg="addSp delSp modSp add mod">
        <pc:chgData name="Rohitha Reddy Arimanda" userId="5c1bfd98-91a1-4b22-b4eb-b75a11565eab" providerId="ADAL" clId="{6FDACD42-5F34-4477-A184-5A1D1DC22496}" dt="2022-02-28T21:35:04.610" v="3791" actId="1076"/>
        <pc:sldMkLst>
          <pc:docMk/>
          <pc:sldMk cId="784555642" sldId="261"/>
        </pc:sldMkLst>
        <pc:spChg chg="mod">
          <ac:chgData name="Rohitha Reddy Arimanda" userId="5c1bfd98-91a1-4b22-b4eb-b75a11565eab" providerId="ADAL" clId="{6FDACD42-5F34-4477-A184-5A1D1DC22496}" dt="2022-02-28T21:35:00.771" v="3790" actId="12"/>
          <ac:spMkLst>
            <pc:docMk/>
            <pc:sldMk cId="784555642" sldId="261"/>
            <ac:spMk id="3" creationId="{AB588869-07B5-4AF6-A283-57504A4B9E3B}"/>
          </ac:spMkLst>
        </pc:spChg>
        <pc:spChg chg="add mod">
          <ac:chgData name="Rohitha Reddy Arimanda" userId="5c1bfd98-91a1-4b22-b4eb-b75a11565eab" providerId="ADAL" clId="{6FDACD42-5F34-4477-A184-5A1D1DC22496}" dt="2022-02-25T18:58:29.617" v="1938" actId="20577"/>
          <ac:spMkLst>
            <pc:docMk/>
            <pc:sldMk cId="784555642" sldId="261"/>
            <ac:spMk id="9" creationId="{FD99ECB9-7075-43A3-AC23-3260B2442EA3}"/>
          </ac:spMkLst>
        </pc:spChg>
        <pc:picChg chg="add mod">
          <ac:chgData name="Rohitha Reddy Arimanda" userId="5c1bfd98-91a1-4b22-b4eb-b75a11565eab" providerId="ADAL" clId="{6FDACD42-5F34-4477-A184-5A1D1DC22496}" dt="2022-02-28T21:35:04.610" v="3791" actId="1076"/>
          <ac:picMkLst>
            <pc:docMk/>
            <pc:sldMk cId="784555642" sldId="261"/>
            <ac:picMk id="2" creationId="{B3FC2AA2-AF2F-4F45-9ACB-466CB8B7B203}"/>
          </ac:picMkLst>
        </pc:picChg>
        <pc:picChg chg="del">
          <ac:chgData name="Rohitha Reddy Arimanda" userId="5c1bfd98-91a1-4b22-b4eb-b75a11565eab" providerId="ADAL" clId="{6FDACD42-5F34-4477-A184-5A1D1DC22496}" dt="2022-02-25T18:57:48.568" v="1892" actId="478"/>
          <ac:picMkLst>
            <pc:docMk/>
            <pc:sldMk cId="784555642" sldId="261"/>
            <ac:picMk id="8" creationId="{3E9B487E-CACC-44FF-A7E9-0F0AC3B6FD43}"/>
          </ac:picMkLst>
        </pc:picChg>
        <pc:picChg chg="del">
          <ac:chgData name="Rohitha Reddy Arimanda" userId="5c1bfd98-91a1-4b22-b4eb-b75a11565eab" providerId="ADAL" clId="{6FDACD42-5F34-4477-A184-5A1D1DC22496}" dt="2022-02-25T18:57:50.697" v="1893" actId="478"/>
          <ac:picMkLst>
            <pc:docMk/>
            <pc:sldMk cId="784555642" sldId="261"/>
            <ac:picMk id="15" creationId="{F62D49C9-347F-4E70-A518-F2C6088129FC}"/>
          </ac:picMkLst>
        </pc:picChg>
      </pc:sldChg>
      <pc:sldChg chg="addSp delSp modSp add mod ord">
        <pc:chgData name="Rohitha Reddy Arimanda" userId="5c1bfd98-91a1-4b22-b4eb-b75a11565eab" providerId="ADAL" clId="{6FDACD42-5F34-4477-A184-5A1D1DC22496}" dt="2022-02-28T21:29:10.527" v="3576" actId="20577"/>
        <pc:sldMkLst>
          <pc:docMk/>
          <pc:sldMk cId="1743280615" sldId="262"/>
        </pc:sldMkLst>
        <pc:spChg chg="add mod">
          <ac:chgData name="Rohitha Reddy Arimanda" userId="5c1bfd98-91a1-4b22-b4eb-b75a11565eab" providerId="ADAL" clId="{6FDACD42-5F34-4477-A184-5A1D1DC22496}" dt="2022-02-28T21:29:10.527" v="3576" actId="20577"/>
          <ac:spMkLst>
            <pc:docMk/>
            <pc:sldMk cId="1743280615" sldId="262"/>
            <ac:spMk id="3" creationId="{66A64B0B-9AFD-4FDB-90D8-E7C381F1828E}"/>
          </ac:spMkLst>
        </pc:spChg>
        <pc:spChg chg="mod">
          <ac:chgData name="Rohitha Reddy Arimanda" userId="5c1bfd98-91a1-4b22-b4eb-b75a11565eab" providerId="ADAL" clId="{6FDACD42-5F34-4477-A184-5A1D1DC22496}" dt="2022-02-25T19:04:32.493" v="2100" actId="20577"/>
          <ac:spMkLst>
            <pc:docMk/>
            <pc:sldMk cId="1743280615" sldId="262"/>
            <ac:spMk id="4" creationId="{2091C667-89B8-4AA4-9957-526C9E22DB38}"/>
          </ac:spMkLst>
        </pc:spChg>
        <pc:spChg chg="mod">
          <ac:chgData name="Rohitha Reddy Arimanda" userId="5c1bfd98-91a1-4b22-b4eb-b75a11565eab" providerId="ADAL" clId="{6FDACD42-5F34-4477-A184-5A1D1DC22496}" dt="2022-02-25T19:05:43.818" v="2115" actId="14100"/>
          <ac:spMkLst>
            <pc:docMk/>
            <pc:sldMk cId="1743280615" sldId="262"/>
            <ac:spMk id="13" creationId="{3D47E333-5A90-4E3D-9851-AD21B7663179}"/>
          </ac:spMkLst>
        </pc:spChg>
        <pc:spChg chg="del">
          <ac:chgData name="Rohitha Reddy Arimanda" userId="5c1bfd98-91a1-4b22-b4eb-b75a11565eab" providerId="ADAL" clId="{6FDACD42-5F34-4477-A184-5A1D1DC22496}" dt="2022-02-25T19:03:18.602" v="2067" actId="478"/>
          <ac:spMkLst>
            <pc:docMk/>
            <pc:sldMk cId="1743280615" sldId="262"/>
            <ac:spMk id="14" creationId="{F56523B1-F978-4290-ABD1-D2D154E790B0}"/>
          </ac:spMkLst>
        </pc:spChg>
        <pc:spChg chg="add mod">
          <ac:chgData name="Rohitha Reddy Arimanda" userId="5c1bfd98-91a1-4b22-b4eb-b75a11565eab" providerId="ADAL" clId="{6FDACD42-5F34-4477-A184-5A1D1DC22496}" dt="2022-02-28T21:20:48.557" v="3559" actId="1076"/>
          <ac:spMkLst>
            <pc:docMk/>
            <pc:sldMk cId="1743280615" sldId="262"/>
            <ac:spMk id="15" creationId="{09EEB007-B62F-4AAC-A8FB-AF097EB1A28D}"/>
          </ac:spMkLst>
        </pc:spChg>
        <pc:spChg chg="add mod">
          <ac:chgData name="Rohitha Reddy Arimanda" userId="5c1bfd98-91a1-4b22-b4eb-b75a11565eab" providerId="ADAL" clId="{6FDACD42-5F34-4477-A184-5A1D1DC22496}" dt="2022-02-28T21:20:55.071" v="3560" actId="1076"/>
          <ac:spMkLst>
            <pc:docMk/>
            <pc:sldMk cId="1743280615" sldId="262"/>
            <ac:spMk id="16" creationId="{9753EF99-43C3-4E06-8DC1-65BEB4215518}"/>
          </ac:spMkLst>
        </pc:spChg>
        <pc:spChg chg="add mod">
          <ac:chgData name="Rohitha Reddy Arimanda" userId="5c1bfd98-91a1-4b22-b4eb-b75a11565eab" providerId="ADAL" clId="{6FDACD42-5F34-4477-A184-5A1D1DC22496}" dt="2022-02-28T21:21:59.178" v="3568" actId="1076"/>
          <ac:spMkLst>
            <pc:docMk/>
            <pc:sldMk cId="1743280615" sldId="262"/>
            <ac:spMk id="17" creationId="{D5DB4D73-8214-4033-A7B4-3DD859885BF0}"/>
          </ac:spMkLst>
        </pc:spChg>
        <pc:spChg chg="add mod">
          <ac:chgData name="Rohitha Reddy Arimanda" userId="5c1bfd98-91a1-4b22-b4eb-b75a11565eab" providerId="ADAL" clId="{6FDACD42-5F34-4477-A184-5A1D1DC22496}" dt="2022-02-28T21:22:12.320" v="3569" actId="1076"/>
          <ac:spMkLst>
            <pc:docMk/>
            <pc:sldMk cId="1743280615" sldId="262"/>
            <ac:spMk id="19" creationId="{CDBAA963-ED3E-4594-980D-29C33F427493}"/>
          </ac:spMkLst>
        </pc:spChg>
        <pc:spChg chg="del">
          <ac:chgData name="Rohitha Reddy Arimanda" userId="5c1bfd98-91a1-4b22-b4eb-b75a11565eab" providerId="ADAL" clId="{6FDACD42-5F34-4477-A184-5A1D1DC22496}" dt="2022-02-25T19:03:23.978" v="2069" actId="478"/>
          <ac:spMkLst>
            <pc:docMk/>
            <pc:sldMk cId="1743280615" sldId="262"/>
            <ac:spMk id="23" creationId="{31A57602-A712-438B-99E4-B4A9BE4A1C22}"/>
          </ac:spMkLst>
        </pc:spChg>
        <pc:spChg chg="del mod">
          <ac:chgData name="Rohitha Reddy Arimanda" userId="5c1bfd98-91a1-4b22-b4eb-b75a11565eab" providerId="ADAL" clId="{6FDACD42-5F34-4477-A184-5A1D1DC22496}" dt="2022-02-25T19:03:34.572" v="2072" actId="478"/>
          <ac:spMkLst>
            <pc:docMk/>
            <pc:sldMk cId="1743280615" sldId="262"/>
            <ac:spMk id="25" creationId="{E1DE3691-9D19-47BE-B3DC-AEAC6D187FE2}"/>
          </ac:spMkLst>
        </pc:spChg>
        <pc:graphicFrameChg chg="del">
          <ac:chgData name="Rohitha Reddy Arimanda" userId="5c1bfd98-91a1-4b22-b4eb-b75a11565eab" providerId="ADAL" clId="{6FDACD42-5F34-4477-A184-5A1D1DC22496}" dt="2022-02-25T19:03:27.113" v="2070" actId="478"/>
          <ac:graphicFrameMkLst>
            <pc:docMk/>
            <pc:sldMk cId="1743280615" sldId="262"/>
            <ac:graphicFrameMk id="6" creationId="{F8970F46-2B52-4744-8F5E-6C00C24B585B}"/>
          </ac:graphicFrameMkLst>
        </pc:graphicFrameChg>
        <pc:graphicFrameChg chg="del">
          <ac:chgData name="Rohitha Reddy Arimanda" userId="5c1bfd98-91a1-4b22-b4eb-b75a11565eab" providerId="ADAL" clId="{6FDACD42-5F34-4477-A184-5A1D1DC22496}" dt="2022-02-25T19:03:21.916" v="2068" actId="478"/>
          <ac:graphicFrameMkLst>
            <pc:docMk/>
            <pc:sldMk cId="1743280615" sldId="262"/>
            <ac:graphicFrameMk id="18" creationId="{225BC48F-176C-4D9D-982D-E54078218C70}"/>
          </ac:graphicFrameMkLst>
        </pc:graphicFrameChg>
        <pc:graphicFrameChg chg="del modGraphic">
          <ac:chgData name="Rohitha Reddy Arimanda" userId="5c1bfd98-91a1-4b22-b4eb-b75a11565eab" providerId="ADAL" clId="{6FDACD42-5F34-4477-A184-5A1D1DC22496}" dt="2022-02-25T19:03:09.593" v="2066" actId="478"/>
          <ac:graphicFrameMkLst>
            <pc:docMk/>
            <pc:sldMk cId="1743280615" sldId="262"/>
            <ac:graphicFrameMk id="24" creationId="{D95987FF-4BA0-4A91-954F-DBE9B2A0488B}"/>
          </ac:graphicFrameMkLst>
        </pc:graphicFrameChg>
        <pc:picChg chg="add mod">
          <ac:chgData name="Rohitha Reddy Arimanda" userId="5c1bfd98-91a1-4b22-b4eb-b75a11565eab" providerId="ADAL" clId="{6FDACD42-5F34-4477-A184-5A1D1DC22496}" dt="2022-02-28T21:24:47.158" v="3574" actId="1076"/>
          <ac:picMkLst>
            <pc:docMk/>
            <pc:sldMk cId="1743280615" sldId="262"/>
            <ac:picMk id="20" creationId="{227D9DC3-F846-4FF8-85F2-5F1793B8BC28}"/>
          </ac:picMkLst>
        </pc:picChg>
        <pc:picChg chg="add mod">
          <ac:chgData name="Rohitha Reddy Arimanda" userId="5c1bfd98-91a1-4b22-b4eb-b75a11565eab" providerId="ADAL" clId="{6FDACD42-5F34-4477-A184-5A1D1DC22496}" dt="2022-02-28T21:24:51.345" v="3575" actId="1076"/>
          <ac:picMkLst>
            <pc:docMk/>
            <pc:sldMk cId="1743280615" sldId="262"/>
            <ac:picMk id="21" creationId="{98BBB175-3882-4B00-9D9D-031DD03FFF4C}"/>
          </ac:picMkLst>
        </pc:picChg>
      </pc:sldChg>
      <pc:sldChg chg="addSp delSp modSp add mod ord">
        <pc:chgData name="Rohitha Reddy Arimanda" userId="5c1bfd98-91a1-4b22-b4eb-b75a11565eab" providerId="ADAL" clId="{6FDACD42-5F34-4477-A184-5A1D1DC22496}" dt="2022-02-28T17:30:21.574" v="3509" actId="20577"/>
        <pc:sldMkLst>
          <pc:docMk/>
          <pc:sldMk cId="1481933286" sldId="263"/>
        </pc:sldMkLst>
        <pc:spChg chg="add mod">
          <ac:chgData name="Rohitha Reddy Arimanda" userId="5c1bfd98-91a1-4b22-b4eb-b75a11565eab" providerId="ADAL" clId="{6FDACD42-5F34-4477-A184-5A1D1DC22496}" dt="2022-02-28T17:30:21.574" v="3509" actId="20577"/>
          <ac:spMkLst>
            <pc:docMk/>
            <pc:sldMk cId="1481933286" sldId="263"/>
            <ac:spMk id="2" creationId="{B88C807D-CC44-4B0B-BC67-BAEF3CE4B2FC}"/>
          </ac:spMkLst>
        </pc:spChg>
        <pc:spChg chg="mod">
          <ac:chgData name="Rohitha Reddy Arimanda" userId="5c1bfd98-91a1-4b22-b4eb-b75a11565eab" providerId="ADAL" clId="{6FDACD42-5F34-4477-A184-5A1D1DC22496}" dt="2022-02-25T20:09:33.345" v="2148" actId="20577"/>
          <ac:spMkLst>
            <pc:docMk/>
            <pc:sldMk cId="1481933286" sldId="263"/>
            <ac:spMk id="4" creationId="{2091C667-89B8-4AA4-9957-526C9E22DB38}"/>
          </ac:spMkLst>
        </pc:spChg>
        <pc:spChg chg="mod">
          <ac:chgData name="Rohitha Reddy Arimanda" userId="5c1bfd98-91a1-4b22-b4eb-b75a11565eab" providerId="ADAL" clId="{6FDACD42-5F34-4477-A184-5A1D1DC22496}" dt="2022-02-25T20:18:58.724" v="2455" actId="14100"/>
          <ac:spMkLst>
            <pc:docMk/>
            <pc:sldMk cId="1481933286" sldId="263"/>
            <ac:spMk id="13" creationId="{3D47E333-5A90-4E3D-9851-AD21B7663179}"/>
          </ac:spMkLst>
        </pc:spChg>
        <pc:spChg chg="del mod">
          <ac:chgData name="Rohitha Reddy Arimanda" userId="5c1bfd98-91a1-4b22-b4eb-b75a11565eab" providerId="ADAL" clId="{6FDACD42-5F34-4477-A184-5A1D1DC22496}" dt="2022-02-25T20:10:00.536" v="2153" actId="478"/>
          <ac:spMkLst>
            <pc:docMk/>
            <pc:sldMk cId="1481933286" sldId="263"/>
            <ac:spMk id="14" creationId="{F56523B1-F978-4290-ABD1-D2D154E790B0}"/>
          </ac:spMkLst>
        </pc:spChg>
        <pc:spChg chg="del">
          <ac:chgData name="Rohitha Reddy Arimanda" userId="5c1bfd98-91a1-4b22-b4eb-b75a11565eab" providerId="ADAL" clId="{6FDACD42-5F34-4477-A184-5A1D1DC22496}" dt="2022-02-25T20:10:06.497" v="2154" actId="478"/>
          <ac:spMkLst>
            <pc:docMk/>
            <pc:sldMk cId="1481933286" sldId="263"/>
            <ac:spMk id="23" creationId="{31A57602-A712-438B-99E4-B4A9BE4A1C22}"/>
          </ac:spMkLst>
        </pc:spChg>
        <pc:spChg chg="del">
          <ac:chgData name="Rohitha Reddy Arimanda" userId="5c1bfd98-91a1-4b22-b4eb-b75a11565eab" providerId="ADAL" clId="{6FDACD42-5F34-4477-A184-5A1D1DC22496}" dt="2022-02-25T20:09:44.211" v="2149" actId="478"/>
          <ac:spMkLst>
            <pc:docMk/>
            <pc:sldMk cId="1481933286" sldId="263"/>
            <ac:spMk id="25" creationId="{E1DE3691-9D19-47BE-B3DC-AEAC6D187FE2}"/>
          </ac:spMkLst>
        </pc:spChg>
        <pc:graphicFrameChg chg="mod modGraphic">
          <ac:chgData name="Rohitha Reddy Arimanda" userId="5c1bfd98-91a1-4b22-b4eb-b75a11565eab" providerId="ADAL" clId="{6FDACD42-5F34-4477-A184-5A1D1DC22496}" dt="2022-02-28T16:56:16.901" v="3272" actId="14734"/>
          <ac:graphicFrameMkLst>
            <pc:docMk/>
            <pc:sldMk cId="1481933286" sldId="263"/>
            <ac:graphicFrameMk id="6" creationId="{F8970F46-2B52-4744-8F5E-6C00C24B585B}"/>
          </ac:graphicFrameMkLst>
        </pc:graphicFrameChg>
        <pc:graphicFrameChg chg="del">
          <ac:chgData name="Rohitha Reddy Arimanda" userId="5c1bfd98-91a1-4b22-b4eb-b75a11565eab" providerId="ADAL" clId="{6FDACD42-5F34-4477-A184-5A1D1DC22496}" dt="2022-02-25T20:09:54.983" v="2151" actId="478"/>
          <ac:graphicFrameMkLst>
            <pc:docMk/>
            <pc:sldMk cId="1481933286" sldId="263"/>
            <ac:graphicFrameMk id="18" creationId="{225BC48F-176C-4D9D-982D-E54078218C70}"/>
          </ac:graphicFrameMkLst>
        </pc:graphicFrameChg>
        <pc:graphicFrameChg chg="del">
          <ac:chgData name="Rohitha Reddy Arimanda" userId="5c1bfd98-91a1-4b22-b4eb-b75a11565eab" providerId="ADAL" clId="{6FDACD42-5F34-4477-A184-5A1D1DC22496}" dt="2022-02-25T20:09:51.050" v="2150" actId="478"/>
          <ac:graphicFrameMkLst>
            <pc:docMk/>
            <pc:sldMk cId="1481933286" sldId="263"/>
            <ac:graphicFrameMk id="24" creationId="{D95987FF-4BA0-4A91-954F-DBE9B2A0488B}"/>
          </ac:graphicFrameMkLst>
        </pc:graphicFrameChg>
      </pc:sldChg>
      <pc:sldChg chg="modSp new mod">
        <pc:chgData name="Rohitha Reddy Arimanda" userId="5c1bfd98-91a1-4b22-b4eb-b75a11565eab" providerId="ADAL" clId="{6FDACD42-5F34-4477-A184-5A1D1DC22496}" dt="2022-02-28T14:52:33.498" v="3265" actId="20577"/>
        <pc:sldMkLst>
          <pc:docMk/>
          <pc:sldMk cId="206599585" sldId="264"/>
        </pc:sldMkLst>
        <pc:spChg chg="mod">
          <ac:chgData name="Rohitha Reddy Arimanda" userId="5c1bfd98-91a1-4b22-b4eb-b75a11565eab" providerId="ADAL" clId="{6FDACD42-5F34-4477-A184-5A1D1DC22496}" dt="2022-02-25T20:35:19.365" v="2835" actId="20577"/>
          <ac:spMkLst>
            <pc:docMk/>
            <pc:sldMk cId="206599585" sldId="264"/>
            <ac:spMk id="2" creationId="{B6D357D5-AE83-40E2-A388-045D07655703}"/>
          </ac:spMkLst>
        </pc:spChg>
        <pc:spChg chg="mod">
          <ac:chgData name="Rohitha Reddy Arimanda" userId="5c1bfd98-91a1-4b22-b4eb-b75a11565eab" providerId="ADAL" clId="{6FDACD42-5F34-4477-A184-5A1D1DC22496}" dt="2022-02-28T14:52:33.498" v="3265" actId="20577"/>
          <ac:spMkLst>
            <pc:docMk/>
            <pc:sldMk cId="206599585" sldId="264"/>
            <ac:spMk id="3" creationId="{A9FB8BD4-B495-4E4F-8F9D-6EA6D1E8B357}"/>
          </ac:spMkLst>
        </pc:spChg>
      </pc:sldChg>
    </pc:docChg>
  </pc:docChgLst>
  <pc:docChgLst>
    <pc:chgData name="Rohitha Reddy Arimanda" userId="5c1bfd98-91a1-4b22-b4eb-b75a11565eab" providerId="ADAL" clId="{8F177C36-9869-4802-87F6-628B415C55BF}"/>
    <pc:docChg chg="custSel delSld modSld">
      <pc:chgData name="Rohitha Reddy Arimanda" userId="5c1bfd98-91a1-4b22-b4eb-b75a11565eab" providerId="ADAL" clId="{8F177C36-9869-4802-87F6-628B415C55BF}" dt="2022-09-03T16:55:55.648" v="187" actId="20577"/>
      <pc:docMkLst>
        <pc:docMk/>
      </pc:docMkLst>
      <pc:sldChg chg="delSp modSp mod delDesignElem">
        <pc:chgData name="Rohitha Reddy Arimanda" userId="5c1bfd98-91a1-4b22-b4eb-b75a11565eab" providerId="ADAL" clId="{8F177C36-9869-4802-87F6-628B415C55BF}" dt="2022-09-03T16:54:16.056" v="166" actId="1076"/>
        <pc:sldMkLst>
          <pc:docMk/>
          <pc:sldMk cId="1849216264" sldId="257"/>
        </pc:sldMkLst>
        <pc:spChg chg="mod">
          <ac:chgData name="Rohitha Reddy Arimanda" userId="5c1bfd98-91a1-4b22-b4eb-b75a11565eab" providerId="ADAL" clId="{8F177C36-9869-4802-87F6-628B415C55BF}" dt="2022-09-03T16:54:16.056" v="166" actId="1076"/>
          <ac:spMkLst>
            <pc:docMk/>
            <pc:sldMk cId="1849216264" sldId="257"/>
            <ac:spMk id="2" creationId="{1E8E6534-4A71-4E72-9EB5-B267A1F5C1EE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1849216264" sldId="257"/>
            <ac:spMk id="32" creationId="{934F1179-B481-4F9E-BCA3-AFB972070F83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1849216264" sldId="257"/>
            <ac:spMk id="34" creationId="{827DC2C4-B485-428A-BF4A-472D2967F47F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1849216264" sldId="257"/>
            <ac:spMk id="36" creationId="{EE04B5EB-F158-4507-90DD-BD23620C7CC9}"/>
          </ac:spMkLst>
        </pc:spChg>
      </pc:sldChg>
      <pc:sldChg chg="del">
        <pc:chgData name="Rohitha Reddy Arimanda" userId="5c1bfd98-91a1-4b22-b4eb-b75a11565eab" providerId="ADAL" clId="{8F177C36-9869-4802-87F6-628B415C55BF}" dt="2022-09-03T16:48:51.928" v="133" actId="2696"/>
        <pc:sldMkLst>
          <pc:docMk/>
          <pc:sldMk cId="277777133" sldId="260"/>
        </pc:sldMkLst>
      </pc:sldChg>
      <pc:sldChg chg="del">
        <pc:chgData name="Rohitha Reddy Arimanda" userId="5c1bfd98-91a1-4b22-b4eb-b75a11565eab" providerId="ADAL" clId="{8F177C36-9869-4802-87F6-628B415C55BF}" dt="2022-09-03T16:48:49.545" v="132" actId="2696"/>
        <pc:sldMkLst>
          <pc:docMk/>
          <pc:sldMk cId="784555642" sldId="261"/>
        </pc:sldMkLst>
      </pc:sldChg>
      <pc:sldChg chg="addSp delSp modSp mod delDesignElem">
        <pc:chgData name="Rohitha Reddy Arimanda" userId="5c1bfd98-91a1-4b22-b4eb-b75a11565eab" providerId="ADAL" clId="{8F177C36-9869-4802-87F6-628B415C55BF}" dt="2022-09-03T16:53:17.830" v="157" actId="1076"/>
        <pc:sldMkLst>
          <pc:docMk/>
          <pc:sldMk cId="2433011930" sldId="265"/>
        </pc:sldMkLst>
        <pc:spChg chg="mod">
          <ac:chgData name="Rohitha Reddy Arimanda" userId="5c1bfd98-91a1-4b22-b4eb-b75a11565eab" providerId="ADAL" clId="{8F177C36-9869-4802-87F6-628B415C55BF}" dt="2022-09-03T16:53:17.830" v="157" actId="1076"/>
          <ac:spMkLst>
            <pc:docMk/>
            <pc:sldMk cId="2433011930" sldId="265"/>
            <ac:spMk id="4" creationId="{2091C667-89B8-4AA4-9957-526C9E22DB38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2433011930" sldId="265"/>
            <ac:spMk id="5" creationId="{081EA652-8C6A-4E69-BEB9-170809474553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2433011930" sldId="265"/>
            <ac:spMk id="10" creationId="{5298780A-33B9-4EA2-8F67-DE68AD62841B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2433011930" sldId="265"/>
            <ac:spMk id="12" creationId="{7F488E8B-4E1E-4402-8935-D4E6C02615C7}"/>
          </ac:spMkLst>
        </pc:spChg>
        <pc:spChg chg="mod">
          <ac:chgData name="Rohitha Reddy Arimanda" userId="5c1bfd98-91a1-4b22-b4eb-b75a11565eab" providerId="ADAL" clId="{8F177C36-9869-4802-87F6-628B415C55BF}" dt="2022-09-03T16:48:12.797" v="109" actId="20577"/>
          <ac:spMkLst>
            <pc:docMk/>
            <pc:sldMk cId="2433011930" sldId="265"/>
            <ac:spMk id="16" creationId="{49067587-074B-6E4E-76F9-C3673B804537}"/>
          </ac:spMkLst>
        </pc:spChg>
        <pc:spChg chg="mod">
          <ac:chgData name="Rohitha Reddy Arimanda" userId="5c1bfd98-91a1-4b22-b4eb-b75a11565eab" providerId="ADAL" clId="{8F177C36-9869-4802-87F6-628B415C55BF}" dt="2022-09-03T16:48:26.157" v="123" actId="20577"/>
          <ac:spMkLst>
            <pc:docMk/>
            <pc:sldMk cId="2433011930" sldId="265"/>
            <ac:spMk id="37" creationId="{CAA34803-71DC-A577-8661-9D86D05CE6C2}"/>
          </ac:spMkLst>
        </pc:spChg>
        <pc:spChg chg="mod">
          <ac:chgData name="Rohitha Reddy Arimanda" userId="5c1bfd98-91a1-4b22-b4eb-b75a11565eab" providerId="ADAL" clId="{8F177C36-9869-4802-87F6-628B415C55BF}" dt="2022-09-03T16:48:34.613" v="131" actId="20577"/>
          <ac:spMkLst>
            <pc:docMk/>
            <pc:sldMk cId="2433011930" sldId="265"/>
            <ac:spMk id="43" creationId="{43245995-F507-6C23-5436-713470876BA3}"/>
          </ac:spMkLst>
        </pc:spChg>
        <pc:picChg chg="del mod">
          <ac:chgData name="Rohitha Reddy Arimanda" userId="5c1bfd98-91a1-4b22-b4eb-b75a11565eab" providerId="ADAL" clId="{8F177C36-9869-4802-87F6-628B415C55BF}" dt="2022-09-03T16:47:09.374" v="77" actId="478"/>
          <ac:picMkLst>
            <pc:docMk/>
            <pc:sldMk cId="2433011930" sldId="265"/>
            <ac:picMk id="6" creationId="{EABE1BF5-AC52-C18C-7AE9-3B03DB6017BE}"/>
          </ac:picMkLst>
        </pc:picChg>
        <pc:picChg chg="add mod">
          <ac:chgData name="Rohitha Reddy Arimanda" userId="5c1bfd98-91a1-4b22-b4eb-b75a11565eab" providerId="ADAL" clId="{8F177C36-9869-4802-87F6-628B415C55BF}" dt="2022-09-03T16:47:34.873" v="81" actId="14100"/>
          <ac:picMkLst>
            <pc:docMk/>
            <pc:sldMk cId="2433011930" sldId="265"/>
            <ac:picMk id="8" creationId="{D6CF6BBC-E776-AD30-8A7B-28D53267E0BD}"/>
          </ac:picMkLst>
        </pc:picChg>
      </pc:sldChg>
      <pc:sldChg chg="addSp delSp modSp mod delDesignElem">
        <pc:chgData name="Rohitha Reddy Arimanda" userId="5c1bfd98-91a1-4b22-b4eb-b75a11565eab" providerId="ADAL" clId="{8F177C36-9869-4802-87F6-628B415C55BF}" dt="2022-09-03T16:55:55.648" v="187" actId="20577"/>
        <pc:sldMkLst>
          <pc:docMk/>
          <pc:sldMk cId="3401746613" sldId="266"/>
        </pc:sldMkLst>
        <pc:spChg chg="mod">
          <ac:chgData name="Rohitha Reddy Arimanda" userId="5c1bfd98-91a1-4b22-b4eb-b75a11565eab" providerId="ADAL" clId="{8F177C36-9869-4802-87F6-628B415C55BF}" dt="2022-09-03T16:55:55.648" v="187" actId="20577"/>
          <ac:spMkLst>
            <pc:docMk/>
            <pc:sldMk cId="3401746613" sldId="266"/>
            <ac:spMk id="3" creationId="{66A64B0B-9AFD-4FDB-90D8-E7C381F1828E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3401746613" sldId="266"/>
            <ac:spMk id="5" creationId="{081EA652-8C6A-4E69-BEB9-170809474553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3401746613" sldId="266"/>
            <ac:spMk id="10" creationId="{5298780A-33B9-4EA2-8F67-DE68AD62841B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3401746613" sldId="266"/>
            <ac:spMk id="12" creationId="{7F488E8B-4E1E-4402-8935-D4E6C02615C7}"/>
          </ac:spMkLst>
        </pc:spChg>
        <pc:picChg chg="del">
          <ac:chgData name="Rohitha Reddy Arimanda" userId="5c1bfd98-91a1-4b22-b4eb-b75a11565eab" providerId="ADAL" clId="{8F177C36-9869-4802-87F6-628B415C55BF}" dt="2022-09-03T16:51:41.638" v="135" actId="478"/>
          <ac:picMkLst>
            <pc:docMk/>
            <pc:sldMk cId="3401746613" sldId="266"/>
            <ac:picMk id="6" creationId="{E1DCD0F0-0BCD-876C-CA6E-F741406C3D55}"/>
          </ac:picMkLst>
        </pc:picChg>
        <pc:picChg chg="add del mod">
          <ac:chgData name="Rohitha Reddy Arimanda" userId="5c1bfd98-91a1-4b22-b4eb-b75a11565eab" providerId="ADAL" clId="{8F177C36-9869-4802-87F6-628B415C55BF}" dt="2022-09-03T16:55:35.584" v="167" actId="478"/>
          <ac:picMkLst>
            <pc:docMk/>
            <pc:sldMk cId="3401746613" sldId="266"/>
            <ac:picMk id="7" creationId="{D791F57E-894F-6A3E-CD10-788E2E8041F2}"/>
          </ac:picMkLst>
        </pc:picChg>
        <pc:picChg chg="add mod">
          <ac:chgData name="Rohitha Reddy Arimanda" userId="5c1bfd98-91a1-4b22-b4eb-b75a11565eab" providerId="ADAL" clId="{8F177C36-9869-4802-87F6-628B415C55BF}" dt="2022-09-03T16:55:46.512" v="169" actId="1076"/>
          <ac:picMkLst>
            <pc:docMk/>
            <pc:sldMk cId="3401746613" sldId="266"/>
            <ac:picMk id="9" creationId="{B7E1C2D3-95C8-CFD3-4A8C-A0DBAE1E44E1}"/>
          </ac:picMkLst>
        </pc:picChg>
      </pc:sldChg>
      <pc:sldChg chg="del">
        <pc:chgData name="Rohitha Reddy Arimanda" userId="5c1bfd98-91a1-4b22-b4eb-b75a11565eab" providerId="ADAL" clId="{8F177C36-9869-4802-87F6-628B415C55BF}" dt="2022-09-03T16:51:39.342" v="134" actId="2696"/>
        <pc:sldMkLst>
          <pc:docMk/>
          <pc:sldMk cId="429990661" sldId="267"/>
        </pc:sldMkLst>
      </pc:sldChg>
      <pc:sldChg chg="delSp modSp mod delDesignElem">
        <pc:chgData name="Rohitha Reddy Arimanda" userId="5c1bfd98-91a1-4b22-b4eb-b75a11565eab" providerId="ADAL" clId="{8F177C36-9869-4802-87F6-628B415C55BF}" dt="2022-09-03T16:53:51.414" v="161" actId="207"/>
        <pc:sldMkLst>
          <pc:docMk/>
          <pc:sldMk cId="441460562" sldId="268"/>
        </pc:sldMkLst>
        <pc:spChg chg="mod">
          <ac:chgData name="Rohitha Reddy Arimanda" userId="5c1bfd98-91a1-4b22-b4eb-b75a11565eab" providerId="ADAL" clId="{8F177C36-9869-4802-87F6-628B415C55BF}" dt="2022-09-03T16:52:51.130" v="154" actId="27636"/>
          <ac:spMkLst>
            <pc:docMk/>
            <pc:sldMk cId="441460562" sldId="268"/>
            <ac:spMk id="3" creationId="{66A64B0B-9AFD-4FDB-90D8-E7C381F1828E}"/>
          </ac:spMkLst>
        </pc:spChg>
        <pc:spChg chg="mod">
          <ac:chgData name="Rohitha Reddy Arimanda" userId="5c1bfd98-91a1-4b22-b4eb-b75a11565eab" providerId="ADAL" clId="{8F177C36-9869-4802-87F6-628B415C55BF}" dt="2022-09-03T16:53:31.287" v="160" actId="1076"/>
          <ac:spMkLst>
            <pc:docMk/>
            <pc:sldMk cId="441460562" sldId="268"/>
            <ac:spMk id="4" creationId="{2091C667-89B8-4AA4-9957-526C9E22DB38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441460562" sldId="268"/>
            <ac:spMk id="5" creationId="{081EA652-8C6A-4E69-BEB9-170809474553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441460562" sldId="268"/>
            <ac:spMk id="10" creationId="{5298780A-33B9-4EA2-8F67-DE68AD62841B}"/>
          </ac:spMkLst>
        </pc:spChg>
        <pc:spChg chg="del">
          <ac:chgData name="Rohitha Reddy Arimanda" userId="5c1bfd98-91a1-4b22-b4eb-b75a11565eab" providerId="ADAL" clId="{8F177C36-9869-4802-87F6-628B415C55BF}" dt="2022-09-03T16:52:50.999" v="152"/>
          <ac:spMkLst>
            <pc:docMk/>
            <pc:sldMk cId="441460562" sldId="268"/>
            <ac:spMk id="12" creationId="{7F488E8B-4E1E-4402-8935-D4E6C02615C7}"/>
          </ac:spMkLst>
        </pc:spChg>
        <pc:spChg chg="mod">
          <ac:chgData name="Rohitha Reddy Arimanda" userId="5c1bfd98-91a1-4b22-b4eb-b75a11565eab" providerId="ADAL" clId="{8F177C36-9869-4802-87F6-628B415C55BF}" dt="2022-09-03T16:53:51.414" v="161" actId="207"/>
          <ac:spMkLst>
            <pc:docMk/>
            <pc:sldMk cId="441460562" sldId="268"/>
            <ac:spMk id="15" creationId="{09EEB007-B62F-4AAC-A8FB-AF097EB1A28D}"/>
          </ac:spMkLst>
        </pc:spChg>
        <pc:spChg chg="mod">
          <ac:chgData name="Rohitha Reddy Arimanda" userId="5c1bfd98-91a1-4b22-b4eb-b75a11565eab" providerId="ADAL" clId="{8F177C36-9869-4802-87F6-628B415C55BF}" dt="2022-09-03T16:43:31.403" v="55" actId="20577"/>
          <ac:spMkLst>
            <pc:docMk/>
            <pc:sldMk cId="441460562" sldId="268"/>
            <ac:spMk id="17" creationId="{D5DB4D73-8214-4033-A7B4-3DD859885BF0}"/>
          </ac:spMkLst>
        </pc:spChg>
      </pc:sldChg>
    </pc:docChg>
  </pc:docChgLst>
  <pc:docChgLst>
    <pc:chgData name="Rohitha Reddy Arimanda" userId="5c1bfd98-91a1-4b22-b4eb-b75a11565eab" providerId="ADAL" clId="{95F3FFD9-BD8C-4A09-8391-D79B68897D47}"/>
    <pc:docChg chg="custSel addSld delSld modSld">
      <pc:chgData name="Rohitha Reddy Arimanda" userId="5c1bfd98-91a1-4b22-b4eb-b75a11565eab" providerId="ADAL" clId="{95F3FFD9-BD8C-4A09-8391-D79B68897D47}" dt="2022-08-01T15:51:27.689" v="1370" actId="20577"/>
      <pc:docMkLst>
        <pc:docMk/>
      </pc:docMkLst>
      <pc:sldChg chg="modSp mod">
        <pc:chgData name="Rohitha Reddy Arimanda" userId="5c1bfd98-91a1-4b22-b4eb-b75a11565eab" providerId="ADAL" clId="{95F3FFD9-BD8C-4A09-8391-D79B68897D47}" dt="2022-07-29T15:40:35.840" v="949" actId="20577"/>
        <pc:sldMkLst>
          <pc:docMk/>
          <pc:sldMk cId="1849216264" sldId="257"/>
        </pc:sldMkLst>
        <pc:spChg chg="mod">
          <ac:chgData name="Rohitha Reddy Arimanda" userId="5c1bfd98-91a1-4b22-b4eb-b75a11565eab" providerId="ADAL" clId="{95F3FFD9-BD8C-4A09-8391-D79B68897D47}" dt="2022-07-29T15:40:35.840" v="949" actId="20577"/>
          <ac:spMkLst>
            <pc:docMk/>
            <pc:sldMk cId="1849216264" sldId="257"/>
            <ac:spMk id="2" creationId="{1E8E6534-4A71-4E72-9EB5-B267A1F5C1EE}"/>
          </ac:spMkLst>
        </pc:spChg>
      </pc:sldChg>
      <pc:sldChg chg="del">
        <pc:chgData name="Rohitha Reddy Arimanda" userId="5c1bfd98-91a1-4b22-b4eb-b75a11565eab" providerId="ADAL" clId="{95F3FFD9-BD8C-4A09-8391-D79B68897D47}" dt="2022-07-29T14:46:00.260" v="408" actId="2696"/>
        <pc:sldMkLst>
          <pc:docMk/>
          <pc:sldMk cId="1722149881" sldId="259"/>
        </pc:sldMkLst>
      </pc:sldChg>
      <pc:sldChg chg="addSp delSp modSp mod">
        <pc:chgData name="Rohitha Reddy Arimanda" userId="5c1bfd98-91a1-4b22-b4eb-b75a11565eab" providerId="ADAL" clId="{95F3FFD9-BD8C-4A09-8391-D79B68897D47}" dt="2022-07-29T15:48:59.088" v="1047" actId="14100"/>
        <pc:sldMkLst>
          <pc:docMk/>
          <pc:sldMk cId="277777133" sldId="260"/>
        </pc:sldMkLst>
        <pc:spChg chg="mod">
          <ac:chgData name="Rohitha Reddy Arimanda" userId="5c1bfd98-91a1-4b22-b4eb-b75a11565eab" providerId="ADAL" clId="{95F3FFD9-BD8C-4A09-8391-D79B68897D47}" dt="2022-07-29T15:48:05.617" v="1042" actId="20577"/>
          <ac:spMkLst>
            <pc:docMk/>
            <pc:sldMk cId="277777133" sldId="260"/>
            <ac:spMk id="3" creationId="{AB588869-07B5-4AF6-A283-57504A4B9E3B}"/>
          </ac:spMkLst>
        </pc:spChg>
        <pc:picChg chg="add mod">
          <ac:chgData name="Rohitha Reddy Arimanda" userId="5c1bfd98-91a1-4b22-b4eb-b75a11565eab" providerId="ADAL" clId="{95F3FFD9-BD8C-4A09-8391-D79B68897D47}" dt="2022-07-29T15:47:36.826" v="994" actId="14100"/>
          <ac:picMkLst>
            <pc:docMk/>
            <pc:sldMk cId="277777133" sldId="260"/>
            <ac:picMk id="4" creationId="{94E9E19C-38D0-FEF9-A658-CB4CBB46F818}"/>
          </ac:picMkLst>
        </pc:picChg>
        <pc:picChg chg="add mod">
          <ac:chgData name="Rohitha Reddy Arimanda" userId="5c1bfd98-91a1-4b22-b4eb-b75a11565eab" providerId="ADAL" clId="{95F3FFD9-BD8C-4A09-8391-D79B68897D47}" dt="2022-07-29T15:48:59.088" v="1047" actId="14100"/>
          <ac:picMkLst>
            <pc:docMk/>
            <pc:sldMk cId="277777133" sldId="260"/>
            <ac:picMk id="7" creationId="{79172D02-219C-07DE-8031-49AEEA05B98C}"/>
          </ac:picMkLst>
        </pc:picChg>
        <pc:picChg chg="del mod">
          <ac:chgData name="Rohitha Reddy Arimanda" userId="5c1bfd98-91a1-4b22-b4eb-b75a11565eab" providerId="ADAL" clId="{95F3FFD9-BD8C-4A09-8391-D79B68897D47}" dt="2022-07-29T15:46:56.376" v="974" actId="478"/>
          <ac:picMkLst>
            <pc:docMk/>
            <pc:sldMk cId="277777133" sldId="260"/>
            <ac:picMk id="8" creationId="{3E9B487E-CACC-44FF-A7E9-0F0AC3B6FD43}"/>
          </ac:picMkLst>
        </pc:picChg>
        <pc:picChg chg="del">
          <ac:chgData name="Rohitha Reddy Arimanda" userId="5c1bfd98-91a1-4b22-b4eb-b75a11565eab" providerId="ADAL" clId="{95F3FFD9-BD8C-4A09-8391-D79B68897D47}" dt="2022-07-29T15:48:07.857" v="1043" actId="478"/>
          <ac:picMkLst>
            <pc:docMk/>
            <pc:sldMk cId="277777133" sldId="260"/>
            <ac:picMk id="15" creationId="{F62D49C9-347F-4E70-A518-F2C6088129FC}"/>
          </ac:picMkLst>
        </pc:picChg>
      </pc:sldChg>
      <pc:sldChg chg="delSp modSp del mod">
        <pc:chgData name="Rohitha Reddy Arimanda" userId="5c1bfd98-91a1-4b22-b4eb-b75a11565eab" providerId="ADAL" clId="{95F3FFD9-BD8C-4A09-8391-D79B68897D47}" dt="2022-08-01T15:17:06.181" v="1095" actId="2696"/>
        <pc:sldMkLst>
          <pc:docMk/>
          <pc:sldMk cId="1743280615" sldId="262"/>
        </pc:sldMkLst>
        <pc:spChg chg="mod">
          <ac:chgData name="Rohitha Reddy Arimanda" userId="5c1bfd98-91a1-4b22-b4eb-b75a11565eab" providerId="ADAL" clId="{95F3FFD9-BD8C-4A09-8391-D79B68897D47}" dt="2022-07-29T14:26:07.728" v="72" actId="20577"/>
          <ac:spMkLst>
            <pc:docMk/>
            <pc:sldMk cId="1743280615" sldId="262"/>
            <ac:spMk id="3" creationId="{66A64B0B-9AFD-4FDB-90D8-E7C381F1828E}"/>
          </ac:spMkLst>
        </pc:spChg>
        <pc:spChg chg="mod">
          <ac:chgData name="Rohitha Reddy Arimanda" userId="5c1bfd98-91a1-4b22-b4eb-b75a11565eab" providerId="ADAL" clId="{95F3FFD9-BD8C-4A09-8391-D79B68897D47}" dt="2022-07-29T14:27:05.767" v="94" actId="1076"/>
          <ac:spMkLst>
            <pc:docMk/>
            <pc:sldMk cId="1743280615" sldId="262"/>
            <ac:spMk id="15" creationId="{09EEB007-B62F-4AAC-A8FB-AF097EB1A28D}"/>
          </ac:spMkLst>
        </pc:spChg>
        <pc:spChg chg="del mod">
          <ac:chgData name="Rohitha Reddy Arimanda" userId="5c1bfd98-91a1-4b22-b4eb-b75a11565eab" providerId="ADAL" clId="{95F3FFD9-BD8C-4A09-8391-D79B68897D47}" dt="2022-07-29T14:19:51.637" v="5" actId="478"/>
          <ac:spMkLst>
            <pc:docMk/>
            <pc:sldMk cId="1743280615" sldId="262"/>
            <ac:spMk id="16" creationId="{9753EF99-43C3-4E06-8DC1-65BEB4215518}"/>
          </ac:spMkLst>
        </pc:spChg>
        <pc:spChg chg="mod">
          <ac:chgData name="Rohitha Reddy Arimanda" userId="5c1bfd98-91a1-4b22-b4eb-b75a11565eab" providerId="ADAL" clId="{95F3FFD9-BD8C-4A09-8391-D79B68897D47}" dt="2022-07-29T14:26:58.646" v="93" actId="1076"/>
          <ac:spMkLst>
            <pc:docMk/>
            <pc:sldMk cId="1743280615" sldId="262"/>
            <ac:spMk id="17" creationId="{D5DB4D73-8214-4033-A7B4-3DD859885BF0}"/>
          </ac:spMkLst>
        </pc:spChg>
        <pc:spChg chg="del mod">
          <ac:chgData name="Rohitha Reddy Arimanda" userId="5c1bfd98-91a1-4b22-b4eb-b75a11565eab" providerId="ADAL" clId="{95F3FFD9-BD8C-4A09-8391-D79B68897D47}" dt="2022-07-29T14:19:33.596" v="2" actId="478"/>
          <ac:spMkLst>
            <pc:docMk/>
            <pc:sldMk cId="1743280615" sldId="262"/>
            <ac:spMk id="19" creationId="{CDBAA963-ED3E-4594-980D-29C33F427493}"/>
          </ac:spMkLst>
        </pc:spChg>
        <pc:picChg chg="mod">
          <ac:chgData name="Rohitha Reddy Arimanda" userId="5c1bfd98-91a1-4b22-b4eb-b75a11565eab" providerId="ADAL" clId="{95F3FFD9-BD8C-4A09-8391-D79B68897D47}" dt="2022-07-29T14:27:12.392" v="95" actId="1076"/>
          <ac:picMkLst>
            <pc:docMk/>
            <pc:sldMk cId="1743280615" sldId="262"/>
            <ac:picMk id="20" creationId="{227D9DC3-F846-4FF8-85F2-5F1793B8BC28}"/>
          </ac:picMkLst>
        </pc:picChg>
        <pc:picChg chg="del">
          <ac:chgData name="Rohitha Reddy Arimanda" userId="5c1bfd98-91a1-4b22-b4eb-b75a11565eab" providerId="ADAL" clId="{95F3FFD9-BD8C-4A09-8391-D79B68897D47}" dt="2022-07-29T14:19:26.035" v="0" actId="478"/>
          <ac:picMkLst>
            <pc:docMk/>
            <pc:sldMk cId="1743280615" sldId="262"/>
            <ac:picMk id="21" creationId="{98BBB175-3882-4B00-9D9D-031DD03FFF4C}"/>
          </ac:picMkLst>
        </pc:picChg>
      </pc:sldChg>
      <pc:sldChg chg="del">
        <pc:chgData name="Rohitha Reddy Arimanda" userId="5c1bfd98-91a1-4b22-b4eb-b75a11565eab" providerId="ADAL" clId="{95F3FFD9-BD8C-4A09-8391-D79B68897D47}" dt="2022-07-29T15:40:13.700" v="934" actId="47"/>
        <pc:sldMkLst>
          <pc:docMk/>
          <pc:sldMk cId="1481933286" sldId="263"/>
        </pc:sldMkLst>
      </pc:sldChg>
      <pc:sldChg chg="del">
        <pc:chgData name="Rohitha Reddy Arimanda" userId="5c1bfd98-91a1-4b22-b4eb-b75a11565eab" providerId="ADAL" clId="{95F3FFD9-BD8C-4A09-8391-D79B68897D47}" dt="2022-07-29T15:40:15.896" v="935" actId="47"/>
        <pc:sldMkLst>
          <pc:docMk/>
          <pc:sldMk cId="206599585" sldId="264"/>
        </pc:sldMkLst>
      </pc:sldChg>
      <pc:sldChg chg="addSp delSp modSp add mod">
        <pc:chgData name="Rohitha Reddy Arimanda" userId="5c1bfd98-91a1-4b22-b4eb-b75a11565eab" providerId="ADAL" clId="{95F3FFD9-BD8C-4A09-8391-D79B68897D47}" dt="2022-07-29T15:50:44.265" v="1076" actId="1076"/>
        <pc:sldMkLst>
          <pc:docMk/>
          <pc:sldMk cId="2433011930" sldId="265"/>
        </pc:sldMkLst>
        <pc:spChg chg="mod">
          <ac:chgData name="Rohitha Reddy Arimanda" userId="5c1bfd98-91a1-4b22-b4eb-b75a11565eab" providerId="ADAL" clId="{95F3FFD9-BD8C-4A09-8391-D79B68897D47}" dt="2022-07-29T15:04:56.314" v="478" actId="20577"/>
          <ac:spMkLst>
            <pc:docMk/>
            <pc:sldMk cId="2433011930" sldId="265"/>
            <ac:spMk id="3" creationId="{66A64B0B-9AFD-4FDB-90D8-E7C381F1828E}"/>
          </ac:spMkLst>
        </pc:spChg>
        <pc:spChg chg="mod">
          <ac:chgData name="Rohitha Reddy Arimanda" userId="5c1bfd98-91a1-4b22-b4eb-b75a11565eab" providerId="ADAL" clId="{95F3FFD9-BD8C-4A09-8391-D79B68897D47}" dt="2022-07-29T14:27:50.499" v="119" actId="20577"/>
          <ac:spMkLst>
            <pc:docMk/>
            <pc:sldMk cId="2433011930" sldId="265"/>
            <ac:spMk id="4" creationId="{2091C667-89B8-4AA4-9957-526C9E22DB38}"/>
          </ac:spMkLst>
        </pc:spChg>
        <pc:spChg chg="add mod">
          <ac:chgData name="Rohitha Reddy Arimanda" userId="5c1bfd98-91a1-4b22-b4eb-b75a11565eab" providerId="ADAL" clId="{95F3FFD9-BD8C-4A09-8391-D79B68897D47}" dt="2022-07-29T15:32:09.051" v="762" actId="14100"/>
          <ac:spMkLst>
            <pc:docMk/>
            <pc:sldMk cId="2433011930" sldId="265"/>
            <ac:spMk id="7" creationId="{086A6866-E2F2-4684-44D5-58FA8C1F730C}"/>
          </ac:spMkLst>
        </pc:spChg>
        <pc:spChg chg="add mod">
          <ac:chgData name="Rohitha Reddy Arimanda" userId="5c1bfd98-91a1-4b22-b4eb-b75a11565eab" providerId="ADAL" clId="{95F3FFD9-BD8C-4A09-8391-D79B68897D47}" dt="2022-07-29T15:39:36.671" v="933" actId="20577"/>
          <ac:spMkLst>
            <pc:docMk/>
            <pc:sldMk cId="2433011930" sldId="265"/>
            <ac:spMk id="11" creationId="{67DF780E-CCAD-4E63-2FD6-EE9801866C59}"/>
          </ac:spMkLst>
        </pc:spChg>
        <pc:spChg chg="mod">
          <ac:chgData name="Rohitha Reddy Arimanda" userId="5c1bfd98-91a1-4b22-b4eb-b75a11565eab" providerId="ADAL" clId="{95F3FFD9-BD8C-4A09-8391-D79B68897D47}" dt="2022-07-29T15:23:11.233" v="711" actId="1076"/>
          <ac:spMkLst>
            <pc:docMk/>
            <pc:sldMk cId="2433011930" sldId="265"/>
            <ac:spMk id="13" creationId="{3D47E333-5A90-4E3D-9851-AD21B7663179}"/>
          </ac:spMkLst>
        </pc:spChg>
        <pc:spChg chg="add mod">
          <ac:chgData name="Rohitha Reddy Arimanda" userId="5c1bfd98-91a1-4b22-b4eb-b75a11565eab" providerId="ADAL" clId="{95F3FFD9-BD8C-4A09-8391-D79B68897D47}" dt="2022-07-29T15:31:03.052" v="756" actId="1076"/>
          <ac:spMkLst>
            <pc:docMk/>
            <pc:sldMk cId="2433011930" sldId="265"/>
            <ac:spMk id="14" creationId="{34AC8796-9584-9488-4AA3-F9A9C1F660D3}"/>
          </ac:spMkLst>
        </pc:spChg>
        <pc:spChg chg="del mod">
          <ac:chgData name="Rohitha Reddy Arimanda" userId="5c1bfd98-91a1-4b22-b4eb-b75a11565eab" providerId="ADAL" clId="{95F3FFD9-BD8C-4A09-8391-D79B68897D47}" dt="2022-07-29T15:03:56.061" v="413" actId="478"/>
          <ac:spMkLst>
            <pc:docMk/>
            <pc:sldMk cId="2433011930" sldId="265"/>
            <ac:spMk id="15" creationId="{09EEB007-B62F-4AAC-A8FB-AF097EB1A28D}"/>
          </ac:spMkLst>
        </pc:spChg>
        <pc:spChg chg="add mod">
          <ac:chgData name="Rohitha Reddy Arimanda" userId="5c1bfd98-91a1-4b22-b4eb-b75a11565eab" providerId="ADAL" clId="{95F3FFD9-BD8C-4A09-8391-D79B68897D47}" dt="2022-07-29T15:31:28.773" v="758" actId="1076"/>
          <ac:spMkLst>
            <pc:docMk/>
            <pc:sldMk cId="2433011930" sldId="265"/>
            <ac:spMk id="16" creationId="{49067587-074B-6E4E-76F9-C3673B804537}"/>
          </ac:spMkLst>
        </pc:spChg>
        <pc:spChg chg="del">
          <ac:chgData name="Rohitha Reddy Arimanda" userId="5c1bfd98-91a1-4b22-b4eb-b75a11565eab" providerId="ADAL" clId="{95F3FFD9-BD8C-4A09-8391-D79B68897D47}" dt="2022-07-29T15:04:06.092" v="417" actId="478"/>
          <ac:spMkLst>
            <pc:docMk/>
            <pc:sldMk cId="2433011930" sldId="265"/>
            <ac:spMk id="17" creationId="{D5DB4D73-8214-4033-A7B4-3DD859885BF0}"/>
          </ac:spMkLst>
        </pc:spChg>
        <pc:spChg chg="add del">
          <ac:chgData name="Rohitha Reddy Arimanda" userId="5c1bfd98-91a1-4b22-b4eb-b75a11565eab" providerId="ADAL" clId="{95F3FFD9-BD8C-4A09-8391-D79B68897D47}" dt="2022-07-29T15:13:44.381" v="655" actId="478"/>
          <ac:spMkLst>
            <pc:docMk/>
            <pc:sldMk cId="2433011930" sldId="265"/>
            <ac:spMk id="22" creationId="{9390ADD8-B52E-F07F-D52D-7E42F43F68BB}"/>
          </ac:spMkLst>
        </pc:spChg>
        <pc:spChg chg="add del">
          <ac:chgData name="Rohitha Reddy Arimanda" userId="5c1bfd98-91a1-4b22-b4eb-b75a11565eab" providerId="ADAL" clId="{95F3FFD9-BD8C-4A09-8391-D79B68897D47}" dt="2022-07-29T15:14:48.685" v="661" actId="478"/>
          <ac:spMkLst>
            <pc:docMk/>
            <pc:sldMk cId="2433011930" sldId="265"/>
            <ac:spMk id="23" creationId="{F54F6EC2-E8D6-6E39-7A2C-225E51E39FE2}"/>
          </ac:spMkLst>
        </pc:spChg>
        <pc:spChg chg="add del mod">
          <ac:chgData name="Rohitha Reddy Arimanda" userId="5c1bfd98-91a1-4b22-b4eb-b75a11565eab" providerId="ADAL" clId="{95F3FFD9-BD8C-4A09-8391-D79B68897D47}" dt="2022-07-29T15:14:45.213" v="660" actId="478"/>
          <ac:spMkLst>
            <pc:docMk/>
            <pc:sldMk cId="2433011930" sldId="265"/>
            <ac:spMk id="24" creationId="{DE2AFBE2-FA68-1C5A-9FDB-27C4649594CE}"/>
          </ac:spMkLst>
        </pc:spChg>
        <pc:spChg chg="add del mod">
          <ac:chgData name="Rohitha Reddy Arimanda" userId="5c1bfd98-91a1-4b22-b4eb-b75a11565eab" providerId="ADAL" clId="{95F3FFD9-BD8C-4A09-8391-D79B68897D47}" dt="2022-07-29T15:17:21.066" v="684" actId="478"/>
          <ac:spMkLst>
            <pc:docMk/>
            <pc:sldMk cId="2433011930" sldId="265"/>
            <ac:spMk id="25" creationId="{75ACBC7C-ECB5-951C-04B5-CC08771DD461}"/>
          </ac:spMkLst>
        </pc:spChg>
        <pc:spChg chg="add del mod">
          <ac:chgData name="Rohitha Reddy Arimanda" userId="5c1bfd98-91a1-4b22-b4eb-b75a11565eab" providerId="ADAL" clId="{95F3FFD9-BD8C-4A09-8391-D79B68897D47}" dt="2022-07-29T15:24:20.700" v="718" actId="478"/>
          <ac:spMkLst>
            <pc:docMk/>
            <pc:sldMk cId="2433011930" sldId="265"/>
            <ac:spMk id="28" creationId="{C1703ECE-C8F5-E01A-C86A-FD9BF3AEC30D}"/>
          </ac:spMkLst>
        </pc:spChg>
        <pc:spChg chg="add del">
          <ac:chgData name="Rohitha Reddy Arimanda" userId="5c1bfd98-91a1-4b22-b4eb-b75a11565eab" providerId="ADAL" clId="{95F3FFD9-BD8C-4A09-8391-D79B68897D47}" dt="2022-07-29T15:21:59.613" v="698" actId="478"/>
          <ac:spMkLst>
            <pc:docMk/>
            <pc:sldMk cId="2433011930" sldId="265"/>
            <ac:spMk id="29" creationId="{7EAA3358-93A3-F265-02B9-F5EFD511DFFA}"/>
          </ac:spMkLst>
        </pc:spChg>
        <pc:spChg chg="add del mod">
          <ac:chgData name="Rohitha Reddy Arimanda" userId="5c1bfd98-91a1-4b22-b4eb-b75a11565eab" providerId="ADAL" clId="{95F3FFD9-BD8C-4A09-8391-D79B68897D47}" dt="2022-07-29T15:23:39.141" v="714" actId="478"/>
          <ac:spMkLst>
            <pc:docMk/>
            <pc:sldMk cId="2433011930" sldId="265"/>
            <ac:spMk id="30" creationId="{B6F513BC-7976-BD68-971F-1368165B151A}"/>
          </ac:spMkLst>
        </pc:spChg>
        <pc:spChg chg="add mod ord">
          <ac:chgData name="Rohitha Reddy Arimanda" userId="5c1bfd98-91a1-4b22-b4eb-b75a11565eab" providerId="ADAL" clId="{95F3FFD9-BD8C-4A09-8391-D79B68897D47}" dt="2022-07-29T15:24:37.183" v="721" actId="208"/>
          <ac:spMkLst>
            <pc:docMk/>
            <pc:sldMk cId="2433011930" sldId="265"/>
            <ac:spMk id="31" creationId="{602DB05F-CD91-5A7A-FC78-CDE991A95D7C}"/>
          </ac:spMkLst>
        </pc:spChg>
        <pc:spChg chg="add mod">
          <ac:chgData name="Rohitha Reddy Arimanda" userId="5c1bfd98-91a1-4b22-b4eb-b75a11565eab" providerId="ADAL" clId="{95F3FFD9-BD8C-4A09-8391-D79B68897D47}" dt="2022-07-29T15:25:38.902" v="727" actId="14100"/>
          <ac:spMkLst>
            <pc:docMk/>
            <pc:sldMk cId="2433011930" sldId="265"/>
            <ac:spMk id="32" creationId="{456BE121-499B-9C21-8255-00F4F2B599F5}"/>
          </ac:spMkLst>
        </pc:spChg>
        <pc:spChg chg="add mod">
          <ac:chgData name="Rohitha Reddy Arimanda" userId="5c1bfd98-91a1-4b22-b4eb-b75a11565eab" providerId="ADAL" clId="{95F3FFD9-BD8C-4A09-8391-D79B68897D47}" dt="2022-07-29T15:25:45.827" v="728" actId="1076"/>
          <ac:spMkLst>
            <pc:docMk/>
            <pc:sldMk cId="2433011930" sldId="265"/>
            <ac:spMk id="33" creationId="{48605010-3AAC-F092-82A4-90BDA4B90807}"/>
          </ac:spMkLst>
        </pc:spChg>
        <pc:spChg chg="add mod">
          <ac:chgData name="Rohitha Reddy Arimanda" userId="5c1bfd98-91a1-4b22-b4eb-b75a11565eab" providerId="ADAL" clId="{95F3FFD9-BD8C-4A09-8391-D79B68897D47}" dt="2022-07-29T15:26:06.239" v="731" actId="13822"/>
          <ac:spMkLst>
            <pc:docMk/>
            <pc:sldMk cId="2433011930" sldId="265"/>
            <ac:spMk id="34" creationId="{F40D883A-7136-5A37-6982-2836C124DB09}"/>
          </ac:spMkLst>
        </pc:spChg>
        <pc:spChg chg="add mod">
          <ac:chgData name="Rohitha Reddy Arimanda" userId="5c1bfd98-91a1-4b22-b4eb-b75a11565eab" providerId="ADAL" clId="{95F3FFD9-BD8C-4A09-8391-D79B68897D47}" dt="2022-07-29T15:32:18.219" v="763" actId="1076"/>
          <ac:spMkLst>
            <pc:docMk/>
            <pc:sldMk cId="2433011930" sldId="265"/>
            <ac:spMk id="37" creationId="{CAA34803-71DC-A577-8661-9D86D05CE6C2}"/>
          </ac:spMkLst>
        </pc:spChg>
        <pc:spChg chg="add mod">
          <ac:chgData name="Rohitha Reddy Arimanda" userId="5c1bfd98-91a1-4b22-b4eb-b75a11565eab" providerId="ADAL" clId="{95F3FFD9-BD8C-4A09-8391-D79B68897D47}" dt="2022-07-29T15:37:58.253" v="919" actId="1076"/>
          <ac:spMkLst>
            <pc:docMk/>
            <pc:sldMk cId="2433011930" sldId="265"/>
            <ac:spMk id="43" creationId="{43245995-F507-6C23-5436-713470876BA3}"/>
          </ac:spMkLst>
        </pc:spChg>
        <pc:spChg chg="add del mod">
          <ac:chgData name="Rohitha Reddy Arimanda" userId="5c1bfd98-91a1-4b22-b4eb-b75a11565eab" providerId="ADAL" clId="{95F3FFD9-BD8C-4A09-8391-D79B68897D47}" dt="2022-07-29T15:35:05.968" v="769" actId="478"/>
          <ac:spMkLst>
            <pc:docMk/>
            <pc:sldMk cId="2433011930" sldId="265"/>
            <ac:spMk id="46" creationId="{0BFFEE19-67E1-EFCA-1024-B48970BF3A12}"/>
          </ac:spMkLst>
        </pc:spChg>
        <pc:spChg chg="add mod">
          <ac:chgData name="Rohitha Reddy Arimanda" userId="5c1bfd98-91a1-4b22-b4eb-b75a11565eab" providerId="ADAL" clId="{95F3FFD9-BD8C-4A09-8391-D79B68897D47}" dt="2022-07-29T15:38:45.691" v="926" actId="207"/>
          <ac:spMkLst>
            <pc:docMk/>
            <pc:sldMk cId="2433011930" sldId="265"/>
            <ac:spMk id="47" creationId="{1D5A7F37-FF1D-5256-35C4-39F4129B2531}"/>
          </ac:spMkLst>
        </pc:spChg>
        <pc:spChg chg="add mod">
          <ac:chgData name="Rohitha Reddy Arimanda" userId="5c1bfd98-91a1-4b22-b4eb-b75a11565eab" providerId="ADAL" clId="{95F3FFD9-BD8C-4A09-8391-D79B68897D47}" dt="2022-07-29T15:50:44.265" v="1076" actId="1076"/>
          <ac:spMkLst>
            <pc:docMk/>
            <pc:sldMk cId="2433011930" sldId="265"/>
            <ac:spMk id="55" creationId="{8C6D269D-5274-D732-20F1-325F086AC740}"/>
          </ac:spMkLst>
        </pc:spChg>
        <pc:picChg chg="add mod">
          <ac:chgData name="Rohitha Reddy Arimanda" userId="5c1bfd98-91a1-4b22-b4eb-b75a11565eab" providerId="ADAL" clId="{95F3FFD9-BD8C-4A09-8391-D79B68897D47}" dt="2022-07-29T15:22:07.588" v="700" actId="1076"/>
          <ac:picMkLst>
            <pc:docMk/>
            <pc:sldMk cId="2433011930" sldId="265"/>
            <ac:picMk id="6" creationId="{EABE1BF5-AC52-C18C-7AE9-3B03DB6017BE}"/>
          </ac:picMkLst>
        </pc:picChg>
        <pc:picChg chg="del">
          <ac:chgData name="Rohitha Reddy Arimanda" userId="5c1bfd98-91a1-4b22-b4eb-b75a11565eab" providerId="ADAL" clId="{95F3FFD9-BD8C-4A09-8391-D79B68897D47}" dt="2022-07-29T15:04:07.174" v="418" actId="478"/>
          <ac:picMkLst>
            <pc:docMk/>
            <pc:sldMk cId="2433011930" sldId="265"/>
            <ac:picMk id="20" creationId="{227D9DC3-F846-4FF8-85F2-5F1793B8BC28}"/>
          </ac:picMkLst>
        </pc:picChg>
        <pc:picChg chg="add del">
          <ac:chgData name="Rohitha Reddy Arimanda" userId="5c1bfd98-91a1-4b22-b4eb-b75a11565eab" providerId="ADAL" clId="{95F3FFD9-BD8C-4A09-8391-D79B68897D47}" dt="2022-07-29T15:50:12.880" v="1049" actId="478"/>
          <ac:picMkLst>
            <pc:docMk/>
            <pc:sldMk cId="2433011930" sldId="265"/>
            <ac:picMk id="54" creationId="{2BE4F37C-28D0-0249-0502-75489B58CA07}"/>
          </ac:picMkLst>
        </pc:picChg>
        <pc:cxnChg chg="add mod">
          <ac:chgData name="Rohitha Reddy Arimanda" userId="5c1bfd98-91a1-4b22-b4eb-b75a11565eab" providerId="ADAL" clId="{95F3FFD9-BD8C-4A09-8391-D79B68897D47}" dt="2022-07-29T15:31:28.773" v="758" actId="1076"/>
          <ac:cxnSpMkLst>
            <pc:docMk/>
            <pc:sldMk cId="2433011930" sldId="265"/>
            <ac:cxnSpMk id="9" creationId="{901ABF59-E97C-08F4-0C0C-27D71B75DC41}"/>
          </ac:cxnSpMkLst>
        </pc:cxnChg>
        <pc:cxnChg chg="add del">
          <ac:chgData name="Rohitha Reddy Arimanda" userId="5c1bfd98-91a1-4b22-b4eb-b75a11565eab" providerId="ADAL" clId="{95F3FFD9-BD8C-4A09-8391-D79B68897D47}" dt="2022-07-29T15:21:04.037" v="693" actId="478"/>
          <ac:cxnSpMkLst>
            <pc:docMk/>
            <pc:sldMk cId="2433011930" sldId="265"/>
            <ac:cxnSpMk id="27" creationId="{52CC7FB0-0AF7-B23D-570A-A35EE7D27F98}"/>
          </ac:cxnSpMkLst>
        </pc:cxnChg>
        <pc:cxnChg chg="add mod">
          <ac:chgData name="Rohitha Reddy Arimanda" userId="5c1bfd98-91a1-4b22-b4eb-b75a11565eab" providerId="ADAL" clId="{95F3FFD9-BD8C-4A09-8391-D79B68897D47}" dt="2022-07-29T15:32:09.051" v="762" actId="14100"/>
          <ac:cxnSpMkLst>
            <pc:docMk/>
            <pc:sldMk cId="2433011930" sldId="265"/>
            <ac:cxnSpMk id="36" creationId="{B3577F97-0227-0267-C478-5893BFF533C8}"/>
          </ac:cxnSpMkLst>
        </pc:cxnChg>
        <pc:cxnChg chg="add mod">
          <ac:chgData name="Rohitha Reddy Arimanda" userId="5c1bfd98-91a1-4b22-b4eb-b75a11565eab" providerId="ADAL" clId="{95F3FFD9-BD8C-4A09-8391-D79B68897D47}" dt="2022-07-29T15:31:41.172" v="760" actId="1076"/>
          <ac:cxnSpMkLst>
            <pc:docMk/>
            <pc:sldMk cId="2433011930" sldId="265"/>
            <ac:cxnSpMk id="39" creationId="{D7A994FE-0B29-EA1F-E508-1E0E073E4785}"/>
          </ac:cxnSpMkLst>
        </pc:cxnChg>
        <pc:cxnChg chg="add del mod">
          <ac:chgData name="Rohitha Reddy Arimanda" userId="5c1bfd98-91a1-4b22-b4eb-b75a11565eab" providerId="ADAL" clId="{95F3FFD9-BD8C-4A09-8391-D79B68897D47}" dt="2022-07-29T15:37:38.015" v="914" actId="478"/>
          <ac:cxnSpMkLst>
            <pc:docMk/>
            <pc:sldMk cId="2433011930" sldId="265"/>
            <ac:cxnSpMk id="45" creationId="{77299EB1-4A9B-A6AE-DD85-71FD99BEC2B8}"/>
          </ac:cxnSpMkLst>
        </pc:cxnChg>
        <pc:cxnChg chg="add mod">
          <ac:chgData name="Rohitha Reddy Arimanda" userId="5c1bfd98-91a1-4b22-b4eb-b75a11565eab" providerId="ADAL" clId="{95F3FFD9-BD8C-4A09-8391-D79B68897D47}" dt="2022-07-29T15:38:15.754" v="921" actId="692"/>
          <ac:cxnSpMkLst>
            <pc:docMk/>
            <pc:sldMk cId="2433011930" sldId="265"/>
            <ac:cxnSpMk id="52" creationId="{105AF3B7-76D1-20F7-43B4-C9B405617164}"/>
          </ac:cxnSpMkLst>
        </pc:cxnChg>
      </pc:sldChg>
      <pc:sldChg chg="addSp delSp modSp add mod">
        <pc:chgData name="Rohitha Reddy Arimanda" userId="5c1bfd98-91a1-4b22-b4eb-b75a11565eab" providerId="ADAL" clId="{95F3FFD9-BD8C-4A09-8391-D79B68897D47}" dt="2022-07-29T14:34:33.630" v="204" actId="14100"/>
        <pc:sldMkLst>
          <pc:docMk/>
          <pc:sldMk cId="3401746613" sldId="266"/>
        </pc:sldMkLst>
        <pc:spChg chg="mod">
          <ac:chgData name="Rohitha Reddy Arimanda" userId="5c1bfd98-91a1-4b22-b4eb-b75a11565eab" providerId="ADAL" clId="{95F3FFD9-BD8C-4A09-8391-D79B68897D47}" dt="2022-07-29T14:34:16.315" v="180" actId="20577"/>
          <ac:spMkLst>
            <pc:docMk/>
            <pc:sldMk cId="3401746613" sldId="266"/>
            <ac:spMk id="3" creationId="{66A64B0B-9AFD-4FDB-90D8-E7C381F1828E}"/>
          </ac:spMkLst>
        </pc:spChg>
        <pc:spChg chg="mod">
          <ac:chgData name="Rohitha Reddy Arimanda" userId="5c1bfd98-91a1-4b22-b4eb-b75a11565eab" providerId="ADAL" clId="{95F3FFD9-BD8C-4A09-8391-D79B68897D47}" dt="2022-07-29T14:34:27.296" v="203" actId="20577"/>
          <ac:spMkLst>
            <pc:docMk/>
            <pc:sldMk cId="3401746613" sldId="266"/>
            <ac:spMk id="4" creationId="{2091C667-89B8-4AA4-9957-526C9E22DB38}"/>
          </ac:spMkLst>
        </pc:spChg>
        <pc:spChg chg="del">
          <ac:chgData name="Rohitha Reddy Arimanda" userId="5c1bfd98-91a1-4b22-b4eb-b75a11565eab" providerId="ADAL" clId="{95F3FFD9-BD8C-4A09-8391-D79B68897D47}" dt="2022-07-29T14:33:41.946" v="125" actId="478"/>
          <ac:spMkLst>
            <pc:docMk/>
            <pc:sldMk cId="3401746613" sldId="266"/>
            <ac:spMk id="15" creationId="{09EEB007-B62F-4AAC-A8FB-AF097EB1A28D}"/>
          </ac:spMkLst>
        </pc:spChg>
        <pc:spChg chg="del">
          <ac:chgData name="Rohitha Reddy Arimanda" userId="5c1bfd98-91a1-4b22-b4eb-b75a11565eab" providerId="ADAL" clId="{95F3FFD9-BD8C-4A09-8391-D79B68897D47}" dt="2022-07-29T14:33:49.154" v="128" actId="478"/>
          <ac:spMkLst>
            <pc:docMk/>
            <pc:sldMk cId="3401746613" sldId="266"/>
            <ac:spMk id="17" creationId="{D5DB4D73-8214-4033-A7B4-3DD859885BF0}"/>
          </ac:spMkLst>
        </pc:spChg>
        <pc:picChg chg="add mod">
          <ac:chgData name="Rohitha Reddy Arimanda" userId="5c1bfd98-91a1-4b22-b4eb-b75a11565eab" providerId="ADAL" clId="{95F3FFD9-BD8C-4A09-8391-D79B68897D47}" dt="2022-07-29T14:34:33.630" v="204" actId="14100"/>
          <ac:picMkLst>
            <pc:docMk/>
            <pc:sldMk cId="3401746613" sldId="266"/>
            <ac:picMk id="6" creationId="{E1DCD0F0-0BCD-876C-CA6E-F741406C3D55}"/>
          </ac:picMkLst>
        </pc:picChg>
        <pc:picChg chg="del">
          <ac:chgData name="Rohitha Reddy Arimanda" userId="5c1bfd98-91a1-4b22-b4eb-b75a11565eab" providerId="ADAL" clId="{95F3FFD9-BD8C-4A09-8391-D79B68897D47}" dt="2022-07-29T14:33:50.081" v="129" actId="478"/>
          <ac:picMkLst>
            <pc:docMk/>
            <pc:sldMk cId="3401746613" sldId="266"/>
            <ac:picMk id="20" creationId="{227D9DC3-F846-4FF8-85F2-5F1793B8BC28}"/>
          </ac:picMkLst>
        </pc:picChg>
      </pc:sldChg>
      <pc:sldChg chg="addSp delSp modSp add mod">
        <pc:chgData name="Rohitha Reddy Arimanda" userId="5c1bfd98-91a1-4b22-b4eb-b75a11565eab" providerId="ADAL" clId="{95F3FFD9-BD8C-4A09-8391-D79B68897D47}" dt="2022-07-29T14:45:39.547" v="407" actId="14100"/>
        <pc:sldMkLst>
          <pc:docMk/>
          <pc:sldMk cId="429990661" sldId="267"/>
        </pc:sldMkLst>
        <pc:spChg chg="del mod">
          <ac:chgData name="Rohitha Reddy Arimanda" userId="5c1bfd98-91a1-4b22-b4eb-b75a11565eab" providerId="ADAL" clId="{95F3FFD9-BD8C-4A09-8391-D79B68897D47}" dt="2022-07-29T14:39:49.779" v="266" actId="478"/>
          <ac:spMkLst>
            <pc:docMk/>
            <pc:sldMk cId="429990661" sldId="267"/>
            <ac:spMk id="3" creationId="{66A64B0B-9AFD-4FDB-90D8-E7C381F1828E}"/>
          </ac:spMkLst>
        </pc:spChg>
        <pc:spChg chg="add del mod">
          <ac:chgData name="Rohitha Reddy Arimanda" userId="5c1bfd98-91a1-4b22-b4eb-b75a11565eab" providerId="ADAL" clId="{95F3FFD9-BD8C-4A09-8391-D79B68897D47}" dt="2022-07-29T14:39:55.348" v="267" actId="478"/>
          <ac:spMkLst>
            <pc:docMk/>
            <pc:sldMk cId="429990661" sldId="267"/>
            <ac:spMk id="9" creationId="{B571D3CC-AFBA-9F41-EE2E-4F3718A4A71B}"/>
          </ac:spMkLst>
        </pc:spChg>
        <pc:spChg chg="add del mod">
          <ac:chgData name="Rohitha Reddy Arimanda" userId="5c1bfd98-91a1-4b22-b4eb-b75a11565eab" providerId="ADAL" clId="{95F3FFD9-BD8C-4A09-8391-D79B68897D47}" dt="2022-07-29T14:42:22.700" v="358" actId="478"/>
          <ac:spMkLst>
            <pc:docMk/>
            <pc:sldMk cId="429990661" sldId="267"/>
            <ac:spMk id="11" creationId="{006CDB5A-A1EF-C079-BC02-4767B6FA89BD}"/>
          </ac:spMkLst>
        </pc:spChg>
        <pc:spChg chg="del mod">
          <ac:chgData name="Rohitha Reddy Arimanda" userId="5c1bfd98-91a1-4b22-b4eb-b75a11565eab" providerId="ADAL" clId="{95F3FFD9-BD8C-4A09-8391-D79B68897D47}" dt="2022-07-29T14:40:12.501" v="272" actId="478"/>
          <ac:spMkLst>
            <pc:docMk/>
            <pc:sldMk cId="429990661" sldId="267"/>
            <ac:spMk id="13" creationId="{3D47E333-5A90-4E3D-9851-AD21B7663179}"/>
          </ac:spMkLst>
        </pc:spChg>
        <pc:spChg chg="add mod">
          <ac:chgData name="Rohitha Reddy Arimanda" userId="5c1bfd98-91a1-4b22-b4eb-b75a11565eab" providerId="ADAL" clId="{95F3FFD9-BD8C-4A09-8391-D79B68897D47}" dt="2022-07-29T14:45:20.875" v="404" actId="20577"/>
          <ac:spMkLst>
            <pc:docMk/>
            <pc:sldMk cId="429990661" sldId="267"/>
            <ac:spMk id="16" creationId="{0A8D206B-3AE5-A5B1-6046-AE99542978C4}"/>
          </ac:spMkLst>
        </pc:spChg>
        <pc:picChg chg="del">
          <ac:chgData name="Rohitha Reddy Arimanda" userId="5c1bfd98-91a1-4b22-b4eb-b75a11565eab" providerId="ADAL" clId="{95F3FFD9-BD8C-4A09-8391-D79B68897D47}" dt="2022-07-29T14:38:01.428" v="206" actId="478"/>
          <ac:picMkLst>
            <pc:docMk/>
            <pc:sldMk cId="429990661" sldId="267"/>
            <ac:picMk id="6" creationId="{E1DCD0F0-0BCD-876C-CA6E-F741406C3D55}"/>
          </ac:picMkLst>
        </pc:picChg>
        <pc:picChg chg="add del mod">
          <ac:chgData name="Rohitha Reddy Arimanda" userId="5c1bfd98-91a1-4b22-b4eb-b75a11565eab" providerId="ADAL" clId="{95F3FFD9-BD8C-4A09-8391-D79B68897D47}" dt="2022-07-29T14:39:43.245" v="265" actId="478"/>
          <ac:picMkLst>
            <pc:docMk/>
            <pc:sldMk cId="429990661" sldId="267"/>
            <ac:picMk id="7" creationId="{F7421071-F9E2-1907-C39F-B4FDC821EC21}"/>
          </ac:picMkLst>
        </pc:picChg>
        <pc:picChg chg="add del mod ord">
          <ac:chgData name="Rohitha Reddy Arimanda" userId="5c1bfd98-91a1-4b22-b4eb-b75a11565eab" providerId="ADAL" clId="{95F3FFD9-BD8C-4A09-8391-D79B68897D47}" dt="2022-07-29T14:42:17.340" v="356" actId="478"/>
          <ac:picMkLst>
            <pc:docMk/>
            <pc:sldMk cId="429990661" sldId="267"/>
            <ac:picMk id="15" creationId="{8EBAF379-621E-36C3-50AE-4BAE8FEC67A7}"/>
          </ac:picMkLst>
        </pc:picChg>
        <pc:picChg chg="add mod">
          <ac:chgData name="Rohitha Reddy Arimanda" userId="5c1bfd98-91a1-4b22-b4eb-b75a11565eab" providerId="ADAL" clId="{95F3FFD9-BD8C-4A09-8391-D79B68897D47}" dt="2022-07-29T14:45:39.547" v="407" actId="14100"/>
          <ac:picMkLst>
            <pc:docMk/>
            <pc:sldMk cId="429990661" sldId="267"/>
            <ac:picMk id="18" creationId="{729C677F-A097-1718-B9DD-6F83EA7C7F52}"/>
          </ac:picMkLst>
        </pc:picChg>
        <pc:picChg chg="add mod">
          <ac:chgData name="Rohitha Reddy Arimanda" userId="5c1bfd98-91a1-4b22-b4eb-b75a11565eab" providerId="ADAL" clId="{95F3FFD9-BD8C-4A09-8391-D79B68897D47}" dt="2022-07-29T14:45:32.758" v="406" actId="14100"/>
          <ac:picMkLst>
            <pc:docMk/>
            <pc:sldMk cId="429990661" sldId="267"/>
            <ac:picMk id="20" creationId="{6549A499-5D39-3F7E-F622-8C22EE401637}"/>
          </ac:picMkLst>
        </pc:picChg>
      </pc:sldChg>
      <pc:sldChg chg="modSp add mod">
        <pc:chgData name="Rohitha Reddy Arimanda" userId="5c1bfd98-91a1-4b22-b4eb-b75a11565eab" providerId="ADAL" clId="{95F3FFD9-BD8C-4A09-8391-D79B68897D47}" dt="2022-08-01T15:51:27.689" v="1370" actId="20577"/>
        <pc:sldMkLst>
          <pc:docMk/>
          <pc:sldMk cId="441460562" sldId="268"/>
        </pc:sldMkLst>
        <pc:spChg chg="mod">
          <ac:chgData name="Rohitha Reddy Arimanda" userId="5c1bfd98-91a1-4b22-b4eb-b75a11565eab" providerId="ADAL" clId="{95F3FFD9-BD8C-4A09-8391-D79B68897D47}" dt="2022-08-01T15:51:27.689" v="1370" actId="20577"/>
          <ac:spMkLst>
            <pc:docMk/>
            <pc:sldMk cId="441460562" sldId="268"/>
            <ac:spMk id="3" creationId="{66A64B0B-9AFD-4FDB-90D8-E7C381F1828E}"/>
          </ac:spMkLst>
        </pc:spChg>
        <pc:spChg chg="mod">
          <ac:chgData name="Rohitha Reddy Arimanda" userId="5c1bfd98-91a1-4b22-b4eb-b75a11565eab" providerId="ADAL" clId="{95F3FFD9-BD8C-4A09-8391-D79B68897D47}" dt="2022-08-01T15:48:40.079" v="1208" actId="1076"/>
          <ac:spMkLst>
            <pc:docMk/>
            <pc:sldMk cId="441460562" sldId="268"/>
            <ac:spMk id="15" creationId="{09EEB007-B62F-4AAC-A8FB-AF097EB1A28D}"/>
          </ac:spMkLst>
        </pc:spChg>
        <pc:spChg chg="mod">
          <ac:chgData name="Rohitha Reddy Arimanda" userId="5c1bfd98-91a1-4b22-b4eb-b75a11565eab" providerId="ADAL" clId="{95F3FFD9-BD8C-4A09-8391-D79B68897D47}" dt="2022-08-01T15:49:21.735" v="1289" actId="1076"/>
          <ac:spMkLst>
            <pc:docMk/>
            <pc:sldMk cId="441460562" sldId="268"/>
            <ac:spMk id="17" creationId="{D5DB4D73-8214-4033-A7B4-3DD859885BF0}"/>
          </ac:spMkLst>
        </pc:spChg>
        <pc:picChg chg="mod">
          <ac:chgData name="Rohitha Reddy Arimanda" userId="5c1bfd98-91a1-4b22-b4eb-b75a11565eab" providerId="ADAL" clId="{95F3FFD9-BD8C-4A09-8391-D79B68897D47}" dt="2022-08-01T15:49:30.138" v="1290" actId="1076"/>
          <ac:picMkLst>
            <pc:docMk/>
            <pc:sldMk cId="441460562" sldId="268"/>
            <ac:picMk id="20" creationId="{227D9DC3-F846-4FF8-85F2-5F1793B8BC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9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5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28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8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1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1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6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6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A832-00FF-4E94-992F-371EE0B422D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102195-E638-4D7D-AFB1-922485B7EA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E6534-4A71-4E72-9EB5-B267A1F5C1EE}"/>
              </a:ext>
            </a:extLst>
          </p:cNvPr>
          <p:cNvSpPr/>
          <p:nvPr/>
        </p:nvSpPr>
        <p:spPr>
          <a:xfrm>
            <a:off x="1760522" y="687091"/>
            <a:ext cx="9231410" cy="283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90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RECORD LINKAGE</a:t>
            </a:r>
          </a:p>
        </p:txBody>
      </p:sp>
    </p:spTree>
    <p:extLst>
      <p:ext uri="{BB962C8B-B14F-4D97-AF65-F5344CB8AC3E}">
        <p14:creationId xmlns:p14="http://schemas.microsoft.com/office/powerpoint/2010/main" val="184921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91C667-89B8-4AA4-9957-526C9E22DB38}"/>
              </a:ext>
            </a:extLst>
          </p:cNvPr>
          <p:cNvSpPr/>
          <p:nvPr/>
        </p:nvSpPr>
        <p:spPr>
          <a:xfrm>
            <a:off x="1654404" y="481710"/>
            <a:ext cx="5133746" cy="94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E333-5A90-4E3D-9851-AD21B7663179}"/>
              </a:ext>
            </a:extLst>
          </p:cNvPr>
          <p:cNvSpPr/>
          <p:nvPr/>
        </p:nvSpPr>
        <p:spPr>
          <a:xfrm>
            <a:off x="833964" y="1492249"/>
            <a:ext cx="10317018" cy="461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B0B-9AFD-4FDB-90D8-E7C381F1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64" y="1492248"/>
            <a:ext cx="10515600" cy="461658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Rules used for matching </a:t>
            </a:r>
          </a:p>
          <a:p>
            <a:pPr lvl="1"/>
            <a:r>
              <a:rPr lang="en-US" sz="2900" dirty="0"/>
              <a:t>Customer Name is the combination of [First Name + “ “ + Last Name]</a:t>
            </a:r>
          </a:p>
          <a:p>
            <a:pPr lvl="1"/>
            <a:r>
              <a:rPr lang="en-US" sz="2900" dirty="0"/>
              <a:t>Textual fields converted to lower case</a:t>
            </a:r>
          </a:p>
          <a:p>
            <a:endParaRPr lang="en-US" sz="2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Distinct Customer is assigned with a 32-character alphanumeric string. This string is generated from UUID module in Python.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EEB007-B62F-4AAC-A8FB-AF097EB1A28D}"/>
              </a:ext>
            </a:extLst>
          </p:cNvPr>
          <p:cNvSpPr/>
          <p:nvPr/>
        </p:nvSpPr>
        <p:spPr>
          <a:xfrm>
            <a:off x="3256201" y="5269067"/>
            <a:ext cx="4542855" cy="547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ID-</a:t>
            </a:r>
            <a:r>
              <a:rPr lang="en-US" dirty="0" err="1">
                <a:solidFill>
                  <a:schemeClr val="bg1"/>
                </a:solidFill>
              </a:rPr>
              <a:t>xxxxxxxx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xxxx-xxxx-xxxx-xxxxxxxxxxxx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B4D73-8214-4033-A7B4-3DD859885BF0}"/>
              </a:ext>
            </a:extLst>
          </p:cNvPr>
          <p:cNvSpPr/>
          <p:nvPr/>
        </p:nvSpPr>
        <p:spPr>
          <a:xfrm>
            <a:off x="3135410" y="2568117"/>
            <a:ext cx="4784435" cy="18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Name, Email &amp;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 &amp;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 &amp; Address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227D9DC3-F846-4FF8-85F2-5F1793B8B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067" y="2641943"/>
            <a:ext cx="613775" cy="4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2DB05F-CD91-5A7A-FC78-CDE991A95D7C}"/>
              </a:ext>
            </a:extLst>
          </p:cNvPr>
          <p:cNvSpPr/>
          <p:nvPr/>
        </p:nvSpPr>
        <p:spPr>
          <a:xfrm>
            <a:off x="1597891" y="2595418"/>
            <a:ext cx="752485" cy="489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1C667-89B8-4AA4-9957-526C9E22DB38}"/>
              </a:ext>
            </a:extLst>
          </p:cNvPr>
          <p:cNvSpPr/>
          <p:nvPr/>
        </p:nvSpPr>
        <p:spPr>
          <a:xfrm>
            <a:off x="1655244" y="478530"/>
            <a:ext cx="5590946" cy="100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RECORD LINKAGE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E333-5A90-4E3D-9851-AD21B7663179}"/>
              </a:ext>
            </a:extLst>
          </p:cNvPr>
          <p:cNvSpPr/>
          <p:nvPr/>
        </p:nvSpPr>
        <p:spPr>
          <a:xfrm>
            <a:off x="866569" y="1418043"/>
            <a:ext cx="10128227" cy="461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B0B-9AFD-4FDB-90D8-E7C381F1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64" y="1492248"/>
            <a:ext cx="10515600" cy="4616580"/>
          </a:xfrm>
        </p:spPr>
        <p:txBody>
          <a:bodyPr/>
          <a:lstStyle/>
          <a:p>
            <a:r>
              <a:rPr lang="en-US" sz="2400" dirty="0"/>
              <a:t>Input Customer records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A6866-E2F2-4684-44D5-58FA8C1F730C}"/>
              </a:ext>
            </a:extLst>
          </p:cNvPr>
          <p:cNvSpPr/>
          <p:nvPr/>
        </p:nvSpPr>
        <p:spPr>
          <a:xfrm>
            <a:off x="979054" y="3788561"/>
            <a:ext cx="1366399" cy="71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AC8796-9584-9488-4AA3-F9A9C1F660D3}"/>
              </a:ext>
            </a:extLst>
          </p:cNvPr>
          <p:cNvSpPr/>
          <p:nvPr/>
        </p:nvSpPr>
        <p:spPr>
          <a:xfrm>
            <a:off x="2932813" y="3784537"/>
            <a:ext cx="1517904" cy="71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 LINKAGE PACKAGE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067587-074B-6E4E-76F9-C3673B804537}"/>
              </a:ext>
            </a:extLst>
          </p:cNvPr>
          <p:cNvSpPr/>
          <p:nvPr/>
        </p:nvSpPr>
        <p:spPr>
          <a:xfrm>
            <a:off x="5939155" y="3765749"/>
            <a:ext cx="1437267" cy="71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[1243, 4567]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[4567, 234568]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[1243, 234568]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ABF59-E97C-08F4-0C0C-27D71B75DC4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64621" y="4121388"/>
            <a:ext cx="1474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7DF780E-CCAD-4E63-2FD6-EE9801866C59}"/>
              </a:ext>
            </a:extLst>
          </p:cNvPr>
          <p:cNvSpPr/>
          <p:nvPr/>
        </p:nvSpPr>
        <p:spPr>
          <a:xfrm>
            <a:off x="4591545" y="3505612"/>
            <a:ext cx="1136380" cy="5045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Match on name and address</a:t>
            </a: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456BE121-499B-9C21-8255-00F4F2B599F5}"/>
              </a:ext>
            </a:extLst>
          </p:cNvPr>
          <p:cNvSpPr/>
          <p:nvPr/>
        </p:nvSpPr>
        <p:spPr>
          <a:xfrm>
            <a:off x="1474519" y="2474518"/>
            <a:ext cx="197263" cy="28715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48605010-3AAC-F092-82A4-90BDA4B90807}"/>
              </a:ext>
            </a:extLst>
          </p:cNvPr>
          <p:cNvSpPr/>
          <p:nvPr/>
        </p:nvSpPr>
        <p:spPr>
          <a:xfrm>
            <a:off x="1384325" y="2741003"/>
            <a:ext cx="197263" cy="31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F40D883A-7136-5A37-6982-2836C124DB09}"/>
              </a:ext>
            </a:extLst>
          </p:cNvPr>
          <p:cNvSpPr/>
          <p:nvPr/>
        </p:nvSpPr>
        <p:spPr>
          <a:xfrm>
            <a:off x="1045860" y="2474518"/>
            <a:ext cx="265704" cy="58036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577F97-0227-0267-C478-5893BFF533C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2345453" y="4140176"/>
            <a:ext cx="587360" cy="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AA34803-71DC-A577-8661-9D86D05CE6C2}"/>
              </a:ext>
            </a:extLst>
          </p:cNvPr>
          <p:cNvSpPr/>
          <p:nvPr/>
        </p:nvSpPr>
        <p:spPr>
          <a:xfrm>
            <a:off x="8161184" y="3784537"/>
            <a:ext cx="1724195" cy="71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[1243, 4567, 234568]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A994FE-0B29-EA1F-E508-1E0E073E4785}"/>
              </a:ext>
            </a:extLst>
          </p:cNvPr>
          <p:cNvCxnSpPr/>
          <p:nvPr/>
        </p:nvCxnSpPr>
        <p:spPr>
          <a:xfrm>
            <a:off x="7376422" y="4121388"/>
            <a:ext cx="784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45995-F507-6C23-5436-713470876BA3}"/>
              </a:ext>
            </a:extLst>
          </p:cNvPr>
          <p:cNvSpPr/>
          <p:nvPr/>
        </p:nvSpPr>
        <p:spPr>
          <a:xfrm>
            <a:off x="7534991" y="5240297"/>
            <a:ext cx="2976579" cy="71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ID-</a:t>
            </a:r>
            <a:r>
              <a:rPr lang="en-US" sz="1050" dirty="0" err="1">
                <a:solidFill>
                  <a:schemeClr val="tx1"/>
                </a:solidFill>
              </a:rPr>
              <a:t>000008bd</a:t>
            </a:r>
            <a:r>
              <a:rPr lang="en-US" sz="1050" dirty="0">
                <a:solidFill>
                  <a:schemeClr val="tx1"/>
                </a:solidFill>
              </a:rPr>
              <a:t>-</a:t>
            </a:r>
            <a:r>
              <a:rPr lang="en-US" sz="1050" dirty="0" err="1">
                <a:solidFill>
                  <a:schemeClr val="tx1"/>
                </a:solidFill>
              </a:rPr>
              <a:t>40b9</a:t>
            </a:r>
            <a:r>
              <a:rPr lang="en-US" sz="1050" dirty="0">
                <a:solidFill>
                  <a:schemeClr val="tx1"/>
                </a:solidFill>
              </a:rPr>
              <a:t>-4768-</a:t>
            </a:r>
            <a:r>
              <a:rPr lang="en-US" sz="1050" dirty="0" err="1">
                <a:solidFill>
                  <a:schemeClr val="tx1"/>
                </a:solidFill>
              </a:rPr>
              <a:t>a779</a:t>
            </a:r>
            <a:r>
              <a:rPr lang="en-US" sz="1050" dirty="0">
                <a:solidFill>
                  <a:schemeClr val="tx1"/>
                </a:solidFill>
              </a:rPr>
              <a:t>-</a:t>
            </a:r>
            <a:r>
              <a:rPr lang="en-US" sz="1050" dirty="0" err="1">
                <a:solidFill>
                  <a:schemeClr val="tx1"/>
                </a:solidFill>
              </a:rPr>
              <a:t>ff2a36f2999a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A7F37-FF1D-5256-35C4-39F4129B2531}"/>
              </a:ext>
            </a:extLst>
          </p:cNvPr>
          <p:cNvSpPr/>
          <p:nvPr/>
        </p:nvSpPr>
        <p:spPr>
          <a:xfrm>
            <a:off x="9215471" y="4635537"/>
            <a:ext cx="1424817" cy="4776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Runs through UUID module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5AF3B7-76D1-20F7-43B4-C9B405617164}"/>
              </a:ext>
            </a:extLst>
          </p:cNvPr>
          <p:cNvCxnSpPr>
            <a:stCxn id="37" idx="2"/>
            <a:endCxn id="43" idx="0"/>
          </p:cNvCxnSpPr>
          <p:nvPr/>
        </p:nvCxnSpPr>
        <p:spPr>
          <a:xfrm flipH="1">
            <a:off x="9023281" y="4495815"/>
            <a:ext cx="1" cy="74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C6D269D-5274-D732-20F1-325F086AC740}"/>
              </a:ext>
            </a:extLst>
          </p:cNvPr>
          <p:cNvSpPr/>
          <p:nvPr/>
        </p:nvSpPr>
        <p:spPr>
          <a:xfrm>
            <a:off x="6015942" y="3221820"/>
            <a:ext cx="1136380" cy="5045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</a:rPr>
              <a:t>Creates record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F6BBC-E776-AD30-8A7B-28D53267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42" y="2199588"/>
            <a:ext cx="8313857" cy="9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1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91C667-89B8-4AA4-9957-526C9E22DB38}"/>
              </a:ext>
            </a:extLst>
          </p:cNvPr>
          <p:cNvSpPr/>
          <p:nvPr/>
        </p:nvSpPr>
        <p:spPr>
          <a:xfrm>
            <a:off x="1197204" y="848412"/>
            <a:ext cx="4477732" cy="617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EXAMPLES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E333-5A90-4E3D-9851-AD21B7663179}"/>
              </a:ext>
            </a:extLst>
          </p:cNvPr>
          <p:cNvSpPr/>
          <p:nvPr/>
        </p:nvSpPr>
        <p:spPr>
          <a:xfrm>
            <a:off x="833964" y="1492249"/>
            <a:ext cx="10317018" cy="461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B0B-9AFD-4FDB-90D8-E7C381F1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64" y="1492248"/>
            <a:ext cx="10515600" cy="4616580"/>
          </a:xfrm>
        </p:spPr>
        <p:txBody>
          <a:bodyPr/>
          <a:lstStyle/>
          <a:p>
            <a:r>
              <a:rPr lang="en-US" sz="2400" dirty="0"/>
              <a:t>Match on Name, Email and Address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1C2D3-95C8-CFD3-4A8C-A0DBAE1E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37" y="2171518"/>
            <a:ext cx="7591203" cy="19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66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725</TotalTime>
  <Words>120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Rohitha Reddy Arimanda</dc:creator>
  <cp:lastModifiedBy>Rohitha Reddy Arimanda</cp:lastModifiedBy>
  <cp:revision>1</cp:revision>
  <dcterms:created xsi:type="dcterms:W3CDTF">2022-02-25T16:36:52Z</dcterms:created>
  <dcterms:modified xsi:type="dcterms:W3CDTF">2022-09-03T16:56:04Z</dcterms:modified>
</cp:coreProperties>
</file>