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7" r:id="rId2"/>
    <p:sldId id="256" r:id="rId3"/>
    <p:sldId id="263" r:id="rId4"/>
    <p:sldId id="258" r:id="rId5"/>
    <p:sldId id="259" r:id="rId6"/>
    <p:sldId id="268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94072-D372-43E3-8520-D37F829D541F}" v="2" dt="2022-09-17T16:47:1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a Reddy Arimanda" userId="5c1bfd98-91a1-4b22-b4eb-b75a11565eab" providerId="ADAL" clId="{9AB94072-D372-43E3-8520-D37F829D541F}"/>
    <pc:docChg chg="custSel delSld modSld">
      <pc:chgData name="Rohitha Reddy Arimanda" userId="5c1bfd98-91a1-4b22-b4eb-b75a11565eab" providerId="ADAL" clId="{9AB94072-D372-43E3-8520-D37F829D541F}" dt="2022-09-17T16:47:32.083" v="8" actId="14100"/>
      <pc:docMkLst>
        <pc:docMk/>
      </pc:docMkLst>
      <pc:sldChg chg="addSp delSp modSp mod">
        <pc:chgData name="Rohitha Reddy Arimanda" userId="5c1bfd98-91a1-4b22-b4eb-b75a11565eab" providerId="ADAL" clId="{9AB94072-D372-43E3-8520-D37F829D541F}" dt="2022-09-17T16:47:32.083" v="8" actId="14100"/>
        <pc:sldMkLst>
          <pc:docMk/>
          <pc:sldMk cId="2620563136" sldId="261"/>
        </pc:sldMkLst>
        <pc:picChg chg="add mod">
          <ac:chgData name="Rohitha Reddy Arimanda" userId="5c1bfd98-91a1-4b22-b4eb-b75a11565eab" providerId="ADAL" clId="{9AB94072-D372-43E3-8520-D37F829D541F}" dt="2022-09-17T16:47:32.083" v="8" actId="14100"/>
          <ac:picMkLst>
            <pc:docMk/>
            <pc:sldMk cId="2620563136" sldId="261"/>
            <ac:picMk id="4" creationId="{F29E3441-64D2-DBB6-1419-224992FCDF1B}"/>
          </ac:picMkLst>
        </pc:picChg>
        <pc:picChg chg="del">
          <ac:chgData name="Rohitha Reddy Arimanda" userId="5c1bfd98-91a1-4b22-b4eb-b75a11565eab" providerId="ADAL" clId="{9AB94072-D372-43E3-8520-D37F829D541F}" dt="2022-09-17T16:46:57.628" v="1" actId="478"/>
          <ac:picMkLst>
            <pc:docMk/>
            <pc:sldMk cId="2620563136" sldId="261"/>
            <ac:picMk id="60" creationId="{A16756D9-50DF-4A99-9084-63FCADE1FD93}"/>
          </ac:picMkLst>
        </pc:picChg>
        <pc:inkChg chg="add del mod">
          <ac:chgData name="Rohitha Reddy Arimanda" userId="5c1bfd98-91a1-4b22-b4eb-b75a11565eab" providerId="ADAL" clId="{9AB94072-D372-43E3-8520-D37F829D541F}" dt="2022-09-17T16:47:10.747" v="3" actId="478"/>
          <ac:inkMkLst>
            <pc:docMk/>
            <pc:sldMk cId="2620563136" sldId="261"/>
            <ac:inkMk id="3" creationId="{3CC597C3-8835-B117-C23D-3540BF7E23F4}"/>
          </ac:inkMkLst>
        </pc:inkChg>
      </pc:sldChg>
      <pc:sldChg chg="del">
        <pc:chgData name="Rohitha Reddy Arimanda" userId="5c1bfd98-91a1-4b22-b4eb-b75a11565eab" providerId="ADAL" clId="{9AB94072-D372-43E3-8520-D37F829D541F}" dt="2022-09-03T16:39:51.323" v="0" actId="2696"/>
        <pc:sldMkLst>
          <pc:docMk/>
          <pc:sldMk cId="3182555707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20B5B-75F3-45DA-8EF5-3F30A4BA1D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F03CF6-B83E-4499-9CE3-70632A4C1072}">
      <dgm:prSet/>
      <dgm:spPr/>
      <dgm:t>
        <a:bodyPr/>
        <a:lstStyle/>
        <a:p>
          <a:r>
            <a:rPr lang="en-US"/>
            <a:t>Update location</a:t>
          </a:r>
        </a:p>
      </dgm:t>
    </dgm:pt>
    <dgm:pt modelId="{904ED8F6-8E72-435B-BEA0-809EA2C25805}" type="parTrans" cxnId="{C1183C3C-DE51-4ACA-B791-16C1421C71D2}">
      <dgm:prSet/>
      <dgm:spPr/>
      <dgm:t>
        <a:bodyPr/>
        <a:lstStyle/>
        <a:p>
          <a:endParaRPr lang="en-US"/>
        </a:p>
      </dgm:t>
    </dgm:pt>
    <dgm:pt modelId="{87397A98-A3B3-4405-A5A8-144FDA6ACACA}" type="sibTrans" cxnId="{C1183C3C-DE51-4ACA-B791-16C1421C71D2}">
      <dgm:prSet/>
      <dgm:spPr/>
      <dgm:t>
        <a:bodyPr/>
        <a:lstStyle/>
        <a:p>
          <a:endParaRPr lang="en-US"/>
        </a:p>
      </dgm:t>
    </dgm:pt>
    <dgm:pt modelId="{0F6212BC-4153-466F-A891-E87C681644B1}">
      <dgm:prSet/>
      <dgm:spPr/>
      <dgm:t>
        <a:bodyPr/>
        <a:lstStyle/>
        <a:p>
          <a:r>
            <a:rPr lang="en-US"/>
            <a:t>Filter Agents/Remove Duplicates</a:t>
          </a:r>
        </a:p>
      </dgm:t>
    </dgm:pt>
    <dgm:pt modelId="{8E9BB866-0D2C-41D3-B690-223F7DA02A75}" type="parTrans" cxnId="{DA53523F-56DE-4496-9DB1-68CE5FAD4A3A}">
      <dgm:prSet/>
      <dgm:spPr/>
      <dgm:t>
        <a:bodyPr/>
        <a:lstStyle/>
        <a:p>
          <a:endParaRPr lang="en-US"/>
        </a:p>
      </dgm:t>
    </dgm:pt>
    <dgm:pt modelId="{C3FA8386-A802-4E8B-917A-A7CCD4C5028C}" type="sibTrans" cxnId="{DA53523F-56DE-4496-9DB1-68CE5FAD4A3A}">
      <dgm:prSet/>
      <dgm:spPr/>
      <dgm:t>
        <a:bodyPr/>
        <a:lstStyle/>
        <a:p>
          <a:endParaRPr lang="en-US"/>
        </a:p>
      </dgm:t>
    </dgm:pt>
    <dgm:pt modelId="{F28EE252-7156-4543-89D0-BF8C76486325}">
      <dgm:prSet/>
      <dgm:spPr/>
      <dgm:t>
        <a:bodyPr/>
        <a:lstStyle/>
        <a:p>
          <a:r>
            <a:rPr lang="en-US"/>
            <a:t>Remove special character</a:t>
          </a:r>
        </a:p>
      </dgm:t>
    </dgm:pt>
    <dgm:pt modelId="{AB38368B-262F-442F-87ED-AD34BFAE50D6}" type="parTrans" cxnId="{6EF8F238-2501-48E8-93E4-4D84D3A12C31}">
      <dgm:prSet/>
      <dgm:spPr/>
      <dgm:t>
        <a:bodyPr/>
        <a:lstStyle/>
        <a:p>
          <a:endParaRPr lang="en-US"/>
        </a:p>
      </dgm:t>
    </dgm:pt>
    <dgm:pt modelId="{31BCE583-04A6-4860-83A4-283D23EA494E}" type="sibTrans" cxnId="{6EF8F238-2501-48E8-93E4-4D84D3A12C31}">
      <dgm:prSet/>
      <dgm:spPr/>
      <dgm:t>
        <a:bodyPr/>
        <a:lstStyle/>
        <a:p>
          <a:endParaRPr lang="en-US"/>
        </a:p>
      </dgm:t>
    </dgm:pt>
    <dgm:pt modelId="{E9396165-A481-4F8D-927E-1DCB2EEE2043}">
      <dgm:prSet/>
      <dgm:spPr/>
      <dgm:t>
        <a:bodyPr/>
        <a:lstStyle/>
        <a:p>
          <a:r>
            <a:rPr lang="en-US"/>
            <a:t>Remove Stop words</a:t>
          </a:r>
        </a:p>
      </dgm:t>
    </dgm:pt>
    <dgm:pt modelId="{E22C0D1E-6C85-48DD-AD84-26B421187883}" type="parTrans" cxnId="{D26F7FC9-9A50-4E1C-9495-A2FCBF567CBF}">
      <dgm:prSet/>
      <dgm:spPr/>
      <dgm:t>
        <a:bodyPr/>
        <a:lstStyle/>
        <a:p>
          <a:endParaRPr lang="en-US"/>
        </a:p>
      </dgm:t>
    </dgm:pt>
    <dgm:pt modelId="{387C0574-6207-4E4A-ADDC-DC00FC2A6DC7}" type="sibTrans" cxnId="{D26F7FC9-9A50-4E1C-9495-A2FCBF567CBF}">
      <dgm:prSet/>
      <dgm:spPr/>
      <dgm:t>
        <a:bodyPr/>
        <a:lstStyle/>
        <a:p>
          <a:endParaRPr lang="en-US"/>
        </a:p>
      </dgm:t>
    </dgm:pt>
    <dgm:pt modelId="{91EC8734-E34E-4D91-8E88-5C6E3A2705AD}">
      <dgm:prSet/>
      <dgm:spPr/>
      <dgm:t>
        <a:bodyPr/>
        <a:lstStyle/>
        <a:p>
          <a:r>
            <a:rPr lang="en-US"/>
            <a:t>Tokenize</a:t>
          </a:r>
        </a:p>
      </dgm:t>
    </dgm:pt>
    <dgm:pt modelId="{CA1FA110-F277-4980-A1B9-517DE90981A9}" type="parTrans" cxnId="{3B687360-461F-48C8-B680-DEDC67C04642}">
      <dgm:prSet/>
      <dgm:spPr/>
      <dgm:t>
        <a:bodyPr/>
        <a:lstStyle/>
        <a:p>
          <a:endParaRPr lang="en-US"/>
        </a:p>
      </dgm:t>
    </dgm:pt>
    <dgm:pt modelId="{7F6F2D08-C051-4DC2-8F5D-8505993CFA3F}" type="sibTrans" cxnId="{3B687360-461F-48C8-B680-DEDC67C04642}">
      <dgm:prSet/>
      <dgm:spPr/>
      <dgm:t>
        <a:bodyPr/>
        <a:lstStyle/>
        <a:p>
          <a:endParaRPr lang="en-US"/>
        </a:p>
      </dgm:t>
    </dgm:pt>
    <dgm:pt modelId="{EA63AD41-9641-4C10-8918-5224ADB9C70C}" type="pres">
      <dgm:prSet presAssocID="{4BA20B5B-75F3-45DA-8EF5-3F30A4BA1DBE}" presName="outerComposite" presStyleCnt="0">
        <dgm:presLayoutVars>
          <dgm:chMax val="5"/>
          <dgm:dir/>
          <dgm:resizeHandles val="exact"/>
        </dgm:presLayoutVars>
      </dgm:prSet>
      <dgm:spPr/>
    </dgm:pt>
    <dgm:pt modelId="{85A5B78F-E7C7-4BA7-BDA7-A87139F8A456}" type="pres">
      <dgm:prSet presAssocID="{4BA20B5B-75F3-45DA-8EF5-3F30A4BA1DBE}" presName="dummyMaxCanvas" presStyleCnt="0">
        <dgm:presLayoutVars/>
      </dgm:prSet>
      <dgm:spPr/>
    </dgm:pt>
    <dgm:pt modelId="{09B4D016-4A89-42CA-8168-5B803F395949}" type="pres">
      <dgm:prSet presAssocID="{4BA20B5B-75F3-45DA-8EF5-3F30A4BA1DBE}" presName="FiveNodes_1" presStyleLbl="node1" presStyleIdx="0" presStyleCnt="5">
        <dgm:presLayoutVars>
          <dgm:bulletEnabled val="1"/>
        </dgm:presLayoutVars>
      </dgm:prSet>
      <dgm:spPr/>
    </dgm:pt>
    <dgm:pt modelId="{7BE788B4-BDCC-441B-9461-B3510008FE28}" type="pres">
      <dgm:prSet presAssocID="{4BA20B5B-75F3-45DA-8EF5-3F30A4BA1DBE}" presName="FiveNodes_2" presStyleLbl="node1" presStyleIdx="1" presStyleCnt="5">
        <dgm:presLayoutVars>
          <dgm:bulletEnabled val="1"/>
        </dgm:presLayoutVars>
      </dgm:prSet>
      <dgm:spPr/>
    </dgm:pt>
    <dgm:pt modelId="{4B3FA26A-ACFE-42FE-93FC-B66D9A1E9FFD}" type="pres">
      <dgm:prSet presAssocID="{4BA20B5B-75F3-45DA-8EF5-3F30A4BA1DBE}" presName="FiveNodes_3" presStyleLbl="node1" presStyleIdx="2" presStyleCnt="5">
        <dgm:presLayoutVars>
          <dgm:bulletEnabled val="1"/>
        </dgm:presLayoutVars>
      </dgm:prSet>
      <dgm:spPr/>
    </dgm:pt>
    <dgm:pt modelId="{00C9B913-4398-4803-8742-2E6287C9CDF6}" type="pres">
      <dgm:prSet presAssocID="{4BA20B5B-75F3-45DA-8EF5-3F30A4BA1DBE}" presName="FiveNodes_4" presStyleLbl="node1" presStyleIdx="3" presStyleCnt="5">
        <dgm:presLayoutVars>
          <dgm:bulletEnabled val="1"/>
        </dgm:presLayoutVars>
      </dgm:prSet>
      <dgm:spPr/>
    </dgm:pt>
    <dgm:pt modelId="{E5A3F2B3-932C-4687-B4BD-29ABB0581232}" type="pres">
      <dgm:prSet presAssocID="{4BA20B5B-75F3-45DA-8EF5-3F30A4BA1DBE}" presName="FiveNodes_5" presStyleLbl="node1" presStyleIdx="4" presStyleCnt="5">
        <dgm:presLayoutVars>
          <dgm:bulletEnabled val="1"/>
        </dgm:presLayoutVars>
      </dgm:prSet>
      <dgm:spPr/>
    </dgm:pt>
    <dgm:pt modelId="{F024290F-D5AB-4847-B5A6-15C96BF9D1BD}" type="pres">
      <dgm:prSet presAssocID="{4BA20B5B-75F3-45DA-8EF5-3F30A4BA1DBE}" presName="FiveConn_1-2" presStyleLbl="fgAccFollowNode1" presStyleIdx="0" presStyleCnt="4">
        <dgm:presLayoutVars>
          <dgm:bulletEnabled val="1"/>
        </dgm:presLayoutVars>
      </dgm:prSet>
      <dgm:spPr/>
    </dgm:pt>
    <dgm:pt modelId="{CB94A6F5-2535-4F1D-A6A1-EBFA99C7E53D}" type="pres">
      <dgm:prSet presAssocID="{4BA20B5B-75F3-45DA-8EF5-3F30A4BA1DBE}" presName="FiveConn_2-3" presStyleLbl="fgAccFollowNode1" presStyleIdx="1" presStyleCnt="4">
        <dgm:presLayoutVars>
          <dgm:bulletEnabled val="1"/>
        </dgm:presLayoutVars>
      </dgm:prSet>
      <dgm:spPr/>
    </dgm:pt>
    <dgm:pt modelId="{18C8580E-C9DA-4C4B-BA0E-F2CF5BB928E2}" type="pres">
      <dgm:prSet presAssocID="{4BA20B5B-75F3-45DA-8EF5-3F30A4BA1DBE}" presName="FiveConn_3-4" presStyleLbl="fgAccFollowNode1" presStyleIdx="2" presStyleCnt="4">
        <dgm:presLayoutVars>
          <dgm:bulletEnabled val="1"/>
        </dgm:presLayoutVars>
      </dgm:prSet>
      <dgm:spPr/>
    </dgm:pt>
    <dgm:pt modelId="{6A29EE3C-D0C2-458D-A91F-4E324A5B1E4A}" type="pres">
      <dgm:prSet presAssocID="{4BA20B5B-75F3-45DA-8EF5-3F30A4BA1DBE}" presName="FiveConn_4-5" presStyleLbl="fgAccFollowNode1" presStyleIdx="3" presStyleCnt="4">
        <dgm:presLayoutVars>
          <dgm:bulletEnabled val="1"/>
        </dgm:presLayoutVars>
      </dgm:prSet>
      <dgm:spPr/>
    </dgm:pt>
    <dgm:pt modelId="{C219518A-A25C-4C29-9816-4BC913CB1D26}" type="pres">
      <dgm:prSet presAssocID="{4BA20B5B-75F3-45DA-8EF5-3F30A4BA1DBE}" presName="FiveNodes_1_text" presStyleLbl="node1" presStyleIdx="4" presStyleCnt="5">
        <dgm:presLayoutVars>
          <dgm:bulletEnabled val="1"/>
        </dgm:presLayoutVars>
      </dgm:prSet>
      <dgm:spPr/>
    </dgm:pt>
    <dgm:pt modelId="{F4A29B4A-7DF8-4895-8809-C0B0F1613916}" type="pres">
      <dgm:prSet presAssocID="{4BA20B5B-75F3-45DA-8EF5-3F30A4BA1DBE}" presName="FiveNodes_2_text" presStyleLbl="node1" presStyleIdx="4" presStyleCnt="5">
        <dgm:presLayoutVars>
          <dgm:bulletEnabled val="1"/>
        </dgm:presLayoutVars>
      </dgm:prSet>
      <dgm:spPr/>
    </dgm:pt>
    <dgm:pt modelId="{C873AA4B-6A39-4FED-B768-49E9BED72D10}" type="pres">
      <dgm:prSet presAssocID="{4BA20B5B-75F3-45DA-8EF5-3F30A4BA1DBE}" presName="FiveNodes_3_text" presStyleLbl="node1" presStyleIdx="4" presStyleCnt="5">
        <dgm:presLayoutVars>
          <dgm:bulletEnabled val="1"/>
        </dgm:presLayoutVars>
      </dgm:prSet>
      <dgm:spPr/>
    </dgm:pt>
    <dgm:pt modelId="{278BFBF6-BA1E-48F1-A0EC-399A558933F6}" type="pres">
      <dgm:prSet presAssocID="{4BA20B5B-75F3-45DA-8EF5-3F30A4BA1DBE}" presName="FiveNodes_4_text" presStyleLbl="node1" presStyleIdx="4" presStyleCnt="5">
        <dgm:presLayoutVars>
          <dgm:bulletEnabled val="1"/>
        </dgm:presLayoutVars>
      </dgm:prSet>
      <dgm:spPr/>
    </dgm:pt>
    <dgm:pt modelId="{1393DE03-12D5-47C8-9933-E0B9727ED41C}" type="pres">
      <dgm:prSet presAssocID="{4BA20B5B-75F3-45DA-8EF5-3F30A4BA1DB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3A6000-8AD3-4942-9756-B30D0BA6F25B}" type="presOf" srcId="{387C0574-6207-4E4A-ADDC-DC00FC2A6DC7}" destId="{6A29EE3C-D0C2-458D-A91F-4E324A5B1E4A}" srcOrd="0" destOrd="0" presId="urn:microsoft.com/office/officeart/2005/8/layout/vProcess5"/>
    <dgm:cxn modelId="{D1A5C533-5A9B-4B5E-AA45-19ED076340BD}" type="presOf" srcId="{E0F03CF6-B83E-4499-9CE3-70632A4C1072}" destId="{C219518A-A25C-4C29-9816-4BC913CB1D26}" srcOrd="1" destOrd="0" presId="urn:microsoft.com/office/officeart/2005/8/layout/vProcess5"/>
    <dgm:cxn modelId="{6EF8F238-2501-48E8-93E4-4D84D3A12C31}" srcId="{4BA20B5B-75F3-45DA-8EF5-3F30A4BA1DBE}" destId="{F28EE252-7156-4543-89D0-BF8C76486325}" srcOrd="2" destOrd="0" parTransId="{AB38368B-262F-442F-87ED-AD34BFAE50D6}" sibTransId="{31BCE583-04A6-4860-83A4-283D23EA494E}"/>
    <dgm:cxn modelId="{C1183C3C-DE51-4ACA-B791-16C1421C71D2}" srcId="{4BA20B5B-75F3-45DA-8EF5-3F30A4BA1DBE}" destId="{E0F03CF6-B83E-4499-9CE3-70632A4C1072}" srcOrd="0" destOrd="0" parTransId="{904ED8F6-8E72-435B-BEA0-809EA2C25805}" sibTransId="{87397A98-A3B3-4405-A5A8-144FDA6ACACA}"/>
    <dgm:cxn modelId="{60A0483D-3A04-4A13-BBDB-DCA67C0BBCDC}" type="presOf" srcId="{91EC8734-E34E-4D91-8E88-5C6E3A2705AD}" destId="{1393DE03-12D5-47C8-9933-E0B9727ED41C}" srcOrd="1" destOrd="0" presId="urn:microsoft.com/office/officeart/2005/8/layout/vProcess5"/>
    <dgm:cxn modelId="{DA53523F-56DE-4496-9DB1-68CE5FAD4A3A}" srcId="{4BA20B5B-75F3-45DA-8EF5-3F30A4BA1DBE}" destId="{0F6212BC-4153-466F-A891-E87C681644B1}" srcOrd="1" destOrd="0" parTransId="{8E9BB866-0D2C-41D3-B690-223F7DA02A75}" sibTransId="{C3FA8386-A802-4E8B-917A-A7CCD4C5028C}"/>
    <dgm:cxn modelId="{62A1645B-D715-4AD8-A3DC-7AABB8908532}" type="presOf" srcId="{F28EE252-7156-4543-89D0-BF8C76486325}" destId="{4B3FA26A-ACFE-42FE-93FC-B66D9A1E9FFD}" srcOrd="0" destOrd="0" presId="urn:microsoft.com/office/officeart/2005/8/layout/vProcess5"/>
    <dgm:cxn modelId="{4C12765C-7D14-4D31-8B1B-7741AEAA468A}" type="presOf" srcId="{0F6212BC-4153-466F-A891-E87C681644B1}" destId="{F4A29B4A-7DF8-4895-8809-C0B0F1613916}" srcOrd="1" destOrd="0" presId="urn:microsoft.com/office/officeart/2005/8/layout/vProcess5"/>
    <dgm:cxn modelId="{3B687360-461F-48C8-B680-DEDC67C04642}" srcId="{4BA20B5B-75F3-45DA-8EF5-3F30A4BA1DBE}" destId="{91EC8734-E34E-4D91-8E88-5C6E3A2705AD}" srcOrd="4" destOrd="0" parTransId="{CA1FA110-F277-4980-A1B9-517DE90981A9}" sibTransId="{7F6F2D08-C051-4DC2-8F5D-8505993CFA3F}"/>
    <dgm:cxn modelId="{D4D70C61-FC58-4918-BC2A-2BB54A4EFAD3}" type="presOf" srcId="{E0F03CF6-B83E-4499-9CE3-70632A4C1072}" destId="{09B4D016-4A89-42CA-8168-5B803F395949}" srcOrd="0" destOrd="0" presId="urn:microsoft.com/office/officeart/2005/8/layout/vProcess5"/>
    <dgm:cxn modelId="{1E5EF34E-D890-4B7B-9D02-5BE558E4AD4F}" type="presOf" srcId="{91EC8734-E34E-4D91-8E88-5C6E3A2705AD}" destId="{E5A3F2B3-932C-4687-B4BD-29ABB0581232}" srcOrd="0" destOrd="0" presId="urn:microsoft.com/office/officeart/2005/8/layout/vProcess5"/>
    <dgm:cxn modelId="{2CC41081-CA86-4C72-923A-4D4D3F20FD81}" type="presOf" srcId="{E9396165-A481-4F8D-927E-1DCB2EEE2043}" destId="{278BFBF6-BA1E-48F1-A0EC-399A558933F6}" srcOrd="1" destOrd="0" presId="urn:microsoft.com/office/officeart/2005/8/layout/vProcess5"/>
    <dgm:cxn modelId="{F6EAF489-F4CD-4628-BD1A-B49D94C1C80C}" type="presOf" srcId="{F28EE252-7156-4543-89D0-BF8C76486325}" destId="{C873AA4B-6A39-4FED-B768-49E9BED72D10}" srcOrd="1" destOrd="0" presId="urn:microsoft.com/office/officeart/2005/8/layout/vProcess5"/>
    <dgm:cxn modelId="{603EAC90-6F13-4894-91B8-0D87004FB147}" type="presOf" srcId="{E9396165-A481-4F8D-927E-1DCB2EEE2043}" destId="{00C9B913-4398-4803-8742-2E6287C9CDF6}" srcOrd="0" destOrd="0" presId="urn:microsoft.com/office/officeart/2005/8/layout/vProcess5"/>
    <dgm:cxn modelId="{5BE37A9F-05DF-486D-A292-7C8810A08D56}" type="presOf" srcId="{31BCE583-04A6-4860-83A4-283D23EA494E}" destId="{18C8580E-C9DA-4C4B-BA0E-F2CF5BB928E2}" srcOrd="0" destOrd="0" presId="urn:microsoft.com/office/officeart/2005/8/layout/vProcess5"/>
    <dgm:cxn modelId="{1C17BCA1-DD75-49F8-96D2-97D1A5624D45}" type="presOf" srcId="{C3FA8386-A802-4E8B-917A-A7CCD4C5028C}" destId="{CB94A6F5-2535-4F1D-A6A1-EBFA99C7E53D}" srcOrd="0" destOrd="0" presId="urn:microsoft.com/office/officeart/2005/8/layout/vProcess5"/>
    <dgm:cxn modelId="{D9E621A2-A668-49FA-AF9B-432FADA46808}" type="presOf" srcId="{0F6212BC-4153-466F-A891-E87C681644B1}" destId="{7BE788B4-BDCC-441B-9461-B3510008FE28}" srcOrd="0" destOrd="0" presId="urn:microsoft.com/office/officeart/2005/8/layout/vProcess5"/>
    <dgm:cxn modelId="{D26F7FC9-9A50-4E1C-9495-A2FCBF567CBF}" srcId="{4BA20B5B-75F3-45DA-8EF5-3F30A4BA1DBE}" destId="{E9396165-A481-4F8D-927E-1DCB2EEE2043}" srcOrd="3" destOrd="0" parTransId="{E22C0D1E-6C85-48DD-AD84-26B421187883}" sibTransId="{387C0574-6207-4E4A-ADDC-DC00FC2A6DC7}"/>
    <dgm:cxn modelId="{EA74C8EE-DE45-4BC2-B362-F20B369B50CA}" type="presOf" srcId="{4BA20B5B-75F3-45DA-8EF5-3F30A4BA1DBE}" destId="{EA63AD41-9641-4C10-8918-5224ADB9C70C}" srcOrd="0" destOrd="0" presId="urn:microsoft.com/office/officeart/2005/8/layout/vProcess5"/>
    <dgm:cxn modelId="{4E0939F2-DA5A-49B7-BD31-4B9CCDA9B87A}" type="presOf" srcId="{87397A98-A3B3-4405-A5A8-144FDA6ACACA}" destId="{F024290F-D5AB-4847-B5A6-15C96BF9D1BD}" srcOrd="0" destOrd="0" presId="urn:microsoft.com/office/officeart/2005/8/layout/vProcess5"/>
    <dgm:cxn modelId="{5AACCCB8-5453-4998-B112-478F33EBDBDF}" type="presParOf" srcId="{EA63AD41-9641-4C10-8918-5224ADB9C70C}" destId="{85A5B78F-E7C7-4BA7-BDA7-A87139F8A456}" srcOrd="0" destOrd="0" presId="urn:microsoft.com/office/officeart/2005/8/layout/vProcess5"/>
    <dgm:cxn modelId="{7F040E15-C80C-4791-AE45-F6E226E5A1E5}" type="presParOf" srcId="{EA63AD41-9641-4C10-8918-5224ADB9C70C}" destId="{09B4D016-4A89-42CA-8168-5B803F395949}" srcOrd="1" destOrd="0" presId="urn:microsoft.com/office/officeart/2005/8/layout/vProcess5"/>
    <dgm:cxn modelId="{2B911BC1-898A-4E02-8FE1-E009BE03F9E4}" type="presParOf" srcId="{EA63AD41-9641-4C10-8918-5224ADB9C70C}" destId="{7BE788B4-BDCC-441B-9461-B3510008FE28}" srcOrd="2" destOrd="0" presId="urn:microsoft.com/office/officeart/2005/8/layout/vProcess5"/>
    <dgm:cxn modelId="{E3F3FEB5-F49B-4723-B8D9-DB3FE90B2B67}" type="presParOf" srcId="{EA63AD41-9641-4C10-8918-5224ADB9C70C}" destId="{4B3FA26A-ACFE-42FE-93FC-B66D9A1E9FFD}" srcOrd="3" destOrd="0" presId="urn:microsoft.com/office/officeart/2005/8/layout/vProcess5"/>
    <dgm:cxn modelId="{40217A46-B46B-41A8-B9CE-3341B783FB10}" type="presParOf" srcId="{EA63AD41-9641-4C10-8918-5224ADB9C70C}" destId="{00C9B913-4398-4803-8742-2E6287C9CDF6}" srcOrd="4" destOrd="0" presId="urn:microsoft.com/office/officeart/2005/8/layout/vProcess5"/>
    <dgm:cxn modelId="{0CCA371C-C1F6-48BA-B8C8-4907AF6F3E1A}" type="presParOf" srcId="{EA63AD41-9641-4C10-8918-5224ADB9C70C}" destId="{E5A3F2B3-932C-4687-B4BD-29ABB0581232}" srcOrd="5" destOrd="0" presId="urn:microsoft.com/office/officeart/2005/8/layout/vProcess5"/>
    <dgm:cxn modelId="{25937E95-5CFF-45E3-8761-9D425CE29185}" type="presParOf" srcId="{EA63AD41-9641-4C10-8918-5224ADB9C70C}" destId="{F024290F-D5AB-4847-B5A6-15C96BF9D1BD}" srcOrd="6" destOrd="0" presId="urn:microsoft.com/office/officeart/2005/8/layout/vProcess5"/>
    <dgm:cxn modelId="{65370CF7-5835-4D60-A88B-161D8D0CD887}" type="presParOf" srcId="{EA63AD41-9641-4C10-8918-5224ADB9C70C}" destId="{CB94A6F5-2535-4F1D-A6A1-EBFA99C7E53D}" srcOrd="7" destOrd="0" presId="urn:microsoft.com/office/officeart/2005/8/layout/vProcess5"/>
    <dgm:cxn modelId="{22FDFD03-EB7D-4993-BB0F-BF5097F68F7A}" type="presParOf" srcId="{EA63AD41-9641-4C10-8918-5224ADB9C70C}" destId="{18C8580E-C9DA-4C4B-BA0E-F2CF5BB928E2}" srcOrd="8" destOrd="0" presId="urn:microsoft.com/office/officeart/2005/8/layout/vProcess5"/>
    <dgm:cxn modelId="{7ACDF30A-CD04-4FBB-8B11-A6F554811E8E}" type="presParOf" srcId="{EA63AD41-9641-4C10-8918-5224ADB9C70C}" destId="{6A29EE3C-D0C2-458D-A91F-4E324A5B1E4A}" srcOrd="9" destOrd="0" presId="urn:microsoft.com/office/officeart/2005/8/layout/vProcess5"/>
    <dgm:cxn modelId="{C9FBFE19-508B-4BA4-A1F3-B432F02A4D3A}" type="presParOf" srcId="{EA63AD41-9641-4C10-8918-5224ADB9C70C}" destId="{C219518A-A25C-4C29-9816-4BC913CB1D26}" srcOrd="10" destOrd="0" presId="urn:microsoft.com/office/officeart/2005/8/layout/vProcess5"/>
    <dgm:cxn modelId="{6C578EFA-659C-485F-A54F-68FB8FF9EC61}" type="presParOf" srcId="{EA63AD41-9641-4C10-8918-5224ADB9C70C}" destId="{F4A29B4A-7DF8-4895-8809-C0B0F1613916}" srcOrd="11" destOrd="0" presId="urn:microsoft.com/office/officeart/2005/8/layout/vProcess5"/>
    <dgm:cxn modelId="{94225655-7EB5-4582-B011-A2319ADD849E}" type="presParOf" srcId="{EA63AD41-9641-4C10-8918-5224ADB9C70C}" destId="{C873AA4B-6A39-4FED-B768-49E9BED72D10}" srcOrd="12" destOrd="0" presId="urn:microsoft.com/office/officeart/2005/8/layout/vProcess5"/>
    <dgm:cxn modelId="{D6C622E2-D01B-469A-BDC2-1A3BB670C84E}" type="presParOf" srcId="{EA63AD41-9641-4C10-8918-5224ADB9C70C}" destId="{278BFBF6-BA1E-48F1-A0EC-399A558933F6}" srcOrd="13" destOrd="0" presId="urn:microsoft.com/office/officeart/2005/8/layout/vProcess5"/>
    <dgm:cxn modelId="{D3B72C79-8929-4C2E-B0C7-981ACD3D769A}" type="presParOf" srcId="{EA63AD41-9641-4C10-8918-5224ADB9C70C}" destId="{1393DE03-12D5-47C8-9933-E0B9727ED4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D016-4A89-42CA-8168-5B803F395949}">
      <dsp:nvSpPr>
        <dsp:cNvPr id="0" name=""/>
        <dsp:cNvSpPr/>
      </dsp:nvSpPr>
      <dsp:spPr>
        <a:xfrm>
          <a:off x="0" y="0"/>
          <a:ext cx="5616079" cy="9075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location</a:t>
          </a:r>
        </a:p>
      </dsp:txBody>
      <dsp:txXfrm>
        <a:off x="26581" y="26581"/>
        <a:ext cx="4530603" cy="854367"/>
      </dsp:txXfrm>
    </dsp:sp>
    <dsp:sp modelId="{7BE788B4-BDCC-441B-9461-B3510008FE28}">
      <dsp:nvSpPr>
        <dsp:cNvPr id="0" name=""/>
        <dsp:cNvSpPr/>
      </dsp:nvSpPr>
      <dsp:spPr>
        <a:xfrm>
          <a:off x="419382" y="1033574"/>
          <a:ext cx="5616079" cy="9075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Agents/Remove Duplicates</a:t>
          </a:r>
        </a:p>
      </dsp:txBody>
      <dsp:txXfrm>
        <a:off x="445963" y="1060155"/>
        <a:ext cx="4553641" cy="854367"/>
      </dsp:txXfrm>
    </dsp:sp>
    <dsp:sp modelId="{4B3FA26A-ACFE-42FE-93FC-B66D9A1E9FFD}">
      <dsp:nvSpPr>
        <dsp:cNvPr id="0" name=""/>
        <dsp:cNvSpPr/>
      </dsp:nvSpPr>
      <dsp:spPr>
        <a:xfrm>
          <a:off x="838765" y="2067149"/>
          <a:ext cx="5616079" cy="907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special character</a:t>
          </a:r>
        </a:p>
      </dsp:txBody>
      <dsp:txXfrm>
        <a:off x="865346" y="2093730"/>
        <a:ext cx="4553641" cy="854367"/>
      </dsp:txXfrm>
    </dsp:sp>
    <dsp:sp modelId="{00C9B913-4398-4803-8742-2E6287C9CDF6}">
      <dsp:nvSpPr>
        <dsp:cNvPr id="0" name=""/>
        <dsp:cNvSpPr/>
      </dsp:nvSpPr>
      <dsp:spPr>
        <a:xfrm>
          <a:off x="1258147" y="3100724"/>
          <a:ext cx="5616079" cy="9075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 Stop words</a:t>
          </a:r>
        </a:p>
      </dsp:txBody>
      <dsp:txXfrm>
        <a:off x="1284728" y="3127305"/>
        <a:ext cx="4553641" cy="854367"/>
      </dsp:txXfrm>
    </dsp:sp>
    <dsp:sp modelId="{E5A3F2B3-932C-4687-B4BD-29ABB0581232}">
      <dsp:nvSpPr>
        <dsp:cNvPr id="0" name=""/>
        <dsp:cNvSpPr/>
      </dsp:nvSpPr>
      <dsp:spPr>
        <a:xfrm>
          <a:off x="1677530" y="4134299"/>
          <a:ext cx="5616079" cy="9075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Tokenize</a:t>
          </a:r>
        </a:p>
      </dsp:txBody>
      <dsp:txXfrm>
        <a:off x="1704111" y="4160880"/>
        <a:ext cx="4553641" cy="854367"/>
      </dsp:txXfrm>
    </dsp:sp>
    <dsp:sp modelId="{F024290F-D5AB-4847-B5A6-15C96BF9D1BD}">
      <dsp:nvSpPr>
        <dsp:cNvPr id="0" name=""/>
        <dsp:cNvSpPr/>
      </dsp:nvSpPr>
      <dsp:spPr>
        <a:xfrm>
          <a:off x="5026185" y="663000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158911" y="663000"/>
        <a:ext cx="324441" cy="443894"/>
      </dsp:txXfrm>
    </dsp:sp>
    <dsp:sp modelId="{CB94A6F5-2535-4F1D-A6A1-EBFA99C7E53D}">
      <dsp:nvSpPr>
        <dsp:cNvPr id="0" name=""/>
        <dsp:cNvSpPr/>
      </dsp:nvSpPr>
      <dsp:spPr>
        <a:xfrm>
          <a:off x="5445568" y="1696575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578294" y="1696575"/>
        <a:ext cx="324441" cy="443894"/>
      </dsp:txXfrm>
    </dsp:sp>
    <dsp:sp modelId="{18C8580E-C9DA-4C4B-BA0E-F2CF5BB928E2}">
      <dsp:nvSpPr>
        <dsp:cNvPr id="0" name=""/>
        <dsp:cNvSpPr/>
      </dsp:nvSpPr>
      <dsp:spPr>
        <a:xfrm>
          <a:off x="5864950" y="2715024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997676" y="2715024"/>
        <a:ext cx="324441" cy="443894"/>
      </dsp:txXfrm>
    </dsp:sp>
    <dsp:sp modelId="{6A29EE3C-D0C2-458D-A91F-4E324A5B1E4A}">
      <dsp:nvSpPr>
        <dsp:cNvPr id="0" name=""/>
        <dsp:cNvSpPr/>
      </dsp:nvSpPr>
      <dsp:spPr>
        <a:xfrm>
          <a:off x="6284333" y="3758683"/>
          <a:ext cx="589893" cy="589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417059" y="3758683"/>
        <a:ext cx="324441" cy="44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75A9B6-D963-42DB-A379-F374A9DB140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456827-8A9F-4F3E-A505-8DA44FABC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E879DF-F8AB-4B49-80F8-0D10DF21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5500" spc="-100">
                <a:solidFill>
                  <a:schemeClr val="accent1"/>
                </a:solidFill>
              </a:rPr>
            </a:br>
            <a:r>
              <a:rPr lang="en-US" sz="5500" spc="-100">
                <a:solidFill>
                  <a:schemeClr val="accent1"/>
                </a:solidFill>
              </a:rPr>
              <a:t>SOCIAL MEDIA ANALYSIS OF AFLAC</a:t>
            </a:r>
            <a:br>
              <a:rPr lang="en-US" sz="5500" spc="-100">
                <a:solidFill>
                  <a:schemeClr val="accent1"/>
                </a:solidFill>
              </a:rPr>
            </a:br>
            <a:endParaRPr lang="en-US" sz="5500" spc="-100" dirty="0">
              <a:solidFill>
                <a:schemeClr val="accent1"/>
              </a:solidFill>
            </a:endParaRP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C80F9011-88A2-4403-97EE-4D3323F1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rgbClr val="FFFFFF"/>
                </a:solidFill>
              </a:rPr>
              <a:t>BUSINESS ANALYTICS CAPSTONE PROJECT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63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BA9-F61A-4286-9851-592A13E1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818243"/>
          </a:xfrm>
        </p:spPr>
        <p:txBody>
          <a:bodyPr anchor="b">
            <a:normAutofit/>
          </a:bodyPr>
          <a:lstStyle/>
          <a:p>
            <a:r>
              <a:rPr lang="en-US" sz="4000" dirty="0"/>
              <a:t>REDDIT’s </a:t>
            </a:r>
            <a:br>
              <a:rPr lang="en-US" sz="4000" dirty="0"/>
            </a:br>
            <a:r>
              <a:rPr lang="en-US" sz="4000" dirty="0"/>
              <a:t>WORD</a:t>
            </a:r>
            <a:br>
              <a:rPr lang="en-US" sz="4000" dirty="0"/>
            </a:br>
            <a:r>
              <a:rPr lang="en-US" sz="4000" dirty="0"/>
              <a:t>CLOUD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FBCEAD-52F7-40DB-8A6F-3D3F0BD2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666240"/>
            <a:ext cx="8237878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6E36C-714D-4F03-9A38-4ECACF6D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REDDIT’s TOPICS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E9B70-E6EE-45C8-8D5A-AD0E9C297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893430"/>
            <a:ext cx="10637520" cy="27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5ED1-1FEB-4BD6-B249-58020EB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6FD1-5053-47C0-BBC2-76D47E93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Aflac can introduce a twitter handle to address customer grievances similar to All State Cares.</a:t>
            </a:r>
          </a:p>
          <a:p>
            <a:r>
              <a:rPr lang="en-US" dirty="0"/>
              <a:t>Customers are extremely positive about Duckprints  and Aflac’s contribution towards cancer.</a:t>
            </a:r>
          </a:p>
          <a:p>
            <a:r>
              <a:rPr lang="en-US" dirty="0"/>
              <a:t>Aflac has better social media presence as compared to its competitors.</a:t>
            </a:r>
          </a:p>
          <a:p>
            <a:r>
              <a:rPr lang="en-US" dirty="0"/>
              <a:t>Aflac’s Company Benefits rating is less when compared to its competitors.</a:t>
            </a:r>
          </a:p>
          <a:p>
            <a:r>
              <a:rPr lang="en-US" dirty="0"/>
              <a:t>On Glassdoor and Reddit, the major concerns were about salary, commissions and challenges faced in cold-calling.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B6CCB-741B-4509-95D1-C232EE01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spc="-60" dirty="0"/>
              <a:t>INTRODUCTION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45D4-92D7-453A-BDD9-DC7A5A9E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High Influx of Data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Insurance Industry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Possibilities and challenges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rgbClr val="000000"/>
                </a:solidFill>
              </a:rPr>
              <a:t>Purpose of the project</a:t>
            </a:r>
          </a:p>
          <a:p>
            <a:pPr indent="-182880">
              <a:buFont typeface="Wingdings 2" pitchFamily="18" charset="2"/>
              <a:buChar char="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60A8-1ED0-4ED7-9689-37DE931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0379B-8441-4B13-BDA8-85906D39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712489"/>
            <a:ext cx="3331905" cy="241974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E3218C5-012C-4DD4-AEF3-952C591E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3" y="1046394"/>
            <a:ext cx="3331905" cy="175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32D06-0ABF-43E1-8D4B-4B532148E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4" y="484633"/>
            <a:ext cx="2875460" cy="287546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1585DA-B255-4834-BCEC-933C014E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TWITTER : 42,519 rows, 17 columns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GLASSDOOR: 12,020 rows, 21 columns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REDDIT: 700 rows, 2 columns</a:t>
            </a:r>
          </a:p>
        </p:txBody>
      </p:sp>
    </p:spTree>
    <p:extLst>
      <p:ext uri="{BB962C8B-B14F-4D97-AF65-F5344CB8AC3E}">
        <p14:creationId xmlns:p14="http://schemas.microsoft.com/office/powerpoint/2010/main" val="108911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48362-4EE2-490B-85B8-5EFE7288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/>
              <a:t>DATA COLLECTION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E3151C-ABA1-4638-91D8-3389FD713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" b="-3"/>
          <a:stretch/>
        </p:blipFill>
        <p:spPr>
          <a:xfrm>
            <a:off x="1069848" y="470170"/>
            <a:ext cx="5236194" cy="3557016"/>
          </a:xfrm>
          <a:prstGeom prst="rect">
            <a:avLst/>
          </a:prstGeom>
        </p:spPr>
      </p:pic>
      <p:pic>
        <p:nvPicPr>
          <p:cNvPr id="5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1144BE-4C6E-42C2-A8D7-39D85C385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r="12984" b="4"/>
          <a:stretch/>
        </p:blipFill>
        <p:spPr>
          <a:xfrm>
            <a:off x="6466908" y="470172"/>
            <a:ext cx="5236194" cy="35567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5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7C7CE-8C11-4F5F-82B6-87589300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PREPROCESSING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8EAE13E-5C02-48AE-A1AF-EC383DDEE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8806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F60A8-1ED0-4ED7-9689-37DE931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No. of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0379B-8441-4B13-BDA8-85906D39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638175"/>
            <a:ext cx="1751938" cy="241974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E3218C5-012C-4DD4-AEF3-952C591E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19" y="972080"/>
            <a:ext cx="1846101" cy="175193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1585DA-B255-4834-BCEC-933C014E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987" y="4159622"/>
            <a:ext cx="4846151" cy="188322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AFLAC : </a:t>
            </a:r>
            <a:r>
              <a:rPr lang="en-US" sz="1800" b="1" dirty="0">
                <a:solidFill>
                  <a:srgbClr val="FFFFFF"/>
                </a:solidFill>
              </a:rPr>
              <a:t>26,948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ALLSTATE : </a:t>
            </a:r>
            <a:r>
              <a:rPr lang="en-US" sz="1800" b="1" dirty="0">
                <a:solidFill>
                  <a:srgbClr val="FFFFFF"/>
                </a:solidFill>
              </a:rPr>
              <a:t>4,797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CIGNA: </a:t>
            </a:r>
            <a:r>
              <a:rPr lang="en-US" sz="1800" b="1" dirty="0">
                <a:solidFill>
                  <a:srgbClr val="FFFFFF"/>
                </a:solidFill>
              </a:rPr>
              <a:t>10,629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METLIFE: </a:t>
            </a:r>
            <a:r>
              <a:rPr lang="en-US" sz="1800" b="1" dirty="0">
                <a:solidFill>
                  <a:srgbClr val="FFFFFF"/>
                </a:solidFill>
              </a:rPr>
              <a:t>18,756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COLONIAL LIFE: </a:t>
            </a:r>
            <a:r>
              <a:rPr lang="en-US" sz="1800" b="1" dirty="0">
                <a:solidFill>
                  <a:srgbClr val="FFFFFF"/>
                </a:solidFill>
              </a:rPr>
              <a:t>1,306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9CC319-C8A1-4ECE-8AFE-E1CE26486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06" y="1176625"/>
            <a:ext cx="1518154" cy="1265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399F1-A1DC-4F7F-A095-001F5CD8B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14" y="939696"/>
            <a:ext cx="1489735" cy="176781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6CF23E5-1D03-4343-800A-58C83095C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11" y="819873"/>
            <a:ext cx="2070627" cy="17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10388-7E8B-40E1-984E-9DFE8B2C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TOOLS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CC1C0-3004-41AA-92B3-8C1C1B68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1098989"/>
            <a:ext cx="3458249" cy="1072494"/>
          </a:xfrm>
          <a:prstGeom prst="rect">
            <a:avLst/>
          </a:prstGeom>
        </p:spPr>
      </p:pic>
      <p:pic>
        <p:nvPicPr>
          <p:cNvPr id="12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1ECC286-3740-429D-ACBC-E377F28A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2511638"/>
            <a:ext cx="3458249" cy="182936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64A68C-26B4-4A39-A06B-534D56F18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4670247"/>
            <a:ext cx="3458249" cy="14147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68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C6A79-4DF3-4905-BC95-37490FAB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 dirty="0"/>
              <a:t>AFLAC’S WORD CLOUD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29E3441-64D2-DBB6-1419-224992FC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531" y="1626345"/>
            <a:ext cx="6774057" cy="35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DBE0-FF03-400B-9EC0-83D6F52B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AFLAC’S TOPICS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9F090-71B0-4A48-B428-99AC43042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7" r="26588" b="1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60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170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 SOCIAL MEDIA ANALYSIS OF AFLAC </vt:lpstr>
      <vt:lpstr>INTRODUCTION</vt:lpstr>
      <vt:lpstr>DATA</vt:lpstr>
      <vt:lpstr>DATA COLLECTION </vt:lpstr>
      <vt:lpstr>PREPROCESSING</vt:lpstr>
      <vt:lpstr>No. of Rows</vt:lpstr>
      <vt:lpstr>TOOLS USED</vt:lpstr>
      <vt:lpstr>AFLAC’S WORD CLOUD</vt:lpstr>
      <vt:lpstr>AFLAC’S TOPICS</vt:lpstr>
      <vt:lpstr>REDDIT’s  WORD CLOUD</vt:lpstr>
      <vt:lpstr>REDDIT’s TOPICS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SOCIAL MEDIA ANALYSIS OF AFLAC </dc:title>
  <dc:creator>Arimanda, Rohitha Reddy</dc:creator>
  <cp:lastModifiedBy>Rohitha Reddy Arimanda</cp:lastModifiedBy>
  <cp:revision>7</cp:revision>
  <dcterms:created xsi:type="dcterms:W3CDTF">2018-12-06T17:03:10Z</dcterms:created>
  <dcterms:modified xsi:type="dcterms:W3CDTF">2022-09-17T16:47:35Z</dcterms:modified>
</cp:coreProperties>
</file>