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2" r:id="rId12"/>
    <p:sldId id="273" r:id="rId13"/>
    <p:sldId id="264" r:id="rId14"/>
    <p:sldId id="268" r:id="rId15"/>
    <p:sldId id="269" r:id="rId16"/>
    <p:sldId id="270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99A9859-27D7-42A6-873D-38F71A1FF7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9B8B52C-DFE0-4CCE-9152-AD217153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6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859-27D7-42A6-873D-38F71A1FF7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B52C-DFE0-4CCE-9152-AD217153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5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859-27D7-42A6-873D-38F71A1FF7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B52C-DFE0-4CCE-9152-AD217153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3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859-27D7-42A6-873D-38F71A1FF7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B52C-DFE0-4CCE-9152-AD217153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859-27D7-42A6-873D-38F71A1FF7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B52C-DFE0-4CCE-9152-AD217153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6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859-27D7-42A6-873D-38F71A1FF7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B52C-DFE0-4CCE-9152-AD217153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859-27D7-42A6-873D-38F71A1FF7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B52C-DFE0-4CCE-9152-AD217153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859-27D7-42A6-873D-38F71A1FF7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B52C-DFE0-4CCE-9152-AD217153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4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859-27D7-42A6-873D-38F71A1FF7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B52C-DFE0-4CCE-9152-AD217153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9859-27D7-42A6-873D-38F71A1FF7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9B8B52C-DFE0-4CCE-9152-AD217153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6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99A9859-27D7-42A6-873D-38F71A1FF7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9B8B52C-DFE0-4CCE-9152-AD217153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99A9859-27D7-42A6-873D-38F71A1FF70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9B8B52C-DFE0-4CCE-9152-AD2171530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6948"/>
            <a:ext cx="10744200" cy="5404104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C155-E06A-4B01-A200-6294E573C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By,</a:t>
            </a:r>
          </a:p>
          <a:p>
            <a:pPr algn="ctr"/>
            <a:r>
              <a:rPr lang="en-US" sz="2600">
                <a:solidFill>
                  <a:srgbClr val="FFFFFF"/>
                </a:solidFill>
              </a:rPr>
              <a:t>Priyanka Bhangale</a:t>
            </a:r>
          </a:p>
          <a:p>
            <a:pPr algn="ctr"/>
            <a:r>
              <a:rPr lang="en-US" sz="2600">
                <a:solidFill>
                  <a:srgbClr val="FFFFFF"/>
                </a:solidFill>
              </a:rPr>
              <a:t>Rohit Haryani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F4BD6-A63E-42B6-8CFD-A2492C9F0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Enhancement of SSD using DRAM</a:t>
            </a:r>
          </a:p>
        </p:txBody>
      </p:sp>
    </p:spTree>
    <p:extLst>
      <p:ext uri="{BB962C8B-B14F-4D97-AF65-F5344CB8AC3E}">
        <p14:creationId xmlns:p14="http://schemas.microsoft.com/office/powerpoint/2010/main" val="158896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3944-34DA-40BE-8297-6A2E154C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IOPS for </a:t>
            </a:r>
            <a:r>
              <a:rPr lang="en-US" dirty="0" err="1"/>
              <a:t>NVMe</a:t>
            </a:r>
            <a:r>
              <a:rPr lang="en-US" dirty="0"/>
              <a:t> SAMSUNG MZVLB512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924678-21CC-45E8-8E42-E1FFB9ABC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47" y="2032534"/>
            <a:ext cx="9002381" cy="3724795"/>
          </a:xfrm>
        </p:spPr>
      </p:pic>
    </p:spTree>
    <p:extLst>
      <p:ext uri="{BB962C8B-B14F-4D97-AF65-F5344CB8AC3E}">
        <p14:creationId xmlns:p14="http://schemas.microsoft.com/office/powerpoint/2010/main" val="133634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18F9C-AC28-4195-AC02-8066092D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7D8E-336F-451C-A333-0CBEDAAA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Measurement of battery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Different disk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Long testing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Unavailability of resources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Unrequired software installation for tests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Laptop getting heated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Heavy testing causes issues in multitasking</a:t>
            </a:r>
          </a:p>
        </p:txBody>
      </p:sp>
    </p:spTree>
    <p:extLst>
      <p:ext uri="{BB962C8B-B14F-4D97-AF65-F5344CB8AC3E}">
        <p14:creationId xmlns:p14="http://schemas.microsoft.com/office/powerpoint/2010/main" val="99097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404588-B50B-4D54-AE8F-CB16F398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MobileMark</a:t>
            </a:r>
            <a:r>
              <a:rPr lang="en-US" dirty="0"/>
              <a:t> Battery Testing Software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CDE9C9-0458-44AC-ADCA-D79EF677C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65" y="2011363"/>
            <a:ext cx="4546544" cy="3767137"/>
          </a:xfrm>
        </p:spPr>
      </p:pic>
    </p:spTree>
    <p:extLst>
      <p:ext uri="{BB962C8B-B14F-4D97-AF65-F5344CB8AC3E}">
        <p14:creationId xmlns:p14="http://schemas.microsoft.com/office/powerpoint/2010/main" val="89698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B3864-F8C4-469F-A1FB-C2E0307A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Changes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90356-1227-40C4-B8EF-FAEB773D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Considered standard battery life for testing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Assuming SSD run as per specifications provided by the manufacturer</a:t>
            </a:r>
          </a:p>
        </p:txBody>
      </p:sp>
    </p:spTree>
    <p:extLst>
      <p:ext uri="{BB962C8B-B14F-4D97-AF65-F5344CB8AC3E}">
        <p14:creationId xmlns:p14="http://schemas.microsoft.com/office/powerpoint/2010/main" val="400984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26096-C3C2-4404-A442-F07314F9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Results for READ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260A8A-FEC6-43FE-BD63-BD7F8A96B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801" y="936625"/>
            <a:ext cx="6779260" cy="4984750"/>
          </a:xfrm>
        </p:spPr>
      </p:pic>
    </p:spTree>
    <p:extLst>
      <p:ext uri="{BB962C8B-B14F-4D97-AF65-F5344CB8AC3E}">
        <p14:creationId xmlns:p14="http://schemas.microsoft.com/office/powerpoint/2010/main" val="362029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66F16-26D2-471C-A9D7-C2E980DA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Results for WRITE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C2FC8A-B01D-4263-9C35-E1DB9A179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31" y="1047750"/>
            <a:ext cx="6477000" cy="4762500"/>
          </a:xfrm>
        </p:spPr>
      </p:pic>
    </p:spTree>
    <p:extLst>
      <p:ext uri="{BB962C8B-B14F-4D97-AF65-F5344CB8AC3E}">
        <p14:creationId xmlns:p14="http://schemas.microsoft.com/office/powerpoint/2010/main" val="301429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967A3-5C13-4B62-B4FA-2B061747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82A3-A068-4857-93EB-493516E2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Mechanical hard drives have lower performance than SSD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SSD with DRAM perform better as cache can be stored efficiently in DRAM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Simple design construction as only one is required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Disadvantage: DRAM requires constant power supply (thus sleep mode turns on laptop faster than hibernate)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Disadvantage: Requires relatively refreshing of memory</a:t>
            </a:r>
          </a:p>
        </p:txBody>
      </p:sp>
    </p:spTree>
    <p:extLst>
      <p:ext uri="{BB962C8B-B14F-4D97-AF65-F5344CB8AC3E}">
        <p14:creationId xmlns:p14="http://schemas.microsoft.com/office/powerpoint/2010/main" val="21538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943C1-E5FC-40E9-A8F4-8E75047C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63B21-67B3-4C40-9310-0953C8BDC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Garima Ahuja, </a:t>
            </a:r>
            <a:r>
              <a:rPr lang="en-US" sz="2000" dirty="0" err="1"/>
              <a:t>Shriya</a:t>
            </a:r>
            <a:r>
              <a:rPr lang="en-US" sz="2000" dirty="0"/>
              <a:t> Grover, “</a:t>
            </a:r>
            <a:r>
              <a:rPr lang="en-US" sz="2000" b="1" dirty="0"/>
              <a:t>Evaluation of SSD using Tree</a:t>
            </a:r>
            <a:r>
              <a:rPr lang="en-US" sz="2000" dirty="0"/>
              <a:t>”, California State University Long Beach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Y. Shirota, S. Yoshimura, S. Shirai and T. Kanai, "</a:t>
            </a:r>
            <a:r>
              <a:rPr lang="en-US" sz="2000" b="1" dirty="0"/>
              <a:t>Powering-off DRAM with aggressive page-out to storage-class memory in low power virtual memory system,</a:t>
            </a:r>
            <a:r>
              <a:rPr lang="en-US" sz="2000" dirty="0"/>
              <a:t>" </a:t>
            </a:r>
            <a:r>
              <a:rPr lang="en-US" sz="2000" i="1" dirty="0"/>
              <a:t>2016 IEEE Symposium in Low-Power and High-Speed Chips (COOL CHIPS XIX)</a:t>
            </a:r>
            <a:r>
              <a:rPr lang="en-US" sz="2000" dirty="0"/>
              <a:t>, Yokohama, 2016, pp. 1-2.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 O. </a:t>
            </a:r>
            <a:r>
              <a:rPr lang="en-US" sz="2000" dirty="0" err="1"/>
              <a:t>Mutlu</a:t>
            </a:r>
            <a:r>
              <a:rPr lang="en-US" sz="2000" dirty="0"/>
              <a:t>, "</a:t>
            </a:r>
            <a:r>
              <a:rPr lang="en-US" sz="2000" b="1" dirty="0"/>
              <a:t>Rethinking Memory System Design</a:t>
            </a:r>
            <a:r>
              <a:rPr lang="en-US" sz="2000" dirty="0"/>
              <a:t>," </a:t>
            </a:r>
            <a:r>
              <a:rPr lang="en-US" sz="2000" i="1" dirty="0"/>
              <a:t>2016 Mobile System Technologies Workshop (MST)</a:t>
            </a:r>
            <a:r>
              <a:rPr lang="en-US" sz="2000" dirty="0"/>
              <a:t>, Milan, 2016, pp. 1-3.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C. K. Han </a:t>
            </a:r>
            <a:r>
              <a:rPr lang="en-US" sz="2000" i="1" dirty="0"/>
              <a:t>et al</a:t>
            </a:r>
            <a:r>
              <a:rPr lang="en-US" sz="2000" dirty="0"/>
              <a:t>., "</a:t>
            </a:r>
            <a:r>
              <a:rPr lang="en-US" sz="2000" b="1" dirty="0"/>
              <a:t>A study on analyzing and modeling dynamic random access memory power under burn-in test condition,</a:t>
            </a:r>
            <a:r>
              <a:rPr lang="en-US" sz="2000" dirty="0"/>
              <a:t>" </a:t>
            </a:r>
            <a:r>
              <a:rPr lang="en-US" sz="2000" i="1" dirty="0"/>
              <a:t>2016 IEEE International Conference on Industrial Engineering and Engineering Management (IEEM)</a:t>
            </a:r>
            <a:r>
              <a:rPr lang="en-US" sz="2000" dirty="0"/>
              <a:t>, Bali, 2016, pp. 1674-1676.</a:t>
            </a:r>
          </a:p>
        </p:txBody>
      </p:sp>
    </p:spTree>
    <p:extLst>
      <p:ext uri="{BB962C8B-B14F-4D97-AF65-F5344CB8AC3E}">
        <p14:creationId xmlns:p14="http://schemas.microsoft.com/office/powerpoint/2010/main" val="1713848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4BD6-A63E-42B6-8CFD-A2492C9F0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3909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81E8D-9E80-4E69-8401-4EC8F74F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6C30-9A77-4927-893A-FE8B4BD0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Background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Overview of idea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Literature survey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Experiment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Challenges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Results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0532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624B6-5432-4D15-9611-65110EC4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236E-99A4-4B60-BE28-A90C14D32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a Solid-State Drive (SSD)?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a workload?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 did we calculate workload?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Tools used: </a:t>
            </a:r>
            <a:r>
              <a:rPr lang="en-US" dirty="0" err="1"/>
              <a:t>DiskSim</a:t>
            </a:r>
            <a:r>
              <a:rPr lang="en-US" dirty="0"/>
              <a:t>, </a:t>
            </a:r>
            <a:r>
              <a:rPr lang="en-US" dirty="0" err="1"/>
              <a:t>EagleTree</a:t>
            </a:r>
            <a:r>
              <a:rPr lang="en-US" dirty="0"/>
              <a:t> and </a:t>
            </a:r>
            <a:r>
              <a:rPr lang="en-US" dirty="0" err="1"/>
              <a:t>TestMyWorkload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DDCDB-8C78-4489-84DB-892E8260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Overview of Idea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9FCE-1C8B-495C-BC23-4AFE829E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Why SSD performance depends on workload?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Why test with real world workloads?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Proposed enhancement to improve SSD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2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6BBE5-5777-4B0B-8A56-00F63A45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CDAD-7E19-421A-A09A-3DC0D5B4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Corner Case Benchmark Tests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Synthetic Application Workloads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Real World IO Capture Workloads</a:t>
            </a:r>
          </a:p>
        </p:txBody>
      </p:sp>
    </p:spTree>
    <p:extLst>
      <p:ext uri="{BB962C8B-B14F-4D97-AF65-F5344CB8AC3E}">
        <p14:creationId xmlns:p14="http://schemas.microsoft.com/office/powerpoint/2010/main" val="227532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EB5A0-B347-4A4C-8DE5-C4BE3D33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Experimental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0225-229C-4673-9D0C-18C77731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Workload generation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Filtering workload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Obtaining results</a:t>
            </a:r>
          </a:p>
        </p:txBody>
      </p:sp>
    </p:spTree>
    <p:extLst>
      <p:ext uri="{BB962C8B-B14F-4D97-AF65-F5344CB8AC3E}">
        <p14:creationId xmlns:p14="http://schemas.microsoft.com/office/powerpoint/2010/main" val="296159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6873A-BE97-4D63-81F7-3571CD94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Workload Generation and Filtration</a:t>
            </a:r>
            <a:br>
              <a:rPr lang="en-US" sz="4400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4EB4A18-6063-4FC9-921D-B4FAF394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Generated using </a:t>
            </a:r>
            <a:r>
              <a:rPr lang="en-US" dirty="0" err="1"/>
              <a:t>DiskSim</a:t>
            </a:r>
            <a:r>
              <a:rPr lang="en-US" dirty="0"/>
              <a:t> and </a:t>
            </a:r>
            <a:r>
              <a:rPr lang="en-US" dirty="0" err="1"/>
              <a:t>EagleTree</a:t>
            </a:r>
            <a:r>
              <a:rPr lang="en-US" dirty="0"/>
              <a:t> simulators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Filtered using </a:t>
            </a:r>
            <a:r>
              <a:rPr lang="en-US" dirty="0" err="1"/>
              <a:t>TestMyWorkload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4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AB3246E-0761-4371-9948-A570E514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IOPS for TOSHIBA MQ01ABD100</a:t>
            </a:r>
          </a:p>
        </p:txBody>
      </p:sp>
      <p:pic>
        <p:nvPicPr>
          <p:cNvPr id="15" name="Content Placeholder 14" descr="A screenshot of a map&#10;&#10;Description automatically generated">
            <a:extLst>
              <a:ext uri="{FF2B5EF4-FFF2-40B4-BE49-F238E27FC236}">
                <a16:creationId xmlns:a16="http://schemas.microsoft.com/office/drawing/2014/main" id="{1F4F321B-6BC5-4166-BE79-A8EC78C95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47" y="2011363"/>
            <a:ext cx="8593781" cy="3767137"/>
          </a:xfrm>
        </p:spPr>
      </p:pic>
    </p:spTree>
    <p:extLst>
      <p:ext uri="{BB962C8B-B14F-4D97-AF65-F5344CB8AC3E}">
        <p14:creationId xmlns:p14="http://schemas.microsoft.com/office/powerpoint/2010/main" val="362124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9C50-68E0-4131-AC73-6731C2DE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IOPS for </a:t>
            </a:r>
            <a:r>
              <a:rPr lang="en-US" dirty="0" err="1"/>
              <a:t>NVMe</a:t>
            </a:r>
            <a:r>
              <a:rPr lang="en-US" dirty="0"/>
              <a:t> SAMSUNG MZVLW1T0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7E9027F-710C-4610-8013-763681429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95" y="2011363"/>
            <a:ext cx="8780685" cy="3767137"/>
          </a:xfrm>
        </p:spPr>
      </p:pic>
    </p:spTree>
    <p:extLst>
      <p:ext uri="{BB962C8B-B14F-4D97-AF65-F5344CB8AC3E}">
        <p14:creationId xmlns:p14="http://schemas.microsoft.com/office/powerpoint/2010/main" val="241635863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291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 Light</vt:lpstr>
      <vt:lpstr>Wingdings</vt:lpstr>
      <vt:lpstr>Metropolitan</vt:lpstr>
      <vt:lpstr>Enhancement of SSD using DRAM</vt:lpstr>
      <vt:lpstr>Contents</vt:lpstr>
      <vt:lpstr>Background Information</vt:lpstr>
      <vt:lpstr>Overview of Idea </vt:lpstr>
      <vt:lpstr>Literature Survey</vt:lpstr>
      <vt:lpstr>Experimental Analysis</vt:lpstr>
      <vt:lpstr>Workload Generation and Filtration </vt:lpstr>
      <vt:lpstr>IOPS for TOSHIBA MQ01ABD100</vt:lpstr>
      <vt:lpstr>IOPS for NVMe SAMSUNG MZVLW1T0</vt:lpstr>
      <vt:lpstr>IOPS for NVMe SAMSUNG MZVLB512</vt:lpstr>
      <vt:lpstr>Challenges</vt:lpstr>
      <vt:lpstr>Example of MobileMark Battery Testing Software</vt:lpstr>
      <vt:lpstr>Changes</vt:lpstr>
      <vt:lpstr>Results for READ </vt:lpstr>
      <vt:lpstr>Results for WRITE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 of SSD using DRAM</dc:title>
  <dc:creator>Rohit Haryani</dc:creator>
  <cp:lastModifiedBy>Rohit Haryani</cp:lastModifiedBy>
  <cp:revision>3</cp:revision>
  <dcterms:created xsi:type="dcterms:W3CDTF">2018-11-27T02:18:26Z</dcterms:created>
  <dcterms:modified xsi:type="dcterms:W3CDTF">2018-11-27T02:36:53Z</dcterms:modified>
</cp:coreProperties>
</file>