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11"/>
  </p:notesMasterIdLst>
  <p:handoutMasterIdLst>
    <p:handoutMasterId r:id="rId12"/>
  </p:handoutMasterIdLst>
  <p:sldIdLst>
    <p:sldId id="256" r:id="rId5"/>
    <p:sldId id="260" r:id="rId6"/>
    <p:sldId id="262" r:id="rId7"/>
    <p:sldId id="261"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2B2A35-FB23-4FE8-B6F1-CD3222040426}" v="351" dt="2021-11-04T02:43:17.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autoAdjust="0"/>
  </p:normalViewPr>
  <p:slideViewPr>
    <p:cSldViewPr snapToGrid="0">
      <p:cViewPr varScale="1">
        <p:scale>
          <a:sx n="72" d="100"/>
          <a:sy n="72" d="100"/>
        </p:scale>
        <p:origin x="660"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 Babu Ginjupalli" userId="210d3bd145f9242d" providerId="LiveId" clId="{9D2B2A35-FB23-4FE8-B6F1-CD3222040426}"/>
    <pc:docChg chg="undo redo custSel addSld delSld modSld sldOrd">
      <pc:chgData name="Rohith Babu Ginjupalli" userId="210d3bd145f9242d" providerId="LiveId" clId="{9D2B2A35-FB23-4FE8-B6F1-CD3222040426}" dt="2021-11-04T03:33:43.585" v="5494" actId="1076"/>
      <pc:docMkLst>
        <pc:docMk/>
      </pc:docMkLst>
      <pc:sldChg chg="modSp mod">
        <pc:chgData name="Rohith Babu Ginjupalli" userId="210d3bd145f9242d" providerId="LiveId" clId="{9D2B2A35-FB23-4FE8-B6F1-CD3222040426}" dt="2021-11-04T02:32:39.125" v="5159" actId="1076"/>
        <pc:sldMkLst>
          <pc:docMk/>
          <pc:sldMk cId="553726541" sldId="256"/>
        </pc:sldMkLst>
        <pc:spChg chg="mod">
          <ac:chgData name="Rohith Babu Ginjupalli" userId="210d3bd145f9242d" providerId="LiveId" clId="{9D2B2A35-FB23-4FE8-B6F1-CD3222040426}" dt="2021-10-31T19:14:25.938" v="264" actId="207"/>
          <ac:spMkLst>
            <pc:docMk/>
            <pc:sldMk cId="553726541" sldId="256"/>
            <ac:spMk id="2" creationId="{9FB28281-3783-403A-B1AB-0182A003DFE3}"/>
          </ac:spMkLst>
        </pc:spChg>
        <pc:spChg chg="mod">
          <ac:chgData name="Rohith Babu Ginjupalli" userId="210d3bd145f9242d" providerId="LiveId" clId="{9D2B2A35-FB23-4FE8-B6F1-CD3222040426}" dt="2021-11-04T02:32:39.125" v="5159" actId="1076"/>
          <ac:spMkLst>
            <pc:docMk/>
            <pc:sldMk cId="553726541" sldId="256"/>
            <ac:spMk id="3" creationId="{C4542EAC-8BF3-4BFD-9891-145BC49409C2}"/>
          </ac:spMkLst>
        </pc:spChg>
        <pc:spChg chg="mod">
          <ac:chgData name="Rohith Babu Ginjupalli" userId="210d3bd145f9242d" providerId="LiveId" clId="{9D2B2A35-FB23-4FE8-B6F1-CD3222040426}" dt="2021-11-04T02:31:41.964" v="5148" actId="255"/>
          <ac:spMkLst>
            <pc:docMk/>
            <pc:sldMk cId="553726541" sldId="256"/>
            <ac:spMk id="17" creationId="{F4C83EAE-24E9-4763-B329-2F4526C7B9FB}"/>
          </ac:spMkLst>
        </pc:spChg>
      </pc:sldChg>
      <pc:sldChg chg="add del">
        <pc:chgData name="Rohith Babu Ginjupalli" userId="210d3bd145f9242d" providerId="LiveId" clId="{9D2B2A35-FB23-4FE8-B6F1-CD3222040426}" dt="2021-10-31T14:55:43.943" v="2" actId="2890"/>
        <pc:sldMkLst>
          <pc:docMk/>
          <pc:sldMk cId="1290482923" sldId="257"/>
        </pc:sldMkLst>
      </pc:sldChg>
      <pc:sldChg chg="add del">
        <pc:chgData name="Rohith Babu Ginjupalli" userId="210d3bd145f9242d" providerId="LiveId" clId="{9D2B2A35-FB23-4FE8-B6F1-CD3222040426}" dt="2021-10-31T14:56:02.146" v="4" actId="47"/>
        <pc:sldMkLst>
          <pc:docMk/>
          <pc:sldMk cId="1906789902" sldId="257"/>
        </pc:sldMkLst>
      </pc:sldChg>
      <pc:sldChg chg="add del">
        <pc:chgData name="Rohith Babu Ginjupalli" userId="210d3bd145f9242d" providerId="LiveId" clId="{9D2B2A35-FB23-4FE8-B6F1-CD3222040426}" dt="2021-10-31T14:56:02.146" v="4" actId="47"/>
        <pc:sldMkLst>
          <pc:docMk/>
          <pc:sldMk cId="3394803574" sldId="258"/>
        </pc:sldMkLst>
      </pc:sldChg>
      <pc:sldChg chg="add del">
        <pc:chgData name="Rohith Babu Ginjupalli" userId="210d3bd145f9242d" providerId="LiveId" clId="{9D2B2A35-FB23-4FE8-B6F1-CD3222040426}" dt="2021-10-31T14:56:02.146" v="4" actId="47"/>
        <pc:sldMkLst>
          <pc:docMk/>
          <pc:sldMk cId="479797826" sldId="259"/>
        </pc:sldMkLst>
      </pc:sldChg>
      <pc:sldChg chg="modSp add del mod">
        <pc:chgData name="Rohith Babu Ginjupalli" userId="210d3bd145f9242d" providerId="LiveId" clId="{9D2B2A35-FB23-4FE8-B6F1-CD3222040426}" dt="2021-11-04T02:34:32.701" v="5170" actId="1076"/>
        <pc:sldMkLst>
          <pc:docMk/>
          <pc:sldMk cId="4276936022" sldId="260"/>
        </pc:sldMkLst>
        <pc:spChg chg="mod">
          <ac:chgData name="Rohith Babu Ginjupalli" userId="210d3bd145f9242d" providerId="LiveId" clId="{9D2B2A35-FB23-4FE8-B6F1-CD3222040426}" dt="2021-10-31T19:14:35.148" v="265" actId="207"/>
          <ac:spMkLst>
            <pc:docMk/>
            <pc:sldMk cId="4276936022" sldId="260"/>
            <ac:spMk id="2" creationId="{9FB28281-3783-403A-B1AB-0182A003DFE3}"/>
          </ac:spMkLst>
        </pc:spChg>
        <pc:spChg chg="mod">
          <ac:chgData name="Rohith Babu Ginjupalli" userId="210d3bd145f9242d" providerId="LiveId" clId="{9D2B2A35-FB23-4FE8-B6F1-CD3222040426}" dt="2021-11-04T02:34:30.789" v="5169" actId="27636"/>
          <ac:spMkLst>
            <pc:docMk/>
            <pc:sldMk cId="4276936022" sldId="260"/>
            <ac:spMk id="7" creationId="{87773D5E-696A-42AF-A6DE-D2A581E62CCF}"/>
          </ac:spMkLst>
        </pc:spChg>
        <pc:picChg chg="mod">
          <ac:chgData name="Rohith Babu Ginjupalli" userId="210d3bd145f9242d" providerId="LiveId" clId="{9D2B2A35-FB23-4FE8-B6F1-CD3222040426}" dt="2021-11-04T02:34:32.701" v="5170" actId="1076"/>
          <ac:picMkLst>
            <pc:docMk/>
            <pc:sldMk cId="4276936022" sldId="260"/>
            <ac:picMk id="4" creationId="{D056C290-4675-46EE-BFC4-51CF20B65C23}"/>
          </ac:picMkLst>
        </pc:picChg>
      </pc:sldChg>
      <pc:sldChg chg="addSp delSp modSp add mod ord setBg modAnim">
        <pc:chgData name="Rohith Babu Ginjupalli" userId="210d3bd145f9242d" providerId="LiveId" clId="{9D2B2A35-FB23-4FE8-B6F1-CD3222040426}" dt="2021-11-04T03:33:43.585" v="5494" actId="1076"/>
        <pc:sldMkLst>
          <pc:docMk/>
          <pc:sldMk cId="1566574591" sldId="261"/>
        </pc:sldMkLst>
        <pc:spChg chg="mod ord">
          <ac:chgData name="Rohith Babu Ginjupalli" userId="210d3bd145f9242d" providerId="LiveId" clId="{9D2B2A35-FB23-4FE8-B6F1-CD3222040426}" dt="2021-11-04T03:33:43.585" v="5494" actId="1076"/>
          <ac:spMkLst>
            <pc:docMk/>
            <pc:sldMk cId="1566574591" sldId="261"/>
            <ac:spMk id="2" creationId="{9FB28281-3783-403A-B1AB-0182A003DFE3}"/>
          </ac:spMkLst>
        </pc:spChg>
        <pc:spChg chg="del mod">
          <ac:chgData name="Rohith Babu Ginjupalli" userId="210d3bd145f9242d" providerId="LiveId" clId="{9D2B2A35-FB23-4FE8-B6F1-CD3222040426}" dt="2021-10-31T18:49:14.172" v="41" actId="478"/>
          <ac:spMkLst>
            <pc:docMk/>
            <pc:sldMk cId="1566574591" sldId="261"/>
            <ac:spMk id="3" creationId="{C4542EAC-8BF3-4BFD-9891-145BC49409C2}"/>
          </ac:spMkLst>
        </pc:spChg>
        <pc:spChg chg="del">
          <ac:chgData name="Rohith Babu Ginjupalli" userId="210d3bd145f9242d" providerId="LiveId" clId="{9D2B2A35-FB23-4FE8-B6F1-CD3222040426}" dt="2021-10-31T18:49:04.386" v="37" actId="478"/>
          <ac:spMkLst>
            <pc:docMk/>
            <pc:sldMk cId="1566574591" sldId="261"/>
            <ac:spMk id="17" creationId="{F4C83EAE-24E9-4763-B329-2F4526C7B9FB}"/>
          </ac:spMkLst>
        </pc:spChg>
        <pc:spChg chg="add del">
          <ac:chgData name="Rohith Babu Ginjupalli" userId="210d3bd145f9242d" providerId="LiveId" clId="{9D2B2A35-FB23-4FE8-B6F1-CD3222040426}" dt="2021-10-31T19:54:57.431" v="761" actId="478"/>
          <ac:spMkLst>
            <pc:docMk/>
            <pc:sldMk cId="1566574591" sldId="261"/>
            <ac:spMk id="19" creationId="{56712308-8811-46CD-958E-318EE7AA7B14}"/>
          </ac:spMkLst>
        </pc:spChg>
        <pc:spChg chg="add del mod">
          <ac:chgData name="Rohith Babu Ginjupalli" userId="210d3bd145f9242d" providerId="LiveId" clId="{9D2B2A35-FB23-4FE8-B6F1-CD3222040426}" dt="2021-10-31T19:55:32.275" v="766" actId="21"/>
          <ac:spMkLst>
            <pc:docMk/>
            <pc:sldMk cId="1566574591" sldId="261"/>
            <ac:spMk id="20" creationId="{62980994-E371-46F7-A96A-9D83600BF324}"/>
          </ac:spMkLst>
        </pc:spChg>
        <pc:spChg chg="add del">
          <ac:chgData name="Rohith Babu Ginjupalli" userId="210d3bd145f9242d" providerId="LiveId" clId="{9D2B2A35-FB23-4FE8-B6F1-CD3222040426}" dt="2021-10-31T19:55:43.008" v="768" actId="11529"/>
          <ac:spMkLst>
            <pc:docMk/>
            <pc:sldMk cId="1566574591" sldId="261"/>
            <ac:spMk id="21" creationId="{23CA4BEC-91F1-4FE9-B1C0-20ECE522A62D}"/>
          </ac:spMkLst>
        </pc:spChg>
        <pc:spChg chg="add del mod">
          <ac:chgData name="Rohith Babu Ginjupalli" userId="210d3bd145f9242d" providerId="LiveId" clId="{9D2B2A35-FB23-4FE8-B6F1-CD3222040426}" dt="2021-10-31T19:56:52.669" v="820" actId="20577"/>
          <ac:spMkLst>
            <pc:docMk/>
            <pc:sldMk cId="1566574591" sldId="261"/>
            <ac:spMk id="22" creationId="{87876F72-5B06-4AAE-92AB-2165AA7A93FB}"/>
          </ac:spMkLst>
        </pc:spChg>
        <pc:spChg chg="add del">
          <ac:chgData name="Rohith Babu Ginjupalli" userId="210d3bd145f9242d" providerId="LiveId" clId="{9D2B2A35-FB23-4FE8-B6F1-CD3222040426}" dt="2021-10-31T18:59:26.667" v="76" actId="26606"/>
          <ac:spMkLst>
            <pc:docMk/>
            <pc:sldMk cId="1566574591" sldId="261"/>
            <ac:spMk id="26" creationId="{6CCA5F87-1D1E-45CB-8D83-FC7EEFAD9935}"/>
          </ac:spMkLst>
        </pc:spChg>
        <pc:spChg chg="add del">
          <ac:chgData name="Rohith Babu Ginjupalli" userId="210d3bd145f9242d" providerId="LiveId" clId="{9D2B2A35-FB23-4FE8-B6F1-CD3222040426}" dt="2021-10-31T18:59:26.667" v="76" actId="26606"/>
          <ac:spMkLst>
            <pc:docMk/>
            <pc:sldMk cId="1566574591" sldId="261"/>
            <ac:spMk id="28" creationId="{7CCFC2C6-6238-4A2F-93DE-2ADF74AF635E}"/>
          </ac:spMkLst>
        </pc:spChg>
        <pc:spChg chg="add del">
          <ac:chgData name="Rohith Babu Ginjupalli" userId="210d3bd145f9242d" providerId="LiveId" clId="{9D2B2A35-FB23-4FE8-B6F1-CD3222040426}" dt="2021-10-31T18:59:26.667" v="76" actId="26606"/>
          <ac:spMkLst>
            <pc:docMk/>
            <pc:sldMk cId="1566574591" sldId="261"/>
            <ac:spMk id="30" creationId="{AF2F604E-43BE-4DC3-B983-E071523364F8}"/>
          </ac:spMkLst>
        </pc:spChg>
        <pc:spChg chg="add del">
          <ac:chgData name="Rohith Babu Ginjupalli" userId="210d3bd145f9242d" providerId="LiveId" clId="{9D2B2A35-FB23-4FE8-B6F1-CD3222040426}" dt="2021-10-31T18:59:26.667" v="76" actId="26606"/>
          <ac:spMkLst>
            <pc:docMk/>
            <pc:sldMk cId="1566574591" sldId="261"/>
            <ac:spMk id="32" creationId="{08C9B587-E65E-4B52-B37C-ABEBB6E87928}"/>
          </ac:spMkLst>
        </pc:spChg>
        <pc:spChg chg="add del">
          <ac:chgData name="Rohith Babu Ginjupalli" userId="210d3bd145f9242d" providerId="LiveId" clId="{9D2B2A35-FB23-4FE8-B6F1-CD3222040426}" dt="2021-10-31T18:59:26.667" v="76" actId="26606"/>
          <ac:spMkLst>
            <pc:docMk/>
            <pc:sldMk cId="1566574591" sldId="261"/>
            <ac:spMk id="37" creationId="{1D50F262-343C-4101-AB3C-9DA1072F7305}"/>
          </ac:spMkLst>
        </pc:spChg>
        <pc:spChg chg="add del mod">
          <ac:chgData name="Rohith Babu Ginjupalli" userId="210d3bd145f9242d" providerId="LiveId" clId="{9D2B2A35-FB23-4FE8-B6F1-CD3222040426}" dt="2021-10-31T19:56:59.590" v="821" actId="478"/>
          <ac:spMkLst>
            <pc:docMk/>
            <pc:sldMk cId="1566574591" sldId="261"/>
            <ac:spMk id="38" creationId="{372A705F-29C3-46A4-B963-8D73762645EF}"/>
          </ac:spMkLst>
        </pc:spChg>
        <pc:spChg chg="add del">
          <ac:chgData name="Rohith Babu Ginjupalli" userId="210d3bd145f9242d" providerId="LiveId" clId="{9D2B2A35-FB23-4FE8-B6F1-CD3222040426}" dt="2021-10-31T18:59:26.667" v="76" actId="26606"/>
          <ac:spMkLst>
            <pc:docMk/>
            <pc:sldMk cId="1566574591" sldId="261"/>
            <ac:spMk id="39" creationId="{6A0924B3-0260-445E-AFD7-9533C0D1B3C9}"/>
          </ac:spMkLst>
        </pc:spChg>
        <pc:spChg chg="add del">
          <ac:chgData name="Rohith Babu Ginjupalli" userId="210d3bd145f9242d" providerId="LiveId" clId="{9D2B2A35-FB23-4FE8-B6F1-CD3222040426}" dt="2021-10-31T18:59:26.667" v="76" actId="26606"/>
          <ac:spMkLst>
            <pc:docMk/>
            <pc:sldMk cId="1566574591" sldId="261"/>
            <ac:spMk id="41" creationId="{7C34E8CB-B972-4A94-8469-315C10C2AA93}"/>
          </ac:spMkLst>
        </pc:spChg>
        <pc:spChg chg="add del">
          <ac:chgData name="Rohith Babu Ginjupalli" userId="210d3bd145f9242d" providerId="LiveId" clId="{9D2B2A35-FB23-4FE8-B6F1-CD3222040426}" dt="2021-10-31T18:59:26.667" v="76" actId="26606"/>
          <ac:spMkLst>
            <pc:docMk/>
            <pc:sldMk cId="1566574591" sldId="261"/>
            <ac:spMk id="43" creationId="{114A821F-8663-46BA-8CC0-D4C44F639F3A}"/>
          </ac:spMkLst>
        </pc:spChg>
        <pc:spChg chg="add del">
          <ac:chgData name="Rohith Babu Ginjupalli" userId="210d3bd145f9242d" providerId="LiveId" clId="{9D2B2A35-FB23-4FE8-B6F1-CD3222040426}" dt="2021-10-31T18:59:26.667" v="76" actId="26606"/>
          <ac:spMkLst>
            <pc:docMk/>
            <pc:sldMk cId="1566574591" sldId="261"/>
            <ac:spMk id="45" creationId="{67EF550F-47CE-4FB2-9DAC-12AD835C833D}"/>
          </ac:spMkLst>
        </pc:spChg>
        <pc:spChg chg="add del">
          <ac:chgData name="Rohith Babu Ginjupalli" userId="210d3bd145f9242d" providerId="LiveId" clId="{9D2B2A35-FB23-4FE8-B6F1-CD3222040426}" dt="2021-10-31T18:59:25.922" v="74" actId="26606"/>
          <ac:spMkLst>
            <pc:docMk/>
            <pc:sldMk cId="1566574591" sldId="261"/>
            <ac:spMk id="50" creationId="{3E63D1BD-367D-4CDD-81B0-DB2BCC262ABC}"/>
          </ac:spMkLst>
        </pc:spChg>
        <pc:spChg chg="add del">
          <ac:chgData name="Rohith Babu Ginjupalli" userId="210d3bd145f9242d" providerId="LiveId" clId="{9D2B2A35-FB23-4FE8-B6F1-CD3222040426}" dt="2021-10-31T18:59:25.922" v="74" actId="26606"/>
          <ac:spMkLst>
            <pc:docMk/>
            <pc:sldMk cId="1566574591" sldId="261"/>
            <ac:spMk id="52" creationId="{0ADDB668-2CA4-4D2B-9C34-3487CA330BA8}"/>
          </ac:spMkLst>
        </pc:spChg>
        <pc:spChg chg="add del">
          <ac:chgData name="Rohith Babu Ginjupalli" userId="210d3bd145f9242d" providerId="LiveId" clId="{9D2B2A35-FB23-4FE8-B6F1-CD3222040426}" dt="2021-10-31T18:59:25.922" v="74" actId="26606"/>
          <ac:spMkLst>
            <pc:docMk/>
            <pc:sldMk cId="1566574591" sldId="261"/>
            <ac:spMk id="54" creationId="{2568BC19-F052-4108-93E1-6A3D1DEC072F}"/>
          </ac:spMkLst>
        </pc:spChg>
        <pc:spChg chg="add del">
          <ac:chgData name="Rohith Babu Ginjupalli" userId="210d3bd145f9242d" providerId="LiveId" clId="{9D2B2A35-FB23-4FE8-B6F1-CD3222040426}" dt="2021-10-31T18:59:25.922" v="74" actId="26606"/>
          <ac:spMkLst>
            <pc:docMk/>
            <pc:sldMk cId="1566574591" sldId="261"/>
            <ac:spMk id="56" creationId="{D5FD337D-4D6B-4C8B-B6F5-121097E09881}"/>
          </ac:spMkLst>
        </pc:spChg>
        <pc:picChg chg="del mod ord">
          <ac:chgData name="Rohith Babu Ginjupalli" userId="210d3bd145f9242d" providerId="LiveId" clId="{9D2B2A35-FB23-4FE8-B6F1-CD3222040426}" dt="2021-10-31T18:59:36.433" v="80" actId="478"/>
          <ac:picMkLst>
            <pc:docMk/>
            <pc:sldMk cId="1566574591" sldId="261"/>
            <ac:picMk id="4" creationId="{D056C290-4675-46EE-BFC4-51CF20B65C23}"/>
          </ac:picMkLst>
        </pc:picChg>
        <pc:picChg chg="del">
          <ac:chgData name="Rohith Babu Ginjupalli" userId="210d3bd145f9242d" providerId="LiveId" clId="{9D2B2A35-FB23-4FE8-B6F1-CD3222040426}" dt="2021-10-31T18:49:32.038" v="43" actId="478"/>
          <ac:picMkLst>
            <pc:docMk/>
            <pc:sldMk cId="1566574591" sldId="261"/>
            <ac:picMk id="6" creationId="{72A86A0D-D1D7-441D-B7F5-D95A1490979A}"/>
          </ac:picMkLst>
        </pc:picChg>
        <pc:picChg chg="add del mod">
          <ac:chgData name="Rohith Babu Ginjupalli" userId="210d3bd145f9242d" providerId="LiveId" clId="{9D2B2A35-FB23-4FE8-B6F1-CD3222040426}" dt="2021-10-31T18:56:22.257" v="48" actId="478"/>
          <ac:picMkLst>
            <pc:docMk/>
            <pc:sldMk cId="1566574591" sldId="261"/>
            <ac:picMk id="7" creationId="{484378BC-C006-4833-8FD0-3A84AB6A5812}"/>
          </ac:picMkLst>
        </pc:picChg>
        <pc:picChg chg="add del mod">
          <ac:chgData name="Rohith Babu Ginjupalli" userId="210d3bd145f9242d" providerId="LiveId" clId="{9D2B2A35-FB23-4FE8-B6F1-CD3222040426}" dt="2021-10-31T18:56:50.209" v="53" actId="478"/>
          <ac:picMkLst>
            <pc:docMk/>
            <pc:sldMk cId="1566574591" sldId="261"/>
            <ac:picMk id="10" creationId="{EFC8C575-6046-4231-BA32-BB606F3E90B7}"/>
          </ac:picMkLst>
        </pc:picChg>
        <pc:picChg chg="add del mod">
          <ac:chgData name="Rohith Babu Ginjupalli" userId="210d3bd145f9242d" providerId="LiveId" clId="{9D2B2A35-FB23-4FE8-B6F1-CD3222040426}" dt="2021-10-31T18:58:23.885" v="64" actId="931"/>
          <ac:picMkLst>
            <pc:docMk/>
            <pc:sldMk cId="1566574591" sldId="261"/>
            <ac:picMk id="12" creationId="{1395AC6B-62DE-4251-99E0-BE1DD6225E1D}"/>
          </ac:picMkLst>
        </pc:picChg>
        <pc:picChg chg="add del mod">
          <ac:chgData name="Rohith Babu Ginjupalli" userId="210d3bd145f9242d" providerId="LiveId" clId="{9D2B2A35-FB23-4FE8-B6F1-CD3222040426}" dt="2021-10-31T18:59:29.534" v="79" actId="931"/>
          <ac:picMkLst>
            <pc:docMk/>
            <pc:sldMk cId="1566574591" sldId="261"/>
            <ac:picMk id="14" creationId="{AD49895D-99EA-416C-9758-364C0E0686AD}"/>
          </ac:picMkLst>
        </pc:picChg>
        <pc:picChg chg="add mod">
          <ac:chgData name="Rohith Babu Ginjupalli" userId="210d3bd145f9242d" providerId="LiveId" clId="{9D2B2A35-FB23-4FE8-B6F1-CD3222040426}" dt="2021-10-31T20:34:54.702" v="856" actId="14100"/>
          <ac:picMkLst>
            <pc:docMk/>
            <pc:sldMk cId="1566574591" sldId="261"/>
            <ac:picMk id="16" creationId="{51483767-4D1E-4067-A6E3-EC95196E3183}"/>
          </ac:picMkLst>
        </pc:picChg>
        <pc:picChg chg="add mod">
          <ac:chgData name="Rohith Babu Ginjupalli" userId="210d3bd145f9242d" providerId="LiveId" clId="{9D2B2A35-FB23-4FE8-B6F1-CD3222040426}" dt="2021-10-31T21:02:24.873" v="943" actId="1036"/>
          <ac:picMkLst>
            <pc:docMk/>
            <pc:sldMk cId="1566574591" sldId="261"/>
            <ac:picMk id="24" creationId="{4DAF1832-D579-4829-979A-ECC1772AEE8F}"/>
          </ac:picMkLst>
        </pc:picChg>
        <pc:picChg chg="add mod">
          <ac:chgData name="Rohith Babu Ginjupalli" userId="210d3bd145f9242d" providerId="LiveId" clId="{9D2B2A35-FB23-4FE8-B6F1-CD3222040426}" dt="2021-10-31T21:02:16.149" v="941" actId="1035"/>
          <ac:picMkLst>
            <pc:docMk/>
            <pc:sldMk cId="1566574591" sldId="261"/>
            <ac:picMk id="27" creationId="{BD114B78-E40A-4616-A715-B2112A2D6FF8}"/>
          </ac:picMkLst>
        </pc:picChg>
        <pc:picChg chg="add mod">
          <ac:chgData name="Rohith Babu Ginjupalli" userId="210d3bd145f9242d" providerId="LiveId" clId="{9D2B2A35-FB23-4FE8-B6F1-CD3222040426}" dt="2021-10-31T21:02:35.515" v="944" actId="14100"/>
          <ac:picMkLst>
            <pc:docMk/>
            <pc:sldMk cId="1566574591" sldId="261"/>
            <ac:picMk id="33" creationId="{DD572438-3A13-4011-8DDF-3EE656144787}"/>
          </ac:picMkLst>
        </pc:picChg>
        <pc:picChg chg="add mod">
          <ac:chgData name="Rohith Babu Ginjupalli" userId="210d3bd145f9242d" providerId="LiveId" clId="{9D2B2A35-FB23-4FE8-B6F1-CD3222040426}" dt="2021-10-31T21:10:13.100" v="977" actId="207"/>
          <ac:picMkLst>
            <pc:docMk/>
            <pc:sldMk cId="1566574591" sldId="261"/>
            <ac:picMk id="35" creationId="{C1DAE232-581C-4D77-8496-20227ED259A0}"/>
          </ac:picMkLst>
        </pc:picChg>
        <pc:cxnChg chg="del">
          <ac:chgData name="Rohith Babu Ginjupalli" userId="210d3bd145f9242d" providerId="LiveId" clId="{9D2B2A35-FB23-4FE8-B6F1-CD3222040426}" dt="2021-10-31T18:49:19.040" v="42" actId="478"/>
          <ac:cxnSpMkLst>
            <pc:docMk/>
            <pc:sldMk cId="1566574591" sldId="261"/>
            <ac:cxnSpMk id="8" creationId="{C4D30EE8-B03B-4DBB-ACF0-1873E1176CF7}"/>
          </ac:cxnSpMkLst>
        </pc:cxnChg>
        <pc:cxnChg chg="add mod">
          <ac:chgData name="Rohith Babu Ginjupalli" userId="210d3bd145f9242d" providerId="LiveId" clId="{9D2B2A35-FB23-4FE8-B6F1-CD3222040426}" dt="2021-10-31T19:00:48.425" v="101" actId="1036"/>
          <ac:cxnSpMkLst>
            <pc:docMk/>
            <pc:sldMk cId="1566574591" sldId="261"/>
            <ac:cxnSpMk id="31" creationId="{3260AB83-DADB-4103-BEDB-93410323E0C9}"/>
          </ac:cxnSpMkLst>
        </pc:cxnChg>
      </pc:sldChg>
      <pc:sldChg chg="add del">
        <pc:chgData name="Rohith Babu Ginjupalli" userId="210d3bd145f9242d" providerId="LiveId" clId="{9D2B2A35-FB23-4FE8-B6F1-CD3222040426}" dt="2021-10-31T14:56:02.146" v="4" actId="47"/>
        <pc:sldMkLst>
          <pc:docMk/>
          <pc:sldMk cId="2151305602" sldId="261"/>
        </pc:sldMkLst>
      </pc:sldChg>
      <pc:sldChg chg="addSp delSp modSp add del mod ord">
        <pc:chgData name="Rohith Babu Ginjupalli" userId="210d3bd145f9242d" providerId="LiveId" clId="{9D2B2A35-FB23-4FE8-B6F1-CD3222040426}" dt="2021-11-04T03:32:52.899" v="5492" actId="255"/>
        <pc:sldMkLst>
          <pc:docMk/>
          <pc:sldMk cId="3397409880" sldId="262"/>
        </pc:sldMkLst>
        <pc:spChg chg="mod">
          <ac:chgData name="Rohith Babu Ginjupalli" userId="210d3bd145f9242d" providerId="LiveId" clId="{9D2B2A35-FB23-4FE8-B6F1-CD3222040426}" dt="2021-10-31T19:14:49.721" v="266" actId="207"/>
          <ac:spMkLst>
            <pc:docMk/>
            <pc:sldMk cId="3397409880" sldId="262"/>
            <ac:spMk id="2" creationId="{9FB28281-3783-403A-B1AB-0182A003DFE3}"/>
          </ac:spMkLst>
        </pc:spChg>
        <pc:spChg chg="mod">
          <ac:chgData name="Rohith Babu Ginjupalli" userId="210d3bd145f9242d" providerId="LiveId" clId="{9D2B2A35-FB23-4FE8-B6F1-CD3222040426}" dt="2021-11-04T03:32:52.899" v="5492" actId="255"/>
          <ac:spMkLst>
            <pc:docMk/>
            <pc:sldMk cId="3397409880" sldId="262"/>
            <ac:spMk id="7" creationId="{87773D5E-696A-42AF-A6DE-D2A581E62CCF}"/>
          </ac:spMkLst>
        </pc:spChg>
        <pc:spChg chg="del mod">
          <ac:chgData name="Rohith Babu Ginjupalli" userId="210d3bd145f9242d" providerId="LiveId" clId="{9D2B2A35-FB23-4FE8-B6F1-CD3222040426}" dt="2021-10-31T19:23:48.214" v="359" actId="478"/>
          <ac:spMkLst>
            <pc:docMk/>
            <pc:sldMk cId="3397409880" sldId="262"/>
            <ac:spMk id="11" creationId="{3E49606C-D3E5-436D-9A2C-F58415458970}"/>
          </ac:spMkLst>
        </pc:spChg>
        <pc:picChg chg="mod">
          <ac:chgData name="Rohith Babu Ginjupalli" userId="210d3bd145f9242d" providerId="LiveId" clId="{9D2B2A35-FB23-4FE8-B6F1-CD3222040426}" dt="2021-11-04T03:12:07.322" v="5192" actId="1076"/>
          <ac:picMkLst>
            <pc:docMk/>
            <pc:sldMk cId="3397409880" sldId="262"/>
            <ac:picMk id="4" creationId="{D056C290-4675-46EE-BFC4-51CF20B65C23}"/>
          </ac:picMkLst>
        </pc:picChg>
        <pc:picChg chg="del">
          <ac:chgData name="Rohith Babu Ginjupalli" userId="210d3bd145f9242d" providerId="LiveId" clId="{9D2B2A35-FB23-4FE8-B6F1-CD3222040426}" dt="2021-10-31T19:23:42.168" v="356" actId="478"/>
          <ac:picMkLst>
            <pc:docMk/>
            <pc:sldMk cId="3397409880" sldId="262"/>
            <ac:picMk id="5" creationId="{AE94DB82-4C5C-4C3D-833B-03AAF76D8562}"/>
          </ac:picMkLst>
        </pc:picChg>
        <pc:picChg chg="add mod">
          <ac:chgData name="Rohith Babu Ginjupalli" userId="210d3bd145f9242d" providerId="LiveId" clId="{9D2B2A35-FB23-4FE8-B6F1-CD3222040426}" dt="2021-11-04T02:43:29.202" v="5182" actId="1076"/>
          <ac:picMkLst>
            <pc:docMk/>
            <pc:sldMk cId="3397409880" sldId="262"/>
            <ac:picMk id="5" creationId="{EA4F6F00-92C3-42D4-A1DF-94A2208541A7}"/>
          </ac:picMkLst>
        </pc:picChg>
        <pc:picChg chg="del">
          <ac:chgData name="Rohith Babu Ginjupalli" userId="210d3bd145f9242d" providerId="LiveId" clId="{9D2B2A35-FB23-4FE8-B6F1-CD3222040426}" dt="2021-10-31T19:23:43.986" v="357" actId="478"/>
          <ac:picMkLst>
            <pc:docMk/>
            <pc:sldMk cId="3397409880" sldId="262"/>
            <ac:picMk id="9" creationId="{72D61A01-7E2F-41D8-8512-5C19B72009A3}"/>
          </ac:picMkLst>
        </pc:picChg>
        <pc:picChg chg="add del mod">
          <ac:chgData name="Rohith Babu Ginjupalli" userId="210d3bd145f9242d" providerId="LiveId" clId="{9D2B2A35-FB23-4FE8-B6F1-CD3222040426}" dt="2021-11-04T03:12:03.655" v="5190" actId="478"/>
          <ac:picMkLst>
            <pc:docMk/>
            <pc:sldMk cId="3397409880" sldId="262"/>
            <ac:picMk id="9" creationId="{80CA64AE-08B2-41CE-A6EF-1FFF36EF1057}"/>
          </ac:picMkLst>
        </pc:picChg>
      </pc:sldChg>
      <pc:sldChg chg="addSp delSp modSp add mod ord">
        <pc:chgData name="Rohith Babu Ginjupalli" userId="210d3bd145f9242d" providerId="LiveId" clId="{9D2B2A35-FB23-4FE8-B6F1-CD3222040426}" dt="2021-11-04T03:33:30.357" v="5493" actId="1076"/>
        <pc:sldMkLst>
          <pc:docMk/>
          <pc:sldMk cId="1314283376" sldId="263"/>
        </pc:sldMkLst>
        <pc:spChg chg="mod">
          <ac:chgData name="Rohith Babu Ginjupalli" userId="210d3bd145f9242d" providerId="LiveId" clId="{9D2B2A35-FB23-4FE8-B6F1-CD3222040426}" dt="2021-11-01T20:44:04.546" v="2259" actId="207"/>
          <ac:spMkLst>
            <pc:docMk/>
            <pc:sldMk cId="1314283376" sldId="263"/>
            <ac:spMk id="2" creationId="{9FB28281-3783-403A-B1AB-0182A003DFE3}"/>
          </ac:spMkLst>
        </pc:spChg>
        <pc:spChg chg="add del mod">
          <ac:chgData name="Rohith Babu Ginjupalli" userId="210d3bd145f9242d" providerId="LiveId" clId="{9D2B2A35-FB23-4FE8-B6F1-CD3222040426}" dt="2021-11-01T17:39:48.960" v="1143" actId="478"/>
          <ac:spMkLst>
            <pc:docMk/>
            <pc:sldMk cId="1314283376" sldId="263"/>
            <ac:spMk id="3" creationId="{1AC8B6DC-5E31-44C5-B5BE-8EE8C6B86246}"/>
          </ac:spMkLst>
        </pc:spChg>
        <pc:spChg chg="add mod">
          <ac:chgData name="Rohith Babu Ginjupalli" userId="210d3bd145f9242d" providerId="LiveId" clId="{9D2B2A35-FB23-4FE8-B6F1-CD3222040426}" dt="2021-11-01T17:38:21.398" v="1017" actId="1076"/>
          <ac:spMkLst>
            <pc:docMk/>
            <pc:sldMk cId="1314283376" sldId="263"/>
            <ac:spMk id="6" creationId="{AF52680F-519E-4422-80D5-73C10EFF3DE1}"/>
          </ac:spMkLst>
        </pc:spChg>
        <pc:spChg chg="del mod">
          <ac:chgData name="Rohith Babu Ginjupalli" userId="210d3bd145f9242d" providerId="LiveId" clId="{9D2B2A35-FB23-4FE8-B6F1-CD3222040426}" dt="2021-11-01T17:42:57.850" v="1146"/>
          <ac:spMkLst>
            <pc:docMk/>
            <pc:sldMk cId="1314283376" sldId="263"/>
            <ac:spMk id="7" creationId="{87773D5E-696A-42AF-A6DE-D2A581E62CCF}"/>
          </ac:spMkLst>
        </pc:spChg>
        <pc:spChg chg="add mod">
          <ac:chgData name="Rohith Babu Ginjupalli" userId="210d3bd145f9242d" providerId="LiveId" clId="{9D2B2A35-FB23-4FE8-B6F1-CD3222040426}" dt="2021-11-01T17:38:21.398" v="1017" actId="1076"/>
          <ac:spMkLst>
            <pc:docMk/>
            <pc:sldMk cId="1314283376" sldId="263"/>
            <ac:spMk id="10" creationId="{CB8F27B4-C483-4F86-BDFA-57EE26BA43B8}"/>
          </ac:spMkLst>
        </pc:spChg>
        <pc:spChg chg="del mod">
          <ac:chgData name="Rohith Babu Ginjupalli" userId="210d3bd145f9242d" providerId="LiveId" clId="{9D2B2A35-FB23-4FE8-B6F1-CD3222040426}" dt="2021-11-01T17:43:05.056" v="1148" actId="478"/>
          <ac:spMkLst>
            <pc:docMk/>
            <pc:sldMk cId="1314283376" sldId="263"/>
            <ac:spMk id="11" creationId="{3E49606C-D3E5-436D-9A2C-F58415458970}"/>
          </ac:spMkLst>
        </pc:spChg>
        <pc:spChg chg="add mod">
          <ac:chgData name="Rohith Babu Ginjupalli" userId="210d3bd145f9242d" providerId="LiveId" clId="{9D2B2A35-FB23-4FE8-B6F1-CD3222040426}" dt="2021-11-01T17:38:21.398" v="1017" actId="1076"/>
          <ac:spMkLst>
            <pc:docMk/>
            <pc:sldMk cId="1314283376" sldId="263"/>
            <ac:spMk id="12" creationId="{7FBA2EEE-5EE3-4E0C-A3B1-ADD6340A1E66}"/>
          </ac:spMkLst>
        </pc:spChg>
        <pc:spChg chg="add">
          <ac:chgData name="Rohith Babu Ginjupalli" userId="210d3bd145f9242d" providerId="LiveId" clId="{9D2B2A35-FB23-4FE8-B6F1-CD3222040426}" dt="2021-11-01T17:42:18.744" v="1145"/>
          <ac:spMkLst>
            <pc:docMk/>
            <pc:sldMk cId="1314283376" sldId="263"/>
            <ac:spMk id="13" creationId="{4675B4ED-50BE-4D47-84E5-78F34F00B430}"/>
          </ac:spMkLst>
        </pc:spChg>
        <pc:spChg chg="add del mod">
          <ac:chgData name="Rohith Babu Ginjupalli" userId="210d3bd145f9242d" providerId="LiveId" clId="{9D2B2A35-FB23-4FE8-B6F1-CD3222040426}" dt="2021-11-01T17:58:58.617" v="1174" actId="478"/>
          <ac:spMkLst>
            <pc:docMk/>
            <pc:sldMk cId="1314283376" sldId="263"/>
            <ac:spMk id="14" creationId="{C25BAAC7-F229-469F-BF1A-08B164EBC76D}"/>
          </ac:spMkLst>
        </pc:spChg>
        <pc:spChg chg="add mod">
          <ac:chgData name="Rohith Babu Ginjupalli" userId="210d3bd145f9242d" providerId="LiveId" clId="{9D2B2A35-FB23-4FE8-B6F1-CD3222040426}" dt="2021-11-01T20:41:33.855" v="2138" actId="1076"/>
          <ac:spMkLst>
            <pc:docMk/>
            <pc:sldMk cId="1314283376" sldId="263"/>
            <ac:spMk id="31" creationId="{02F7614B-38B2-408B-9CDD-1F8F5956373B}"/>
          </ac:spMkLst>
        </pc:spChg>
        <pc:spChg chg="add mod">
          <ac:chgData name="Rohith Babu Ginjupalli" userId="210d3bd145f9242d" providerId="LiveId" clId="{9D2B2A35-FB23-4FE8-B6F1-CD3222040426}" dt="2021-11-01T20:41:25.224" v="2134" actId="1076"/>
          <ac:spMkLst>
            <pc:docMk/>
            <pc:sldMk cId="1314283376" sldId="263"/>
            <ac:spMk id="33" creationId="{EB077806-27EF-45D2-853F-6AD3AC5F2017}"/>
          </ac:spMkLst>
        </pc:spChg>
        <pc:spChg chg="add mod">
          <ac:chgData name="Rohith Babu Ginjupalli" userId="210d3bd145f9242d" providerId="LiveId" clId="{9D2B2A35-FB23-4FE8-B6F1-CD3222040426}" dt="2021-11-03T02:38:43.056" v="3079" actId="113"/>
          <ac:spMkLst>
            <pc:docMk/>
            <pc:sldMk cId="1314283376" sldId="263"/>
            <ac:spMk id="36" creationId="{656A3F37-6337-4191-940C-DAA08B4B9727}"/>
          </ac:spMkLst>
        </pc:spChg>
        <pc:spChg chg="add mod">
          <ac:chgData name="Rohith Babu Ginjupalli" userId="210d3bd145f9242d" providerId="LiveId" clId="{9D2B2A35-FB23-4FE8-B6F1-CD3222040426}" dt="2021-11-01T20:50:40.253" v="2413" actId="14100"/>
          <ac:spMkLst>
            <pc:docMk/>
            <pc:sldMk cId="1314283376" sldId="263"/>
            <ac:spMk id="39" creationId="{A30194A3-6AB3-4B21-92E6-3F77BC60A69E}"/>
          </ac:spMkLst>
        </pc:spChg>
        <pc:spChg chg="add mod">
          <ac:chgData name="Rohith Babu Ginjupalli" userId="210d3bd145f9242d" providerId="LiveId" clId="{9D2B2A35-FB23-4FE8-B6F1-CD3222040426}" dt="2021-11-03T02:39:20.233" v="3085" actId="113"/>
          <ac:spMkLst>
            <pc:docMk/>
            <pc:sldMk cId="1314283376" sldId="263"/>
            <ac:spMk id="45" creationId="{B0307015-4415-4D77-98E6-4A58B42A1E8D}"/>
          </ac:spMkLst>
        </pc:spChg>
        <pc:spChg chg="add del mod">
          <ac:chgData name="Rohith Babu Ginjupalli" userId="210d3bd145f9242d" providerId="LiveId" clId="{9D2B2A35-FB23-4FE8-B6F1-CD3222040426}" dt="2021-11-01T20:42:46.397" v="2156" actId="21"/>
          <ac:spMkLst>
            <pc:docMk/>
            <pc:sldMk cId="1314283376" sldId="263"/>
            <ac:spMk id="46" creationId="{20E4853C-5388-4748-ADF9-AF06E65EFF41}"/>
          </ac:spMkLst>
        </pc:spChg>
        <pc:spChg chg="add mod">
          <ac:chgData name="Rohith Babu Ginjupalli" userId="210d3bd145f9242d" providerId="LiveId" clId="{9D2B2A35-FB23-4FE8-B6F1-CD3222040426}" dt="2021-11-03T02:39:32.028" v="3088" actId="122"/>
          <ac:spMkLst>
            <pc:docMk/>
            <pc:sldMk cId="1314283376" sldId="263"/>
            <ac:spMk id="47" creationId="{C34C692D-0721-4888-870B-E410A40B2215}"/>
          </ac:spMkLst>
        </pc:spChg>
        <pc:spChg chg="add mod">
          <ac:chgData name="Rohith Babu Ginjupalli" userId="210d3bd145f9242d" providerId="LiveId" clId="{9D2B2A35-FB23-4FE8-B6F1-CD3222040426}" dt="2021-11-03T02:39:39.703" v="3090"/>
          <ac:spMkLst>
            <pc:docMk/>
            <pc:sldMk cId="1314283376" sldId="263"/>
            <ac:spMk id="48" creationId="{82238AEF-172F-4BCD-B361-313EA2076114}"/>
          </ac:spMkLst>
        </pc:spChg>
        <pc:spChg chg="add del mod">
          <ac:chgData name="Rohith Babu Ginjupalli" userId="210d3bd145f9242d" providerId="LiveId" clId="{9D2B2A35-FB23-4FE8-B6F1-CD3222040426}" dt="2021-11-01T20:06:37.082" v="1886" actId="478"/>
          <ac:spMkLst>
            <pc:docMk/>
            <pc:sldMk cId="1314283376" sldId="263"/>
            <ac:spMk id="49" creationId="{E3A5C7CF-7F37-4DDD-8B24-4CB3AE3C2118}"/>
          </ac:spMkLst>
        </pc:spChg>
        <pc:spChg chg="add del mod">
          <ac:chgData name="Rohith Babu Ginjupalli" userId="210d3bd145f9242d" providerId="LiveId" clId="{9D2B2A35-FB23-4FE8-B6F1-CD3222040426}" dt="2021-11-01T20:36:19.452" v="1893" actId="478"/>
          <ac:spMkLst>
            <pc:docMk/>
            <pc:sldMk cId="1314283376" sldId="263"/>
            <ac:spMk id="50" creationId="{C8F177B5-680B-4DBD-A5A0-D01302FDE7C6}"/>
          </ac:spMkLst>
        </pc:spChg>
        <pc:spChg chg="add mod">
          <ac:chgData name="Rohith Babu Ginjupalli" userId="210d3bd145f9242d" providerId="LiveId" clId="{9D2B2A35-FB23-4FE8-B6F1-CD3222040426}" dt="2021-11-03T02:39:45.426" v="3092"/>
          <ac:spMkLst>
            <pc:docMk/>
            <pc:sldMk cId="1314283376" sldId="263"/>
            <ac:spMk id="52" creationId="{546B90B0-CB72-41CC-958F-763CE044FFB3}"/>
          </ac:spMkLst>
        </pc:spChg>
        <pc:spChg chg="add del mod">
          <ac:chgData name="Rohith Babu Ginjupalli" userId="210d3bd145f9242d" providerId="LiveId" clId="{9D2B2A35-FB23-4FE8-B6F1-CD3222040426}" dt="2021-11-01T20:40:50.774" v="2101"/>
          <ac:spMkLst>
            <pc:docMk/>
            <pc:sldMk cId="1314283376" sldId="263"/>
            <ac:spMk id="53" creationId="{709A5249-B221-465B-97C9-90682716A8B3}"/>
          </ac:spMkLst>
        </pc:spChg>
        <pc:spChg chg="add mod">
          <ac:chgData name="Rohith Babu Ginjupalli" userId="210d3bd145f9242d" providerId="LiveId" clId="{9D2B2A35-FB23-4FE8-B6F1-CD3222040426}" dt="2021-11-01T20:51:36.893" v="2448" actId="14100"/>
          <ac:spMkLst>
            <pc:docMk/>
            <pc:sldMk cId="1314283376" sldId="263"/>
            <ac:spMk id="54" creationId="{704D7844-3BCE-472B-9618-860D135C916E}"/>
          </ac:spMkLst>
        </pc:spChg>
        <pc:spChg chg="add mod">
          <ac:chgData name="Rohith Babu Ginjupalli" userId="210d3bd145f9242d" providerId="LiveId" clId="{9D2B2A35-FB23-4FE8-B6F1-CD3222040426}" dt="2021-11-01T21:10:47.339" v="2711" actId="14100"/>
          <ac:spMkLst>
            <pc:docMk/>
            <pc:sldMk cId="1314283376" sldId="263"/>
            <ac:spMk id="56" creationId="{85D4ED56-36D3-4DCF-B581-644B3C909852}"/>
          </ac:spMkLst>
        </pc:spChg>
        <pc:spChg chg="add mod">
          <ac:chgData name="Rohith Babu Ginjupalli" userId="210d3bd145f9242d" providerId="LiveId" clId="{9D2B2A35-FB23-4FE8-B6F1-CD3222040426}" dt="2021-11-01T20:51:48.700" v="2477" actId="14100"/>
          <ac:spMkLst>
            <pc:docMk/>
            <pc:sldMk cId="1314283376" sldId="263"/>
            <ac:spMk id="57" creationId="{896DCAF9-7F9D-43D0-8AA3-3B1C3EA00765}"/>
          </ac:spMkLst>
        </pc:spChg>
        <pc:spChg chg="add del mod">
          <ac:chgData name="Rohith Babu Ginjupalli" userId="210d3bd145f9242d" providerId="LiveId" clId="{9D2B2A35-FB23-4FE8-B6F1-CD3222040426}" dt="2021-11-01T20:52:01.963" v="2479"/>
          <ac:spMkLst>
            <pc:docMk/>
            <pc:sldMk cId="1314283376" sldId="263"/>
            <ac:spMk id="58" creationId="{B2CBE84C-DA83-4D6B-ACCB-CD6B5C3958A6}"/>
          </ac:spMkLst>
        </pc:spChg>
        <pc:spChg chg="add mod">
          <ac:chgData name="Rohith Babu Ginjupalli" userId="210d3bd145f9242d" providerId="LiveId" clId="{9D2B2A35-FB23-4FE8-B6F1-CD3222040426}" dt="2021-11-02T12:26:49.666" v="2790" actId="20577"/>
          <ac:spMkLst>
            <pc:docMk/>
            <pc:sldMk cId="1314283376" sldId="263"/>
            <ac:spMk id="59" creationId="{8AD06699-AA05-4585-A4E7-1FC7A14FFABC}"/>
          </ac:spMkLst>
        </pc:spChg>
        <pc:spChg chg="add mod">
          <ac:chgData name="Rohith Babu Ginjupalli" userId="210d3bd145f9242d" providerId="LiveId" clId="{9D2B2A35-FB23-4FE8-B6F1-CD3222040426}" dt="2021-11-04T03:33:30.357" v="5493" actId="1076"/>
          <ac:spMkLst>
            <pc:docMk/>
            <pc:sldMk cId="1314283376" sldId="263"/>
            <ac:spMk id="63" creationId="{5BE93437-C67D-4AAF-871D-181865AC8302}"/>
          </ac:spMkLst>
        </pc:spChg>
        <pc:spChg chg="add mod">
          <ac:chgData name="Rohith Babu Ginjupalli" userId="210d3bd145f9242d" providerId="LiveId" clId="{9D2B2A35-FB23-4FE8-B6F1-CD3222040426}" dt="2021-11-02T12:27:52.792" v="2868" actId="20577"/>
          <ac:spMkLst>
            <pc:docMk/>
            <pc:sldMk cId="1314283376" sldId="263"/>
            <ac:spMk id="70" creationId="{9B6948FA-2891-4CF7-B5B9-11F54A341FCE}"/>
          </ac:spMkLst>
        </pc:spChg>
        <pc:spChg chg="add mod">
          <ac:chgData name="Rohith Babu Ginjupalli" userId="210d3bd145f9242d" providerId="LiveId" clId="{9D2B2A35-FB23-4FE8-B6F1-CD3222040426}" dt="2021-11-04T02:29:39.147" v="5136"/>
          <ac:spMkLst>
            <pc:docMk/>
            <pc:sldMk cId="1314283376" sldId="263"/>
            <ac:spMk id="72" creationId="{2F9EB861-ADE7-4931-B4B3-916083AD54F2}"/>
          </ac:spMkLst>
        </pc:spChg>
        <pc:picChg chg="mod">
          <ac:chgData name="Rohith Babu Ginjupalli" userId="210d3bd145f9242d" providerId="LiveId" clId="{9D2B2A35-FB23-4FE8-B6F1-CD3222040426}" dt="2021-11-03T02:41:55.293" v="3105" actId="1036"/>
          <ac:picMkLst>
            <pc:docMk/>
            <pc:sldMk cId="1314283376" sldId="263"/>
            <ac:picMk id="4" creationId="{D056C290-4675-46EE-BFC4-51CF20B65C23}"/>
          </ac:picMkLst>
        </pc:picChg>
        <pc:picChg chg="del">
          <ac:chgData name="Rohith Babu Ginjupalli" userId="210d3bd145f9242d" providerId="LiveId" clId="{9D2B2A35-FB23-4FE8-B6F1-CD3222040426}" dt="2021-10-31T21:35:53.186" v="1008" actId="478"/>
          <ac:picMkLst>
            <pc:docMk/>
            <pc:sldMk cId="1314283376" sldId="263"/>
            <ac:picMk id="5" creationId="{AE94DB82-4C5C-4C3D-833B-03AAF76D8562}"/>
          </ac:picMkLst>
        </pc:picChg>
        <pc:picChg chg="del">
          <ac:chgData name="Rohith Babu Ginjupalli" userId="210d3bd145f9242d" providerId="LiveId" clId="{9D2B2A35-FB23-4FE8-B6F1-CD3222040426}" dt="2021-10-31T21:35:55.405" v="1009" actId="478"/>
          <ac:picMkLst>
            <pc:docMk/>
            <pc:sldMk cId="1314283376" sldId="263"/>
            <ac:picMk id="9" creationId="{72D61A01-7E2F-41D8-8512-5C19B72009A3}"/>
          </ac:picMkLst>
        </pc:picChg>
        <pc:picChg chg="add mod">
          <ac:chgData name="Rohith Babu Ginjupalli" userId="210d3bd145f9242d" providerId="LiveId" clId="{9D2B2A35-FB23-4FE8-B6F1-CD3222040426}" dt="2021-11-01T20:41:29.372" v="2136" actId="1076"/>
          <ac:picMkLst>
            <pc:docMk/>
            <pc:sldMk cId="1314283376" sldId="263"/>
            <ac:picMk id="17" creationId="{4AA8C047-A06B-44DC-A497-224A79A34325}"/>
          </ac:picMkLst>
        </pc:picChg>
        <pc:picChg chg="add del mod">
          <ac:chgData name="Rohith Babu Ginjupalli" userId="210d3bd145f9242d" providerId="LiveId" clId="{9D2B2A35-FB23-4FE8-B6F1-CD3222040426}" dt="2021-11-01T18:00:26.356" v="1197" actId="478"/>
          <ac:picMkLst>
            <pc:docMk/>
            <pc:sldMk cId="1314283376" sldId="263"/>
            <ac:picMk id="23" creationId="{04D878CD-3553-4E39-A4E9-A3E49D14C6ED}"/>
          </ac:picMkLst>
        </pc:picChg>
        <pc:picChg chg="add mod">
          <ac:chgData name="Rohith Babu Ginjupalli" userId="210d3bd145f9242d" providerId="LiveId" clId="{9D2B2A35-FB23-4FE8-B6F1-CD3222040426}" dt="2021-11-04T02:37:26.032" v="5177" actId="1076"/>
          <ac:picMkLst>
            <pc:docMk/>
            <pc:sldMk cId="1314283376" sldId="263"/>
            <ac:picMk id="25" creationId="{9A00D568-E886-47AD-81AB-A2D930AF5E5F}"/>
          </ac:picMkLst>
        </pc:picChg>
        <pc:picChg chg="add del mod">
          <ac:chgData name="Rohith Babu Ginjupalli" userId="210d3bd145f9242d" providerId="LiveId" clId="{9D2B2A35-FB23-4FE8-B6F1-CD3222040426}" dt="2021-11-01T20:46:00.286" v="2276" actId="478"/>
          <ac:picMkLst>
            <pc:docMk/>
            <pc:sldMk cId="1314283376" sldId="263"/>
            <ac:picMk id="29" creationId="{4072BA77-2F90-48F1-8124-A9A3D244E2B9}"/>
          </ac:picMkLst>
        </pc:picChg>
        <pc:picChg chg="add mod">
          <ac:chgData name="Rohith Babu Ginjupalli" userId="210d3bd145f9242d" providerId="LiveId" clId="{9D2B2A35-FB23-4FE8-B6F1-CD3222040426}" dt="2021-11-01T20:50:35.166" v="2412" actId="14100"/>
          <ac:picMkLst>
            <pc:docMk/>
            <pc:sldMk cId="1314283376" sldId="263"/>
            <ac:picMk id="35" creationId="{088EE74C-0D83-434F-83A3-EB8D10D652A7}"/>
          </ac:picMkLst>
        </pc:picChg>
        <pc:picChg chg="add mod">
          <ac:chgData name="Rohith Babu Ginjupalli" userId="210d3bd145f9242d" providerId="LiveId" clId="{9D2B2A35-FB23-4FE8-B6F1-CD3222040426}" dt="2021-11-01T20:51:03.910" v="2427" actId="1035"/>
          <ac:picMkLst>
            <pc:docMk/>
            <pc:sldMk cId="1314283376" sldId="263"/>
            <ac:picMk id="38" creationId="{64E6FB54-9A32-47A4-82C3-EE1E74D1827E}"/>
          </ac:picMkLst>
        </pc:picChg>
        <pc:picChg chg="add del mod modCrop">
          <ac:chgData name="Rohith Babu Ginjupalli" userId="210d3bd145f9242d" providerId="LiveId" clId="{9D2B2A35-FB23-4FE8-B6F1-CD3222040426}" dt="2021-11-01T20:59:37.588" v="2549" actId="478"/>
          <ac:picMkLst>
            <pc:docMk/>
            <pc:sldMk cId="1314283376" sldId="263"/>
            <ac:picMk id="41" creationId="{3CF927AC-D241-4027-979F-493D0851199B}"/>
          </ac:picMkLst>
        </pc:picChg>
        <pc:picChg chg="add del mod">
          <ac:chgData name="Rohith Babu Ginjupalli" userId="210d3bd145f9242d" providerId="LiveId" clId="{9D2B2A35-FB23-4FE8-B6F1-CD3222040426}" dt="2021-11-01T20:59:49.924" v="2553" actId="478"/>
          <ac:picMkLst>
            <pc:docMk/>
            <pc:sldMk cId="1314283376" sldId="263"/>
            <ac:picMk id="43" creationId="{2CFE6688-2791-487A-8828-AEA1F8875F05}"/>
          </ac:picMkLst>
        </pc:picChg>
        <pc:picChg chg="add del mod">
          <ac:chgData name="Rohith Babu Ginjupalli" userId="210d3bd145f9242d" providerId="LiveId" clId="{9D2B2A35-FB23-4FE8-B6F1-CD3222040426}" dt="2021-11-01T21:00:18.596" v="2557" actId="478"/>
          <ac:picMkLst>
            <pc:docMk/>
            <pc:sldMk cId="1314283376" sldId="263"/>
            <ac:picMk id="51" creationId="{9DD65598-A087-407E-8F83-B9A155F6BBE9}"/>
          </ac:picMkLst>
        </pc:picChg>
        <pc:picChg chg="add mod">
          <ac:chgData name="Rohith Babu Ginjupalli" userId="210d3bd145f9242d" providerId="LiveId" clId="{9D2B2A35-FB23-4FE8-B6F1-CD3222040426}" dt="2021-11-01T21:01:22.346" v="2612"/>
          <ac:picMkLst>
            <pc:docMk/>
            <pc:sldMk cId="1314283376" sldId="263"/>
            <ac:picMk id="60" creationId="{A0581B70-8583-4F6F-986A-4AEEA97DD813}"/>
          </ac:picMkLst>
        </pc:picChg>
        <pc:picChg chg="add mod modCrop">
          <ac:chgData name="Rohith Babu Ginjupalli" userId="210d3bd145f9242d" providerId="LiveId" clId="{9D2B2A35-FB23-4FE8-B6F1-CD3222040426}" dt="2021-11-01T21:10:53.651" v="2712" actId="208"/>
          <ac:picMkLst>
            <pc:docMk/>
            <pc:sldMk cId="1314283376" sldId="263"/>
            <ac:picMk id="62" creationId="{4C346A30-3570-4138-97F9-0263C5611AB5}"/>
          </ac:picMkLst>
        </pc:picChg>
        <pc:picChg chg="add del mod">
          <ac:chgData name="Rohith Babu Ginjupalli" userId="210d3bd145f9242d" providerId="LiveId" clId="{9D2B2A35-FB23-4FE8-B6F1-CD3222040426}" dt="2021-11-01T18:05:35.979" v="1240" actId="478"/>
          <ac:picMkLst>
            <pc:docMk/>
            <pc:sldMk cId="1314283376" sldId="263"/>
            <ac:picMk id="2049" creationId="{F81BF5F5-72E4-4315-BB08-C71344538A21}"/>
          </ac:picMkLst>
        </pc:picChg>
        <pc:picChg chg="add del mod">
          <ac:chgData name="Rohith Babu Ginjupalli" userId="210d3bd145f9242d" providerId="LiveId" clId="{9D2B2A35-FB23-4FE8-B6F1-CD3222040426}" dt="2021-11-01T17:39:52.002" v="1144" actId="478"/>
          <ac:picMkLst>
            <pc:docMk/>
            <pc:sldMk cId="1314283376" sldId="263"/>
            <ac:picMk id="2051" creationId="{057BAE02-1282-4A4C-BE68-4882F4343288}"/>
          </ac:picMkLst>
        </pc:picChg>
        <pc:picChg chg="add del mod">
          <ac:chgData name="Rohith Babu Ginjupalli" userId="210d3bd145f9242d" providerId="LiveId" clId="{9D2B2A35-FB23-4FE8-B6F1-CD3222040426}" dt="2021-11-01T17:59:37.294" v="1176" actId="478"/>
          <ac:picMkLst>
            <pc:docMk/>
            <pc:sldMk cId="1314283376" sldId="263"/>
            <ac:picMk id="2054" creationId="{0BA4CEA4-2842-4EE5-9985-AAACC09E3E91}"/>
          </ac:picMkLst>
        </pc:picChg>
        <pc:picChg chg="add del mod">
          <ac:chgData name="Rohith Babu Ginjupalli" userId="210d3bd145f9242d" providerId="LiveId" clId="{9D2B2A35-FB23-4FE8-B6F1-CD3222040426}" dt="2021-11-01T18:05:33.693" v="1239" actId="478"/>
          <ac:picMkLst>
            <pc:docMk/>
            <pc:sldMk cId="1314283376" sldId="263"/>
            <ac:picMk id="2056" creationId="{C20A66D4-7A14-4985-A743-DBCD7F483A29}"/>
          </ac:picMkLst>
        </pc:picChg>
        <pc:picChg chg="add del mod">
          <ac:chgData name="Rohith Babu Ginjupalli" userId="210d3bd145f9242d" providerId="LiveId" clId="{9D2B2A35-FB23-4FE8-B6F1-CD3222040426}" dt="2021-11-01T17:57:35.657" v="1172" actId="478"/>
          <ac:picMkLst>
            <pc:docMk/>
            <pc:sldMk cId="1314283376" sldId="263"/>
            <ac:picMk id="2066" creationId="{BF75D4AC-23BA-4EAF-A50B-776A99584CA6}"/>
          </ac:picMkLst>
        </pc:picChg>
        <pc:picChg chg="add del">
          <ac:chgData name="Rohith Babu Ginjupalli" userId="210d3bd145f9242d" providerId="LiveId" clId="{9D2B2A35-FB23-4FE8-B6F1-CD3222040426}" dt="2021-11-01T17:58:58.617" v="1174" actId="478"/>
          <ac:picMkLst>
            <pc:docMk/>
            <pc:sldMk cId="1314283376" sldId="263"/>
            <ac:picMk id="2068" creationId="{46B8C0FF-2F71-45D3-8783-14F4D706C5ED}"/>
          </ac:picMkLst>
        </pc:picChg>
        <pc:picChg chg="add mod">
          <ac:chgData name="Rohith Babu Ginjupalli" userId="210d3bd145f9242d" providerId="LiveId" clId="{9D2B2A35-FB23-4FE8-B6F1-CD3222040426}" dt="2021-11-01T20:49:41.524" v="2358" actId="208"/>
          <ac:picMkLst>
            <pc:docMk/>
            <pc:sldMk cId="1314283376" sldId="263"/>
            <ac:picMk id="2070" creationId="{2C3A33FB-4723-49AD-B46C-760CE8745123}"/>
          </ac:picMkLst>
        </pc:picChg>
        <pc:cxnChg chg="add del mod">
          <ac:chgData name="Rohith Babu Ginjupalli" userId="210d3bd145f9242d" providerId="LiveId" clId="{9D2B2A35-FB23-4FE8-B6F1-CD3222040426}" dt="2021-11-01T18:05:37.812" v="1241" actId="478"/>
          <ac:cxnSpMkLst>
            <pc:docMk/>
            <pc:sldMk cId="1314283376" sldId="263"/>
            <ac:cxnSpMk id="15" creationId="{969C3812-6973-4312-8D89-2349CC54E601}"/>
          </ac:cxnSpMkLst>
        </pc:cxnChg>
        <pc:cxnChg chg="add del mod">
          <ac:chgData name="Rohith Babu Ginjupalli" userId="210d3bd145f9242d" providerId="LiveId" clId="{9D2B2A35-FB23-4FE8-B6F1-CD3222040426}" dt="2021-11-01T18:05:40.065" v="1242" actId="478"/>
          <ac:cxnSpMkLst>
            <pc:docMk/>
            <pc:sldMk cId="1314283376" sldId="263"/>
            <ac:cxnSpMk id="18" creationId="{DA3A9678-288F-4FAE-BFB4-BB155DFF19CB}"/>
          </ac:cxnSpMkLst>
        </pc:cxnChg>
        <pc:cxnChg chg="add del mod">
          <ac:chgData name="Rohith Babu Ginjupalli" userId="210d3bd145f9242d" providerId="LiveId" clId="{9D2B2A35-FB23-4FE8-B6F1-CD3222040426}" dt="2021-11-01T18:05:42.028" v="1243" actId="478"/>
          <ac:cxnSpMkLst>
            <pc:docMk/>
            <pc:sldMk cId="1314283376" sldId="263"/>
            <ac:cxnSpMk id="19" creationId="{861958E3-C0ED-4E0C-A3E4-7FB7A8923EBC}"/>
          </ac:cxnSpMkLst>
        </pc:cxnChg>
      </pc:sldChg>
      <pc:sldChg chg="add del">
        <pc:chgData name="Rohith Babu Ginjupalli" userId="210d3bd145f9242d" providerId="LiveId" clId="{9D2B2A35-FB23-4FE8-B6F1-CD3222040426}" dt="2021-10-31T14:56:06.041" v="5" actId="47"/>
        <pc:sldMkLst>
          <pc:docMk/>
          <pc:sldMk cId="3584687547" sldId="263"/>
        </pc:sldMkLst>
      </pc:sldChg>
      <pc:sldChg chg="add del">
        <pc:chgData name="Rohith Babu Ginjupalli" userId="210d3bd145f9242d" providerId="LiveId" clId="{9D2B2A35-FB23-4FE8-B6F1-CD3222040426}" dt="2021-10-31T14:56:06.041" v="5" actId="47"/>
        <pc:sldMkLst>
          <pc:docMk/>
          <pc:sldMk cId="463878374" sldId="264"/>
        </pc:sldMkLst>
      </pc:sldChg>
      <pc:sldChg chg="addSp delSp modSp add mod ord">
        <pc:chgData name="Rohith Babu Ginjupalli" userId="210d3bd145f9242d" providerId="LiveId" clId="{9D2B2A35-FB23-4FE8-B6F1-CD3222040426}" dt="2021-11-04T02:31:35.322" v="5145" actId="108"/>
        <pc:sldMkLst>
          <pc:docMk/>
          <pc:sldMk cId="1250178081" sldId="264"/>
        </pc:sldMkLst>
        <pc:spChg chg="mod">
          <ac:chgData name="Rohith Babu Ginjupalli" userId="210d3bd145f9242d" providerId="LiveId" clId="{9D2B2A35-FB23-4FE8-B6F1-CD3222040426}" dt="2021-11-03T02:44:24.627" v="3156" actId="14100"/>
          <ac:spMkLst>
            <pc:docMk/>
            <pc:sldMk cId="1250178081" sldId="264"/>
            <ac:spMk id="2" creationId="{9FB28281-3783-403A-B1AB-0182A003DFE3}"/>
          </ac:spMkLst>
        </pc:spChg>
        <pc:spChg chg="add del mod">
          <ac:chgData name="Rohith Babu Ginjupalli" userId="210d3bd145f9242d" providerId="LiveId" clId="{9D2B2A35-FB23-4FE8-B6F1-CD3222040426}" dt="2021-11-03T03:26:11.454" v="4015" actId="21"/>
          <ac:spMkLst>
            <pc:docMk/>
            <pc:sldMk cId="1250178081" sldId="264"/>
            <ac:spMk id="3" creationId="{523F242C-3A7D-490B-A9EE-7E7830208D08}"/>
          </ac:spMkLst>
        </pc:spChg>
        <pc:spChg chg="mod">
          <ac:chgData name="Rohith Babu Ginjupalli" userId="210d3bd145f9242d" providerId="LiveId" clId="{9D2B2A35-FB23-4FE8-B6F1-CD3222040426}" dt="2021-11-04T02:29:47.832" v="5138"/>
          <ac:spMkLst>
            <pc:docMk/>
            <pc:sldMk cId="1250178081" sldId="264"/>
            <ac:spMk id="7" creationId="{87773D5E-696A-42AF-A6DE-D2A581E62CCF}"/>
          </ac:spMkLst>
        </pc:spChg>
        <pc:spChg chg="add mod">
          <ac:chgData name="Rohith Babu Ginjupalli" userId="210d3bd145f9242d" providerId="LiveId" clId="{9D2B2A35-FB23-4FE8-B6F1-CD3222040426}" dt="2021-11-03T03:05:18.635" v="3521" actId="21"/>
          <ac:spMkLst>
            <pc:docMk/>
            <pc:sldMk cId="1250178081" sldId="264"/>
            <ac:spMk id="12" creationId="{54E70A41-7657-4C0D-96E2-0B1F3D31B4BF}"/>
          </ac:spMkLst>
        </pc:spChg>
        <pc:spChg chg="add mod">
          <ac:chgData name="Rohith Babu Ginjupalli" userId="210d3bd145f9242d" providerId="LiveId" clId="{9D2B2A35-FB23-4FE8-B6F1-CD3222040426}" dt="2021-11-04T02:31:35.322" v="5145" actId="108"/>
          <ac:spMkLst>
            <pc:docMk/>
            <pc:sldMk cId="1250178081" sldId="264"/>
            <ac:spMk id="13" creationId="{710DE583-B0FE-4DF9-A8FF-D1E9EE10C025}"/>
          </ac:spMkLst>
        </pc:spChg>
        <pc:picChg chg="add del mod">
          <ac:chgData name="Rohith Babu Ginjupalli" userId="210d3bd145f9242d" providerId="LiveId" clId="{9D2B2A35-FB23-4FE8-B6F1-CD3222040426}" dt="2021-11-03T03:30:47.651" v="4036" actId="478"/>
          <ac:picMkLst>
            <pc:docMk/>
            <pc:sldMk cId="1250178081" sldId="264"/>
            <ac:picMk id="9" creationId="{BAE30336-9BD6-4165-8151-24EEB373EFA3}"/>
          </ac:picMkLst>
        </pc:picChg>
        <pc:picChg chg="add del mod">
          <ac:chgData name="Rohith Babu Ginjupalli" userId="210d3bd145f9242d" providerId="LiveId" clId="{9D2B2A35-FB23-4FE8-B6F1-CD3222040426}" dt="2021-11-03T03:30:47.651" v="4036" actId="478"/>
          <ac:picMkLst>
            <pc:docMk/>
            <pc:sldMk cId="1250178081" sldId="264"/>
            <ac:picMk id="11" creationId="{87755E6A-6EFA-4960-9785-50631D2F53F3}"/>
          </ac:picMkLst>
        </pc:picChg>
        <pc:picChg chg="add mod">
          <ac:chgData name="Rohith Babu Ginjupalli" userId="210d3bd145f9242d" providerId="LiveId" clId="{9D2B2A35-FB23-4FE8-B6F1-CD3222040426}" dt="2021-11-03T03:33:43.710" v="4094" actId="1035"/>
          <ac:picMkLst>
            <pc:docMk/>
            <pc:sldMk cId="1250178081" sldId="264"/>
            <ac:picMk id="15" creationId="{94EA6475-2225-46B6-89C2-ABE481B3B469}"/>
          </ac:picMkLst>
        </pc:picChg>
        <pc:picChg chg="add mod">
          <ac:chgData name="Rohith Babu Ginjupalli" userId="210d3bd145f9242d" providerId="LiveId" clId="{9D2B2A35-FB23-4FE8-B6F1-CD3222040426}" dt="2021-11-03T03:33:49.510" v="4095" actId="14100"/>
          <ac:picMkLst>
            <pc:docMk/>
            <pc:sldMk cId="1250178081" sldId="264"/>
            <ac:picMk id="17" creationId="{B56692EB-C5F9-42A5-A0B9-091EB8194672}"/>
          </ac:picMkLst>
        </pc:picChg>
      </pc:sldChg>
      <pc:sldChg chg="addSp modSp add mod ord">
        <pc:chgData name="Rohith Babu Ginjupalli" userId="210d3bd145f9242d" providerId="LiveId" clId="{9D2B2A35-FB23-4FE8-B6F1-CD3222040426}" dt="2021-11-04T03:11:31.900" v="5189" actId="20577"/>
        <pc:sldMkLst>
          <pc:docMk/>
          <pc:sldMk cId="1870838037" sldId="265"/>
        </pc:sldMkLst>
        <pc:spChg chg="mod">
          <ac:chgData name="Rohith Babu Ginjupalli" userId="210d3bd145f9242d" providerId="LiveId" clId="{9D2B2A35-FB23-4FE8-B6F1-CD3222040426}" dt="2021-11-03T03:39:25.618" v="4132" actId="255"/>
          <ac:spMkLst>
            <pc:docMk/>
            <pc:sldMk cId="1870838037" sldId="265"/>
            <ac:spMk id="2" creationId="{9FB28281-3783-403A-B1AB-0182A003DFE3}"/>
          </ac:spMkLst>
        </pc:spChg>
        <pc:spChg chg="add mod">
          <ac:chgData name="Rohith Babu Ginjupalli" userId="210d3bd145f9242d" providerId="LiveId" clId="{9D2B2A35-FB23-4FE8-B6F1-CD3222040426}" dt="2021-11-04T02:18:16.001" v="5101" actId="1076"/>
          <ac:spMkLst>
            <pc:docMk/>
            <pc:sldMk cId="1870838037" sldId="265"/>
            <ac:spMk id="3" creationId="{39B0B2D6-A14F-4DFD-B3F3-0CDCA8EC6C78}"/>
          </ac:spMkLst>
        </pc:spChg>
        <pc:spChg chg="mod">
          <ac:chgData name="Rohith Babu Ginjupalli" userId="210d3bd145f9242d" providerId="LiveId" clId="{9D2B2A35-FB23-4FE8-B6F1-CD3222040426}" dt="2021-11-04T03:11:31.900" v="5189" actId="20577"/>
          <ac:spMkLst>
            <pc:docMk/>
            <pc:sldMk cId="1870838037" sldId="265"/>
            <ac:spMk id="7" creationId="{87773D5E-696A-42AF-A6DE-D2A581E62CCF}"/>
          </ac:spMkLst>
        </pc:spChg>
        <pc:picChg chg="mod">
          <ac:chgData name="Rohith Babu Ginjupalli" userId="210d3bd145f9242d" providerId="LiveId" clId="{9D2B2A35-FB23-4FE8-B6F1-CD3222040426}" dt="2021-11-04T02:18:28.128" v="5105" actId="1076"/>
          <ac:picMkLst>
            <pc:docMk/>
            <pc:sldMk cId="1870838037" sldId="265"/>
            <ac:picMk id="4" creationId="{D056C290-4675-46EE-BFC4-51CF20B65C23}"/>
          </ac:picMkLst>
        </pc:picChg>
      </pc:sldChg>
      <pc:sldChg chg="add del">
        <pc:chgData name="Rohith Babu Ginjupalli" userId="210d3bd145f9242d" providerId="LiveId" clId="{9D2B2A35-FB23-4FE8-B6F1-CD3222040426}" dt="2021-10-31T14:56:06.041" v="5" actId="47"/>
        <pc:sldMkLst>
          <pc:docMk/>
          <pc:sldMk cId="3895159585" sldId="265"/>
        </pc:sldMkLst>
      </pc:sldChg>
      <pc:sldChg chg="new del">
        <pc:chgData name="Rohith Babu Ginjupalli" userId="210d3bd145f9242d" providerId="LiveId" clId="{9D2B2A35-FB23-4FE8-B6F1-CD3222040426}" dt="2021-11-03T03:38:26.490" v="4102" actId="47"/>
        <pc:sldMkLst>
          <pc:docMk/>
          <pc:sldMk cId="3849004850" sldId="26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pPr/>
              <a:t>11/4/2021</a:t>
            </a:fld>
            <a:endParaRPr lang="en-US"/>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pPr/>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pPr/>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pPr/>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pPr/>
              <a:t>1</a:t>
            </a:fld>
            <a:endParaRPr lang="en-US"/>
          </a:p>
        </p:txBody>
      </p:sp>
    </p:spTree>
    <p:extLst>
      <p:ext uri="{BB962C8B-B14F-4D97-AF65-F5344CB8AC3E}">
        <p14:creationId xmlns:p14="http://schemas.microsoft.com/office/powerpoint/2010/main" val="303180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pPr/>
              <a:t>2</a:t>
            </a:fld>
            <a:endParaRPr lang="en-US"/>
          </a:p>
        </p:txBody>
      </p:sp>
    </p:spTree>
    <p:extLst>
      <p:ext uri="{BB962C8B-B14F-4D97-AF65-F5344CB8AC3E}">
        <p14:creationId xmlns:p14="http://schemas.microsoft.com/office/powerpoint/2010/main" val="1335437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pPr/>
              <a:t>3</a:t>
            </a:fld>
            <a:endParaRPr lang="en-US"/>
          </a:p>
        </p:txBody>
      </p:sp>
    </p:spTree>
    <p:extLst>
      <p:ext uri="{BB962C8B-B14F-4D97-AF65-F5344CB8AC3E}">
        <p14:creationId xmlns:p14="http://schemas.microsoft.com/office/powerpoint/2010/main" val="3635995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pPr/>
              <a:t>4</a:t>
            </a:fld>
            <a:endParaRPr lang="en-US"/>
          </a:p>
        </p:txBody>
      </p:sp>
    </p:spTree>
    <p:extLst>
      <p:ext uri="{BB962C8B-B14F-4D97-AF65-F5344CB8AC3E}">
        <p14:creationId xmlns:p14="http://schemas.microsoft.com/office/powerpoint/2010/main" val="174857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pPr/>
              <a:t>5</a:t>
            </a:fld>
            <a:endParaRPr lang="en-US"/>
          </a:p>
        </p:txBody>
      </p:sp>
    </p:spTree>
    <p:extLst>
      <p:ext uri="{BB962C8B-B14F-4D97-AF65-F5344CB8AC3E}">
        <p14:creationId xmlns:p14="http://schemas.microsoft.com/office/powerpoint/2010/main" val="282947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pPr/>
              <a:t>6</a:t>
            </a:fld>
            <a:endParaRPr lang="en-US"/>
          </a:p>
        </p:txBody>
      </p:sp>
    </p:spTree>
    <p:extLst>
      <p:ext uri="{BB962C8B-B14F-4D97-AF65-F5344CB8AC3E}">
        <p14:creationId xmlns:p14="http://schemas.microsoft.com/office/powerpoint/2010/main" val="1810859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pPr/>
              <a:t>11/4/2021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pPr/>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577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pPr/>
              <a:t>11/4/2021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val="418613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pPr/>
              <a:t>11/4/2021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val="3331539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pPr/>
              <a:t>11/4/2021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val="1191672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pPr/>
              <a:t>11/4/2021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val="306754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pPr/>
              <a:t>11/4/2021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val="3938413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pPr/>
              <a:t>11/4/2021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val="391162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pPr/>
              <a:t>11/4/2021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val="9080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pPr/>
              <a:t>11/4/2021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val="26008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pPr/>
              <a:t>11/4/2021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val="3096082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pPr/>
              <a:t>11/4/2021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pPr/>
              <a:t>‹#›</a:t>
            </a:fld>
            <a:endParaRPr lang="en-US"/>
          </a:p>
        </p:txBody>
      </p:sp>
    </p:spTree>
    <p:extLst>
      <p:ext uri="{BB962C8B-B14F-4D97-AF65-F5344CB8AC3E}">
        <p14:creationId xmlns:p14="http://schemas.microsoft.com/office/powerpoint/2010/main" val="3324318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pPr/>
              <a:t>11/4/2021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pPr/>
              <a:t>‹#›</a:t>
            </a:fld>
            <a:endParaRPr lang="en-US"/>
          </a:p>
        </p:txBody>
      </p:sp>
    </p:spTree>
    <p:extLst>
      <p:ext uri="{BB962C8B-B14F-4D97-AF65-F5344CB8AC3E}">
        <p14:creationId xmlns:p14="http://schemas.microsoft.com/office/powerpoint/2010/main" val="1100064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cloud, fog, texture, background, design, net ...">
            <a:extLst>
              <a:ext uri="{FF2B5EF4-FFF2-40B4-BE49-F238E27FC236}">
                <a16:creationId xmlns:a16="http://schemas.microsoft.com/office/drawing/2014/main" id="{D056C290-4675-46EE-BFC4-51CF20B65C23}"/>
              </a:ext>
            </a:extLst>
          </p:cNvPr>
          <p:cNvPicPr>
            <a:picLocks noChangeAspect="1"/>
          </p:cNvPicPr>
          <p:nvPr/>
        </p:nvPicPr>
        <p:blipFill rotWithShape="1">
          <a:blip r:embed="rId3" cstate="print"/>
          <a:srcRect l="22158" r="6743"/>
          <a:stretch/>
        </p:blipFill>
        <p:spPr>
          <a:xfrm>
            <a:off x="0" y="10"/>
            <a:ext cx="7531608" cy="6857990"/>
          </a:xfrm>
          <a:prstGeom prst="rect">
            <a:avLst/>
          </a:prstGeom>
        </p:spPr>
      </p:pic>
      <p:sp>
        <p:nvSpPr>
          <p:cNvPr id="28" name="Rectangle 27">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7474226" y="1122363"/>
            <a:ext cx="4397734" cy="1025716"/>
          </a:xfrm>
        </p:spPr>
        <p:txBody>
          <a:bodyPr anchor="b">
            <a:normAutofit/>
          </a:bodyPr>
          <a:lstStyle/>
          <a:p>
            <a:r>
              <a:rPr lang="en-US" sz="4200" dirty="0">
                <a:solidFill>
                  <a:srgbClr val="FF0000"/>
                </a:solidFill>
                <a:latin typeface="Tahoma" panose="020B0604030504040204" pitchFamily="34" charset="0"/>
                <a:ea typeface="Tahoma" panose="020B0604030504040204" pitchFamily="34" charset="0"/>
                <a:cs typeface="Tahoma" panose="020B0604030504040204" pitchFamily="34" charset="0"/>
              </a:rPr>
              <a:t>BLOOD</a:t>
            </a:r>
            <a:r>
              <a:rPr lang="en-US" sz="4200" dirty="0">
                <a:latin typeface="Tahoma" panose="020B0604030504040204" pitchFamily="34" charset="0"/>
                <a:ea typeface="Tahoma" panose="020B0604030504040204" pitchFamily="34" charset="0"/>
                <a:cs typeface="Tahoma" panose="020B0604030504040204" pitchFamily="34" charset="0"/>
              </a:rPr>
              <a:t> </a:t>
            </a:r>
            <a:r>
              <a:rPr lang="en-US" sz="4200" dirty="0">
                <a:solidFill>
                  <a:srgbClr val="002060"/>
                </a:solidFill>
                <a:latin typeface="Tahoma" panose="020B0604030504040204" pitchFamily="34" charset="0"/>
                <a:ea typeface="Tahoma" panose="020B0604030504040204" pitchFamily="34" charset="0"/>
                <a:cs typeface="Tahoma" panose="020B0604030504040204" pitchFamily="34" charset="0"/>
              </a:rPr>
              <a:t>BUDDY</a:t>
            </a:r>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a:xfrm>
            <a:off x="9145209" y="4819524"/>
            <a:ext cx="2726751" cy="1812433"/>
          </a:xfrm>
        </p:spPr>
        <p:txBody>
          <a:bodyPr>
            <a:noAutofit/>
          </a:bodyPr>
          <a:lstStyle/>
          <a:p>
            <a:pPr>
              <a:lnSpc>
                <a:spcPct val="80000"/>
              </a:lnSpc>
            </a:pPr>
            <a:r>
              <a:rPr lang="en-IN" sz="18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Sai Maneesh Reddy </a:t>
            </a:r>
            <a:r>
              <a:rPr lang="en-IN" sz="18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Kadire</a:t>
            </a:r>
            <a:endParaRPr lang="en-IN" sz="18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a:lnSpc>
                <a:spcPct val="80000"/>
              </a:lnSpc>
            </a:pPr>
            <a:r>
              <a:rPr lang="en-IN" sz="18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Venkata Suchitra Varanasi</a:t>
            </a:r>
          </a:p>
          <a:p>
            <a:pPr>
              <a:lnSpc>
                <a:spcPct val="80000"/>
              </a:lnSpc>
            </a:pPr>
            <a:r>
              <a:rPr lang="en-IN" sz="18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Sai Priya </a:t>
            </a:r>
            <a:r>
              <a:rPr lang="en-IN" sz="18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Anchuri</a:t>
            </a:r>
            <a:endParaRPr lang="en-IN" sz="18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a:lnSpc>
                <a:spcPct val="80000"/>
              </a:lnSpc>
            </a:pPr>
            <a:r>
              <a:rPr lang="en-IN" sz="18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Rohith Babu Ginjupalli</a:t>
            </a:r>
          </a:p>
          <a:p>
            <a:pPr>
              <a:lnSpc>
                <a:spcPct val="80000"/>
              </a:lnSpc>
            </a:pPr>
            <a:r>
              <a:rPr lang="en-IN" sz="18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Yaswanth</a:t>
            </a:r>
            <a:r>
              <a:rPr lang="en-IN" sz="18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Reddy </a:t>
            </a:r>
            <a:r>
              <a:rPr lang="en-IN" sz="1800" dirty="0" err="1">
                <a:solidFill>
                  <a:srgbClr val="002060"/>
                </a:solidFill>
                <a:latin typeface="Times New Roman" panose="02020603050405020304" pitchFamily="18" charset="0"/>
                <a:ea typeface="Tahoma" panose="020B0604030504040204" pitchFamily="34" charset="0"/>
                <a:cs typeface="Times New Roman" panose="02020603050405020304" pitchFamily="18" charset="0"/>
              </a:rPr>
              <a:t>Mallu</a:t>
            </a:r>
            <a:endParaRPr lang="en-US" sz="18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algn="r"/>
            <a:endParaRPr lang="en-US" sz="1600" b="1" dirty="0">
              <a:solidFill>
                <a:schemeClr val="tx1"/>
              </a:solidFill>
              <a:latin typeface="Times New Roman" panose="02020603050405020304" pitchFamily="18" charset="0"/>
              <a:cs typeface="Times New Roman" panose="02020603050405020304" pitchFamily="18" charset="0"/>
            </a:endParaRPr>
          </a:p>
          <a:p>
            <a:pPr algn="r"/>
            <a:endParaRPr lang="en-US" sz="1600" dirty="0"/>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Logo&#10;&#10;Description automatically generated with low confidence">
            <a:extLst>
              <a:ext uri="{FF2B5EF4-FFF2-40B4-BE49-F238E27FC236}">
                <a16:creationId xmlns:a16="http://schemas.microsoft.com/office/drawing/2014/main" id="{72A86A0D-D1D7-441D-B7F5-D95A149097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5072" y="1122363"/>
            <a:ext cx="4283521" cy="4761602"/>
          </a:xfrm>
          <a:prstGeom prst="rect">
            <a:avLst/>
          </a:prstGeom>
        </p:spPr>
      </p:pic>
      <p:cxnSp>
        <p:nvCxnSpPr>
          <p:cNvPr id="8" name="Straight Connector 7">
            <a:extLst>
              <a:ext uri="{FF2B5EF4-FFF2-40B4-BE49-F238E27FC236}">
                <a16:creationId xmlns:a16="http://schemas.microsoft.com/office/drawing/2014/main" id="{C4D30EE8-B03B-4DBB-ACF0-1873E1176CF7}"/>
              </a:ext>
            </a:extLst>
          </p:cNvPr>
          <p:cNvCxnSpPr>
            <a:cxnSpLocks/>
          </p:cNvCxnSpPr>
          <p:nvPr/>
        </p:nvCxnSpPr>
        <p:spPr>
          <a:xfrm>
            <a:off x="7531608" y="2637183"/>
            <a:ext cx="0" cy="35350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F4C83EAE-24E9-4763-B329-2F4526C7B9FB}"/>
              </a:ext>
            </a:extLst>
          </p:cNvPr>
          <p:cNvSpPr txBox="1"/>
          <p:nvPr/>
        </p:nvSpPr>
        <p:spPr>
          <a:xfrm>
            <a:off x="7502918" y="4131816"/>
            <a:ext cx="4340349" cy="461665"/>
          </a:xfrm>
          <a:prstGeom prst="rect">
            <a:avLst/>
          </a:prstGeom>
          <a:noFill/>
        </p:spPr>
        <p:txBody>
          <a:bodyPr wrap="square">
            <a:spAutoFit/>
          </a:bodyPr>
          <a:lstStyle/>
          <a:p>
            <a:r>
              <a:rPr lang="en-US" sz="2400" b="1" dirty="0">
                <a:solidFill>
                  <a:srgbClr val="002060"/>
                </a:solidFill>
                <a:latin typeface="Tahoma" panose="020B0604030504040204" pitchFamily="34" charset="0"/>
                <a:ea typeface="Tahoma" panose="020B0604030504040204" pitchFamily="34" charset="0"/>
                <a:cs typeface="Tahoma" panose="020B0604030504040204" pitchFamily="34" charset="0"/>
              </a:rPr>
              <a:t>Co-founders: </a:t>
            </a:r>
          </a:p>
        </p:txBody>
      </p:sp>
    </p:spTree>
    <p:extLst>
      <p:ext uri="{BB962C8B-B14F-4D97-AF65-F5344CB8AC3E}">
        <p14:creationId xmlns:p14="http://schemas.microsoft.com/office/powerpoint/2010/main" val="55372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cloud, fog, texture, background, design, net ...">
            <a:extLst>
              <a:ext uri="{FF2B5EF4-FFF2-40B4-BE49-F238E27FC236}">
                <a16:creationId xmlns:a16="http://schemas.microsoft.com/office/drawing/2014/main" id="{D056C290-4675-46EE-BFC4-51CF20B65C23}"/>
              </a:ext>
            </a:extLst>
          </p:cNvPr>
          <p:cNvPicPr>
            <a:picLocks noChangeAspect="1"/>
          </p:cNvPicPr>
          <p:nvPr/>
        </p:nvPicPr>
        <p:blipFill rotWithShape="1">
          <a:blip r:embed="rId3" cstate="print"/>
          <a:srcRect l="22158" r="6743"/>
          <a:stretch/>
        </p:blipFill>
        <p:spPr>
          <a:xfrm>
            <a:off x="0" y="6632"/>
            <a:ext cx="7531608" cy="6857990"/>
          </a:xfrm>
          <a:prstGeom prst="rect">
            <a:avLst/>
          </a:prstGeom>
        </p:spPr>
      </p:pic>
      <p:sp>
        <p:nvSpPr>
          <p:cNvPr id="28" name="Rectangle 27">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7474226" y="799157"/>
            <a:ext cx="4397734" cy="1133939"/>
          </a:xfrm>
        </p:spPr>
        <p:txBody>
          <a:bodyPr anchor="b">
            <a:noAutofit/>
          </a:bodyPr>
          <a:lstStyle/>
          <a:p>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TARGET MARKET &amp; </a:t>
            </a:r>
            <a:r>
              <a:rPr lang="en-US" sz="2800" dirty="0">
                <a:solidFill>
                  <a:srgbClr val="002060"/>
                </a:solidFill>
                <a:latin typeface="Tahoma" panose="020B0604030504040204" pitchFamily="34" charset="0"/>
                <a:ea typeface="Tahoma" panose="020B0604030504040204" pitchFamily="34" charset="0"/>
                <a:cs typeface="Tahoma" panose="020B0604030504040204" pitchFamily="34" charset="0"/>
              </a:rPr>
              <a:t>VALUE PROPOSITIONS</a:t>
            </a:r>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C4D30EE8-B03B-4DBB-ACF0-1873E1176CF7}"/>
              </a:ext>
            </a:extLst>
          </p:cNvPr>
          <p:cNvCxnSpPr>
            <a:cxnSpLocks/>
          </p:cNvCxnSpPr>
          <p:nvPr/>
        </p:nvCxnSpPr>
        <p:spPr>
          <a:xfrm>
            <a:off x="7531608" y="2637183"/>
            <a:ext cx="0" cy="394914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Subtitle 6">
            <a:extLst>
              <a:ext uri="{FF2B5EF4-FFF2-40B4-BE49-F238E27FC236}">
                <a16:creationId xmlns:a16="http://schemas.microsoft.com/office/drawing/2014/main" id="{87773D5E-696A-42AF-A6DE-D2A581E62CCF}"/>
              </a:ext>
            </a:extLst>
          </p:cNvPr>
          <p:cNvSpPr>
            <a:spLocks noGrp="1"/>
          </p:cNvSpPr>
          <p:nvPr>
            <p:ph type="subTitle" idx="1"/>
          </p:nvPr>
        </p:nvSpPr>
        <p:spPr>
          <a:xfrm>
            <a:off x="316992" y="2518881"/>
            <a:ext cx="7170486" cy="4067449"/>
          </a:xfrm>
        </p:spPr>
        <p:txBody>
          <a:bodyPr>
            <a:normAutofit fontScale="85000" lnSpcReduction="10000"/>
          </a:bodyPr>
          <a:lstStyle/>
          <a:p>
            <a:pPr marL="457200" indent="-457200">
              <a:buFont typeface="Wingdings" panose="05000000000000000000" pitchFamily="2" charset="2"/>
              <a:buChar char="v"/>
            </a:pPr>
            <a:r>
              <a:rPr lang="en-US" sz="2200" b="1" u="sng" dirty="0">
                <a:solidFill>
                  <a:srgbClr val="002060"/>
                </a:solidFill>
                <a:latin typeface="Tahoma" panose="020B0604030504040204" pitchFamily="34" charset="0"/>
                <a:ea typeface="Tahoma" panose="020B0604030504040204" pitchFamily="34" charset="0"/>
                <a:cs typeface="Tahoma" panose="020B0604030504040204" pitchFamily="34" charset="0"/>
              </a:rPr>
              <a:t>Target Market: </a:t>
            </a:r>
          </a:p>
          <a:p>
            <a:pPr marL="628650" lvl="1" indent="-17145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Our app does not have any restriction on receivers or patients irrespective of  age, location, income, lifestyle, gender and race.</a:t>
            </a:r>
          </a:p>
          <a:p>
            <a:pPr marL="628650" lvl="1" indent="-17145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But for donors we are targeted only for age greater than 17, because legal age to donate blood is 17.</a:t>
            </a:r>
          </a:p>
          <a:p>
            <a:pPr marL="457200" indent="-457200">
              <a:buFont typeface="Wingdings" panose="05000000000000000000" pitchFamily="2" charset="2"/>
              <a:buChar char="v"/>
            </a:pPr>
            <a:r>
              <a:rPr lang="en-US" sz="2200" b="1" u="sng" dirty="0">
                <a:solidFill>
                  <a:srgbClr val="002060"/>
                </a:solidFill>
                <a:latin typeface="Tahoma" panose="020B0604030504040204" pitchFamily="34" charset="0"/>
                <a:ea typeface="Tahoma" panose="020B0604030504040204" pitchFamily="34" charset="0"/>
                <a:cs typeface="Tahoma" panose="020B0604030504040204" pitchFamily="34" charset="0"/>
              </a:rPr>
              <a:t>Value Propositions: </a:t>
            </a:r>
          </a:p>
          <a:p>
            <a:pPr marL="628650" lvl="1" indent="-17145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promise that no life will be loss due to lack of blood. And we are maintaining punctuality as our key motto.</a:t>
            </a:r>
          </a:p>
          <a:p>
            <a:pPr marL="628650" lvl="1" indent="-17145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promise that we will contact the blood banks and trust near by, If no donor is near by the receiver location.</a:t>
            </a:r>
          </a:p>
          <a:p>
            <a:pPr marL="628650" lvl="1" indent="-17145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promise 2 free doctor consultations for donor if donor reaches to highest rank. </a:t>
            </a:r>
          </a:p>
          <a:p>
            <a:pPr marL="457200" indent="-457200">
              <a:buFont typeface="Wingdings" panose="05000000000000000000" pitchFamily="2" charset="2"/>
              <a:buChar char="v"/>
            </a:pPr>
            <a:endParaRPr lang="en-US" dirty="0"/>
          </a:p>
        </p:txBody>
      </p:sp>
      <p:pic>
        <p:nvPicPr>
          <p:cNvPr id="5" name="Picture 4" descr="Text&#10;&#10;Description automatically generated">
            <a:extLst>
              <a:ext uri="{FF2B5EF4-FFF2-40B4-BE49-F238E27FC236}">
                <a16:creationId xmlns:a16="http://schemas.microsoft.com/office/drawing/2014/main" id="{AE94DB82-4C5C-4C3D-833B-03AAF76D85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9272" y="2637183"/>
            <a:ext cx="4192687" cy="1737718"/>
          </a:xfrm>
          <a:prstGeom prst="rect">
            <a:avLst/>
          </a:prstGeom>
        </p:spPr>
      </p:pic>
      <p:pic>
        <p:nvPicPr>
          <p:cNvPr id="9" name="Picture 8" descr="A picture containing text, clock&#10;&#10;Description automatically generated">
            <a:extLst>
              <a:ext uri="{FF2B5EF4-FFF2-40B4-BE49-F238E27FC236}">
                <a16:creationId xmlns:a16="http://schemas.microsoft.com/office/drawing/2014/main" id="{72D61A01-7E2F-41D8-8512-5C19B72009A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08892" y="4737227"/>
            <a:ext cx="1165052" cy="1511923"/>
          </a:xfrm>
          <a:prstGeom prst="rect">
            <a:avLst/>
          </a:prstGeom>
        </p:spPr>
      </p:pic>
      <p:sp>
        <p:nvSpPr>
          <p:cNvPr id="11" name="TextBox 10">
            <a:extLst>
              <a:ext uri="{FF2B5EF4-FFF2-40B4-BE49-F238E27FC236}">
                <a16:creationId xmlns:a16="http://schemas.microsoft.com/office/drawing/2014/main" id="{3E49606C-D3E5-436D-9A2C-F58415458970}"/>
              </a:ext>
            </a:extLst>
          </p:cNvPr>
          <p:cNvSpPr txBox="1"/>
          <p:nvPr/>
        </p:nvSpPr>
        <p:spPr>
          <a:xfrm>
            <a:off x="7633250" y="6216998"/>
            <a:ext cx="1217977" cy="584775"/>
          </a:xfrm>
          <a:prstGeom prst="rect">
            <a:avLst/>
          </a:prstGeom>
          <a:noFill/>
        </p:spPr>
        <p:txBody>
          <a:bodyPr wrap="square" rtlCol="0">
            <a:spAutoFit/>
          </a:bodyPr>
          <a:lstStyle/>
          <a:p>
            <a:r>
              <a:rPr lang="en-US" sz="1600" dirty="0"/>
              <a:t>Only for Donors</a:t>
            </a:r>
          </a:p>
        </p:txBody>
      </p:sp>
    </p:spTree>
    <p:extLst>
      <p:ext uri="{BB962C8B-B14F-4D97-AF65-F5344CB8AC3E}">
        <p14:creationId xmlns:p14="http://schemas.microsoft.com/office/powerpoint/2010/main" val="427693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cloud, fog, texture, background, design, net ...">
            <a:extLst>
              <a:ext uri="{FF2B5EF4-FFF2-40B4-BE49-F238E27FC236}">
                <a16:creationId xmlns:a16="http://schemas.microsoft.com/office/drawing/2014/main" id="{D056C290-4675-46EE-BFC4-51CF20B65C23}"/>
              </a:ext>
            </a:extLst>
          </p:cNvPr>
          <p:cNvPicPr>
            <a:picLocks noChangeAspect="1"/>
          </p:cNvPicPr>
          <p:nvPr/>
        </p:nvPicPr>
        <p:blipFill rotWithShape="1">
          <a:blip r:embed="rId3" cstate="print"/>
          <a:srcRect l="22158" r="6743"/>
          <a:stretch/>
        </p:blipFill>
        <p:spPr>
          <a:xfrm>
            <a:off x="0" y="10"/>
            <a:ext cx="7531608" cy="6857990"/>
          </a:xfrm>
          <a:prstGeom prst="rect">
            <a:avLst/>
          </a:prstGeom>
        </p:spPr>
      </p:pic>
      <p:sp>
        <p:nvSpPr>
          <p:cNvPr id="28" name="Rectangle 27">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7474226" y="799157"/>
            <a:ext cx="4397734" cy="1133939"/>
          </a:xfrm>
        </p:spPr>
        <p:txBody>
          <a:bodyPr anchor="b">
            <a:noAutofit/>
          </a:bodyPr>
          <a:lstStyle/>
          <a:p>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WINNING FEATURES &amp; </a:t>
            </a:r>
            <a:r>
              <a:rPr lang="en-US" sz="2800" dirty="0">
                <a:solidFill>
                  <a:srgbClr val="002060"/>
                </a:solidFill>
                <a:latin typeface="Tahoma" panose="020B0604030504040204" pitchFamily="34" charset="0"/>
                <a:ea typeface="Tahoma" panose="020B0604030504040204" pitchFamily="34" charset="0"/>
                <a:cs typeface="Tahoma" panose="020B0604030504040204" pitchFamily="34" charset="0"/>
              </a:rPr>
              <a:t>JUSTIFICATION</a:t>
            </a:r>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C4D30EE8-B03B-4DBB-ACF0-1873E1176CF7}"/>
              </a:ext>
            </a:extLst>
          </p:cNvPr>
          <p:cNvCxnSpPr>
            <a:cxnSpLocks/>
          </p:cNvCxnSpPr>
          <p:nvPr/>
        </p:nvCxnSpPr>
        <p:spPr>
          <a:xfrm>
            <a:off x="7531608" y="2637183"/>
            <a:ext cx="0" cy="394914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Subtitle 6">
            <a:extLst>
              <a:ext uri="{FF2B5EF4-FFF2-40B4-BE49-F238E27FC236}">
                <a16:creationId xmlns:a16="http://schemas.microsoft.com/office/drawing/2014/main" id="{87773D5E-696A-42AF-A6DE-D2A581E62CCF}"/>
              </a:ext>
            </a:extLst>
          </p:cNvPr>
          <p:cNvSpPr>
            <a:spLocks noGrp="1"/>
          </p:cNvSpPr>
          <p:nvPr>
            <p:ph type="subTitle" idx="1"/>
          </p:nvPr>
        </p:nvSpPr>
        <p:spPr>
          <a:xfrm>
            <a:off x="280151" y="1651818"/>
            <a:ext cx="7170486" cy="5058697"/>
          </a:xfrm>
        </p:spPr>
        <p:txBody>
          <a:bodyPr>
            <a:normAutofit lnSpcReduction="10000"/>
          </a:bodyPr>
          <a:lstStyle/>
          <a:p>
            <a:pPr marL="457200" indent="-457200">
              <a:lnSpc>
                <a:spcPct val="100000"/>
              </a:lnSpc>
              <a:buFont typeface="Wingdings" panose="05000000000000000000" pitchFamily="2" charset="2"/>
              <a:buChar char="v"/>
            </a:pPr>
            <a:r>
              <a:rPr lang="en-US" sz="2000" b="1" u="sng" dirty="0">
                <a:solidFill>
                  <a:srgbClr val="002060"/>
                </a:solidFill>
                <a:latin typeface="Tahoma" panose="020B0604030504040204" pitchFamily="34" charset="0"/>
                <a:ea typeface="Tahoma" panose="020B0604030504040204" pitchFamily="34" charset="0"/>
                <a:cs typeface="Tahoma" panose="020B0604030504040204" pitchFamily="34" charset="0"/>
              </a:rPr>
              <a:t>Key Features: </a:t>
            </a:r>
          </a:p>
          <a:p>
            <a:pPr marL="628650" lvl="1" indent="-171450" algn="l">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Filtering users based on Location.</a:t>
            </a:r>
          </a:p>
          <a:p>
            <a:pPr marL="628650" lvl="1" indent="-171450" algn="l">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Send Notifications to only donors who has Similar to receiver BG.</a:t>
            </a:r>
          </a:p>
          <a:p>
            <a:pPr marL="628650" lvl="1" indent="-171450" algn="l">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No matching donor found, our applications will send notifications to all universal donor (</a:t>
            </a:r>
            <a:r>
              <a:rPr lang="en-US" dirty="0" err="1">
                <a:latin typeface="Times New Roman" panose="02020603050405020304" pitchFamily="18" charset="0"/>
                <a:cs typeface="Times New Roman" panose="02020603050405020304" pitchFamily="18" charset="0"/>
              </a:rPr>
              <a:t>O+ve</a:t>
            </a:r>
            <a:r>
              <a:rPr lang="en-US" dirty="0">
                <a:latin typeface="Times New Roman" panose="02020603050405020304" pitchFamily="18" charset="0"/>
                <a:cs typeface="Times New Roman" panose="02020603050405020304" pitchFamily="18" charset="0"/>
              </a:rPr>
              <a:t> ).</a:t>
            </a:r>
          </a:p>
          <a:p>
            <a:pPr marL="628650" lvl="1" indent="-171450" algn="l">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no response from donors  reaches by target time, app send alerts to near by BLOOD BANK.</a:t>
            </a:r>
          </a:p>
          <a:p>
            <a:pPr lvl="1" algn="l">
              <a:lnSpc>
                <a:spcPct val="90000"/>
              </a:lnSpc>
            </a:pPr>
            <a:endParaRPr lang="en-US" dirty="0">
              <a:latin typeface="Times New Roman" panose="02020603050405020304" pitchFamily="18" charset="0"/>
              <a:cs typeface="Times New Roman" panose="02020603050405020304" pitchFamily="18" charset="0"/>
            </a:endParaRPr>
          </a:p>
          <a:p>
            <a:pPr marL="457200" indent="-457200">
              <a:lnSpc>
                <a:spcPct val="100000"/>
              </a:lnSpc>
              <a:buFont typeface="Wingdings" panose="05000000000000000000" pitchFamily="2" charset="2"/>
              <a:buChar char="v"/>
            </a:pPr>
            <a:r>
              <a:rPr lang="en-US" sz="2000" b="1" u="sng" dirty="0">
                <a:solidFill>
                  <a:srgbClr val="002060"/>
                </a:solidFill>
                <a:latin typeface="Tahoma" panose="020B0604030504040204" pitchFamily="34" charset="0"/>
                <a:ea typeface="Tahoma" panose="020B0604030504040204" pitchFamily="34" charset="0"/>
                <a:cs typeface="Tahoma" panose="020B0604030504040204" pitchFamily="34" charset="0"/>
              </a:rPr>
              <a:t>Justification: </a:t>
            </a:r>
          </a:p>
          <a:p>
            <a:pPr marL="628650" lvl="1" indent="-171450" algn="l">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LOSS OF LIFE due to </a:t>
            </a:r>
          </a:p>
          <a:p>
            <a:pPr marL="1200150" lvl="2" indent="-285750" algn="l">
              <a:lnSpc>
                <a:spcPct val="9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Improper communications which leads to late response.</a:t>
            </a:r>
          </a:p>
          <a:p>
            <a:pPr marL="1200150" lvl="2" indent="-285750" algn="l">
              <a:lnSpc>
                <a:spcPct val="9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Connecting donors on a single platform whenever there is an emergency.</a:t>
            </a:r>
            <a:endParaRPr lang="en-US" sz="2000" b="1" u="sng"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628650" lvl="1" indent="-171450" algn="l">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Maintains different time phases, each phase triggers based on previous results.</a:t>
            </a:r>
          </a:p>
        </p:txBody>
      </p:sp>
      <p:pic>
        <p:nvPicPr>
          <p:cNvPr id="5" name="Picture 4" descr="Diagram&#10;&#10;Description automatically generated">
            <a:extLst>
              <a:ext uri="{FF2B5EF4-FFF2-40B4-BE49-F238E27FC236}">
                <a16:creationId xmlns:a16="http://schemas.microsoft.com/office/drawing/2014/main" id="{EA4F6F00-92C3-42D4-A1DF-94A2208541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4470" y="2007746"/>
            <a:ext cx="3257507" cy="2604010"/>
          </a:xfrm>
          <a:prstGeom prst="rect">
            <a:avLst/>
          </a:prstGeom>
        </p:spPr>
      </p:pic>
    </p:spTree>
    <p:extLst>
      <p:ext uri="{BB962C8B-B14F-4D97-AF65-F5344CB8AC3E}">
        <p14:creationId xmlns:p14="http://schemas.microsoft.com/office/powerpoint/2010/main" val="339740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7474226" y="1015003"/>
            <a:ext cx="4397734" cy="759820"/>
          </a:xfrm>
        </p:spPr>
        <p:txBody>
          <a:bodyPr anchor="b">
            <a:normAutofit/>
          </a:bodyPr>
          <a:lstStyle/>
          <a:p>
            <a:r>
              <a:rPr lang="en-US" sz="3000" dirty="0">
                <a:solidFill>
                  <a:srgbClr val="FF0000"/>
                </a:solidFill>
                <a:latin typeface="Tahoma" panose="020B0604030504040204" pitchFamily="34" charset="0"/>
                <a:ea typeface="Tahoma" panose="020B0604030504040204" pitchFamily="34" charset="0"/>
                <a:cs typeface="Tahoma" panose="020B0604030504040204" pitchFamily="34" charset="0"/>
              </a:rPr>
              <a:t>PROCESS</a:t>
            </a:r>
            <a:r>
              <a:rPr lang="en-US" sz="3000" dirty="0">
                <a:latin typeface="Tahoma" panose="020B0604030504040204" pitchFamily="34" charset="0"/>
                <a:ea typeface="Tahoma" panose="020B0604030504040204" pitchFamily="34" charset="0"/>
                <a:cs typeface="Tahoma" panose="020B0604030504040204" pitchFamily="34" charset="0"/>
              </a:rPr>
              <a:t> </a:t>
            </a:r>
            <a:r>
              <a:rPr lang="en-US" sz="3000" dirty="0">
                <a:solidFill>
                  <a:srgbClr val="002060"/>
                </a:solidFill>
                <a:latin typeface="Tahoma" panose="020B0604030504040204" pitchFamily="34" charset="0"/>
                <a:ea typeface="Tahoma" panose="020B0604030504040204" pitchFamily="34" charset="0"/>
                <a:cs typeface="Tahoma" panose="020B0604030504040204" pitchFamily="34" charset="0"/>
              </a:rPr>
              <a:t>OVERVIEW</a:t>
            </a:r>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15" descr="Diagram&#10;&#10;Description automatically generated">
            <a:extLst>
              <a:ext uri="{FF2B5EF4-FFF2-40B4-BE49-F238E27FC236}">
                <a16:creationId xmlns:a16="http://schemas.microsoft.com/office/drawing/2014/main" id="{51483767-4D1E-4067-A6E3-EC95196E31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04" y="0"/>
            <a:ext cx="7505103" cy="6857999"/>
          </a:xfrm>
          <a:prstGeom prst="rect">
            <a:avLst/>
          </a:prstGeom>
          <a:solidFill>
            <a:schemeClr val="tx1">
              <a:alpha val="13000"/>
            </a:schemeClr>
          </a:solidFill>
        </p:spPr>
      </p:pic>
      <p:cxnSp>
        <p:nvCxnSpPr>
          <p:cNvPr id="31" name="Straight Connector 30">
            <a:extLst>
              <a:ext uri="{FF2B5EF4-FFF2-40B4-BE49-F238E27FC236}">
                <a16:creationId xmlns:a16="http://schemas.microsoft.com/office/drawing/2014/main" id="{3260AB83-DADB-4103-BEDB-93410323E0C9}"/>
              </a:ext>
            </a:extLst>
          </p:cNvPr>
          <p:cNvCxnSpPr>
            <a:cxnSpLocks/>
          </p:cNvCxnSpPr>
          <p:nvPr/>
        </p:nvCxnSpPr>
        <p:spPr>
          <a:xfrm>
            <a:off x="7531608" y="2260623"/>
            <a:ext cx="0" cy="443825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87876F72-5B06-4AAE-92AB-2165AA7A93FB}"/>
              </a:ext>
            </a:extLst>
          </p:cNvPr>
          <p:cNvSpPr txBox="1"/>
          <p:nvPr/>
        </p:nvSpPr>
        <p:spPr>
          <a:xfrm>
            <a:off x="7531608" y="2247371"/>
            <a:ext cx="4340352" cy="369332"/>
          </a:xfrm>
          <a:prstGeom prst="rect">
            <a:avLst/>
          </a:prstGeom>
          <a:noFill/>
        </p:spPr>
        <p:txBody>
          <a:bodyPr wrap="square" rtlCol="0">
            <a:spAutoFit/>
          </a:bodyPr>
          <a:lstStyle/>
          <a:p>
            <a:r>
              <a:rPr lang="en-US" dirty="0"/>
              <a:t>                          </a:t>
            </a:r>
          </a:p>
        </p:txBody>
      </p:sp>
      <p:pic>
        <p:nvPicPr>
          <p:cNvPr id="24" name="Picture 23" descr="A picture containing text, monitor, screenshot&#10;&#10;Description automatically generated">
            <a:extLst>
              <a:ext uri="{FF2B5EF4-FFF2-40B4-BE49-F238E27FC236}">
                <a16:creationId xmlns:a16="http://schemas.microsoft.com/office/drawing/2014/main" id="{4DAF1832-D579-4829-979A-ECC1772AEE8F}"/>
              </a:ext>
            </a:extLst>
          </p:cNvPr>
          <p:cNvPicPr>
            <a:picLocks noChangeAspect="1"/>
          </p:cNvPicPr>
          <p:nvPr/>
        </p:nvPicPr>
        <p:blipFill>
          <a:blip r:embed="rId4" cstate="print">
            <a:duotone>
              <a:prstClr val="black"/>
              <a:schemeClr val="tx2">
                <a:lumMod val="25000"/>
                <a:lumOff val="75000"/>
                <a:tint val="45000"/>
                <a:satMod val="400000"/>
              </a:schemeClr>
            </a:duotone>
            <a:extLst>
              <a:ext uri="{28A0092B-C50C-407E-A947-70E740481C1C}">
                <a14:useLocalDpi xmlns:a14="http://schemas.microsoft.com/office/drawing/2010/main" val="0"/>
              </a:ext>
            </a:extLst>
          </a:blip>
          <a:stretch>
            <a:fillRect/>
          </a:stretch>
        </p:blipFill>
        <p:spPr>
          <a:xfrm>
            <a:off x="7851648" y="2165440"/>
            <a:ext cx="3752850" cy="1173240"/>
          </a:xfrm>
          <a:prstGeom prst="rect">
            <a:avLst/>
          </a:prstGeom>
          <a:ln>
            <a:solidFill>
              <a:srgbClr val="002060"/>
            </a:solidFill>
          </a:ln>
        </p:spPr>
      </p:pic>
      <p:pic>
        <p:nvPicPr>
          <p:cNvPr id="27" name="Picture 26" descr="A picture containing text&#10;&#10;Description automatically generated">
            <a:extLst>
              <a:ext uri="{FF2B5EF4-FFF2-40B4-BE49-F238E27FC236}">
                <a16:creationId xmlns:a16="http://schemas.microsoft.com/office/drawing/2014/main" id="{BD114B78-E40A-4616-A715-B2112A2D6FF8}"/>
              </a:ext>
            </a:extLst>
          </p:cNvPr>
          <p:cNvPicPr>
            <a:picLocks noChangeAspect="1"/>
          </p:cNvPicPr>
          <p:nvPr/>
        </p:nvPicPr>
        <p:blipFill>
          <a:blip r:embed="rId5" cstate="print">
            <a:duotone>
              <a:prstClr val="black"/>
              <a:schemeClr val="tx2">
                <a:lumMod val="25000"/>
                <a:lumOff val="75000"/>
                <a:tint val="45000"/>
                <a:satMod val="400000"/>
              </a:schemeClr>
            </a:duotone>
            <a:extLst>
              <a:ext uri="{28A0092B-C50C-407E-A947-70E740481C1C}">
                <a14:useLocalDpi xmlns:a14="http://schemas.microsoft.com/office/drawing/2010/main" val="0"/>
              </a:ext>
            </a:extLst>
          </a:blip>
          <a:stretch>
            <a:fillRect/>
          </a:stretch>
        </p:blipFill>
        <p:spPr>
          <a:xfrm>
            <a:off x="7851648" y="3370422"/>
            <a:ext cx="3752844" cy="1140372"/>
          </a:xfrm>
          <a:prstGeom prst="rect">
            <a:avLst/>
          </a:prstGeom>
          <a:ln>
            <a:solidFill>
              <a:srgbClr val="002060"/>
            </a:solidFill>
          </a:ln>
        </p:spPr>
      </p:pic>
      <p:pic>
        <p:nvPicPr>
          <p:cNvPr id="33" name="Picture 32" descr="Shape&#10;&#10;Description automatically generated with medium confidence">
            <a:extLst>
              <a:ext uri="{FF2B5EF4-FFF2-40B4-BE49-F238E27FC236}">
                <a16:creationId xmlns:a16="http://schemas.microsoft.com/office/drawing/2014/main" id="{DD572438-3A13-4011-8DDF-3EE656144787}"/>
              </a:ext>
            </a:extLst>
          </p:cNvPr>
          <p:cNvPicPr>
            <a:picLocks noChangeAspect="1"/>
          </p:cNvPicPr>
          <p:nvPr/>
        </p:nvPicPr>
        <p:blipFill>
          <a:blip r:embed="rId6" cstate="print">
            <a:duotone>
              <a:prstClr val="black"/>
              <a:schemeClr val="tx2">
                <a:lumMod val="25000"/>
                <a:lumOff val="75000"/>
                <a:tint val="45000"/>
                <a:satMod val="400000"/>
              </a:schemeClr>
            </a:duotone>
            <a:extLst>
              <a:ext uri="{28A0092B-C50C-407E-A947-70E740481C1C}">
                <a14:useLocalDpi xmlns:a14="http://schemas.microsoft.com/office/drawing/2010/main" val="0"/>
              </a:ext>
            </a:extLst>
          </a:blip>
          <a:stretch>
            <a:fillRect/>
          </a:stretch>
        </p:blipFill>
        <p:spPr>
          <a:xfrm>
            <a:off x="7837403" y="4605600"/>
            <a:ext cx="3767089" cy="1058570"/>
          </a:xfrm>
          <a:prstGeom prst="rect">
            <a:avLst/>
          </a:prstGeom>
          <a:ln>
            <a:solidFill>
              <a:srgbClr val="002060"/>
            </a:solidFill>
          </a:ln>
        </p:spPr>
      </p:pic>
      <p:pic>
        <p:nvPicPr>
          <p:cNvPr id="35" name="Picture 34" descr="A picture containing shape&#10;&#10;Description automatically generated">
            <a:extLst>
              <a:ext uri="{FF2B5EF4-FFF2-40B4-BE49-F238E27FC236}">
                <a16:creationId xmlns:a16="http://schemas.microsoft.com/office/drawing/2014/main" id="{C1DAE232-581C-4D77-8496-20227ED259A0}"/>
              </a:ext>
            </a:extLst>
          </p:cNvPr>
          <p:cNvPicPr>
            <a:picLocks noChangeAspect="1"/>
          </p:cNvPicPr>
          <p:nvPr/>
        </p:nvPicPr>
        <p:blipFill>
          <a:blip r:embed="rId7" cstate="print">
            <a:duotone>
              <a:prstClr val="black"/>
              <a:schemeClr val="tx2">
                <a:lumMod val="25000"/>
                <a:lumOff val="75000"/>
                <a:tint val="45000"/>
                <a:satMod val="400000"/>
              </a:schemeClr>
            </a:duotone>
            <a:extLst>
              <a:ext uri="{28A0092B-C50C-407E-A947-70E740481C1C}">
                <a14:useLocalDpi xmlns:a14="http://schemas.microsoft.com/office/drawing/2010/main" val="0"/>
              </a:ext>
            </a:extLst>
          </a:blip>
          <a:stretch>
            <a:fillRect/>
          </a:stretch>
        </p:blipFill>
        <p:spPr>
          <a:xfrm>
            <a:off x="7838396" y="5685584"/>
            <a:ext cx="3766092" cy="1145914"/>
          </a:xfrm>
          <a:prstGeom prst="rect">
            <a:avLst/>
          </a:prstGeom>
          <a:ln>
            <a:solidFill>
              <a:srgbClr val="002060"/>
            </a:solidFill>
          </a:ln>
        </p:spPr>
      </p:pic>
    </p:spTree>
    <p:extLst>
      <p:ext uri="{BB962C8B-B14F-4D97-AF65-F5344CB8AC3E}">
        <p14:creationId xmlns:p14="http://schemas.microsoft.com/office/powerpoint/2010/main" val="156657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cloud, fog, texture, background, design, net ...">
            <a:extLst>
              <a:ext uri="{FF2B5EF4-FFF2-40B4-BE49-F238E27FC236}">
                <a16:creationId xmlns:a16="http://schemas.microsoft.com/office/drawing/2014/main" id="{D056C290-4675-46EE-BFC4-51CF20B65C23}"/>
              </a:ext>
            </a:extLst>
          </p:cNvPr>
          <p:cNvPicPr>
            <a:picLocks noChangeAspect="1"/>
          </p:cNvPicPr>
          <p:nvPr/>
        </p:nvPicPr>
        <p:blipFill rotWithShape="1">
          <a:blip r:embed="rId3" cstate="print"/>
          <a:srcRect l="22158" r="6743"/>
          <a:stretch/>
        </p:blipFill>
        <p:spPr>
          <a:xfrm>
            <a:off x="0" y="10"/>
            <a:ext cx="7531608" cy="6857990"/>
          </a:xfrm>
          <a:prstGeom prst="rect">
            <a:avLst/>
          </a:prstGeom>
        </p:spPr>
      </p:pic>
      <p:sp>
        <p:nvSpPr>
          <p:cNvPr id="28" name="Rectangle 27">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7474225" y="905173"/>
            <a:ext cx="4717773" cy="1133939"/>
          </a:xfrm>
        </p:spPr>
        <p:txBody>
          <a:bodyPr anchor="b">
            <a:noAutofit/>
          </a:bodyPr>
          <a:lstStyle/>
          <a:p>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CURRENT PROGRESS &amp; </a:t>
            </a:r>
            <a:r>
              <a:rPr lang="en-US" sz="2800" dirty="0">
                <a:solidFill>
                  <a:srgbClr val="002060"/>
                </a:solidFill>
                <a:latin typeface="Tahoma" panose="020B0604030504040204" pitchFamily="34" charset="0"/>
                <a:ea typeface="Tahoma" panose="020B0604030504040204" pitchFamily="34" charset="0"/>
                <a:cs typeface="Tahoma" panose="020B0604030504040204" pitchFamily="34" charset="0"/>
              </a:rPr>
              <a:t>PLAN IMPLEMENTATION</a:t>
            </a:r>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C4D30EE8-B03B-4DBB-ACF0-1873E1176CF7}"/>
              </a:ext>
            </a:extLst>
          </p:cNvPr>
          <p:cNvCxnSpPr>
            <a:cxnSpLocks/>
          </p:cNvCxnSpPr>
          <p:nvPr/>
        </p:nvCxnSpPr>
        <p:spPr>
          <a:xfrm>
            <a:off x="7531608" y="2637183"/>
            <a:ext cx="0" cy="394914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Subtitle 6">
            <a:extLst>
              <a:ext uri="{FF2B5EF4-FFF2-40B4-BE49-F238E27FC236}">
                <a16:creationId xmlns:a16="http://schemas.microsoft.com/office/drawing/2014/main" id="{87773D5E-696A-42AF-A6DE-D2A581E62CCF}"/>
              </a:ext>
            </a:extLst>
          </p:cNvPr>
          <p:cNvSpPr>
            <a:spLocks noGrp="1"/>
          </p:cNvSpPr>
          <p:nvPr>
            <p:ph type="subTitle" idx="1"/>
          </p:nvPr>
        </p:nvSpPr>
        <p:spPr>
          <a:xfrm>
            <a:off x="99857" y="1656522"/>
            <a:ext cx="3579996" cy="3803373"/>
          </a:xfrm>
        </p:spPr>
        <p:txBody>
          <a:bodyPr>
            <a:normAutofit fontScale="92500" lnSpcReduction="10000"/>
          </a:bodyPr>
          <a:lstStyle/>
          <a:p>
            <a:pPr>
              <a:lnSpc>
                <a:spcPct val="80000"/>
              </a:lnSpc>
            </a:pPr>
            <a:endParaRPr lang="en-US" sz="2600" u="sng" dirty="0">
              <a:solidFill>
                <a:srgbClr val="002060"/>
              </a:solidFill>
            </a:endParaRPr>
          </a:p>
          <a:p>
            <a:pPr>
              <a:lnSpc>
                <a:spcPct val="80000"/>
              </a:lnSpc>
            </a:pPr>
            <a:r>
              <a:rPr lang="en-US" sz="2200" b="1" u="sng" dirty="0">
                <a:solidFill>
                  <a:srgbClr val="002060"/>
                </a:solidFill>
                <a:latin typeface="Tahoma" panose="020B0604030504040204" pitchFamily="34" charset="0"/>
                <a:ea typeface="Tahoma" panose="020B0604030504040204" pitchFamily="34" charset="0"/>
                <a:cs typeface="Tahoma" panose="020B0604030504040204" pitchFamily="34" charset="0"/>
              </a:rPr>
              <a:t>Executions Stages:</a:t>
            </a:r>
          </a:p>
          <a:p>
            <a:pPr>
              <a:lnSpc>
                <a:spcPct val="80000"/>
              </a:lnSpc>
            </a:pPr>
            <a:endParaRPr lang="en-US" sz="2600" u="sng" dirty="0">
              <a:solidFill>
                <a:srgbClr val="002060"/>
              </a:solidFill>
            </a:endParaRPr>
          </a:p>
          <a:p>
            <a:pPr marL="285750" indent="-285750">
              <a:lnSpc>
                <a:spcPct val="8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Nov 4</a:t>
            </a:r>
            <a:r>
              <a:rPr lang="en-US" sz="1900" baseline="30000" dirty="0">
                <a:latin typeface="Times New Roman" panose="02020603050405020304" pitchFamily="18" charset="0"/>
                <a:cs typeface="Times New Roman" panose="02020603050405020304" pitchFamily="18" charset="0"/>
              </a:rPr>
              <a:t>th</a:t>
            </a:r>
            <a:r>
              <a:rPr lang="en-US" sz="1900" dirty="0">
                <a:latin typeface="Times New Roman" panose="02020603050405020304" pitchFamily="18" charset="0"/>
                <a:cs typeface="Times New Roman" panose="02020603050405020304" pitchFamily="18" charset="0"/>
              </a:rPr>
              <a:t> – Design Presentation Submission. </a:t>
            </a:r>
          </a:p>
          <a:p>
            <a:pPr marL="285750" indent="-285750">
              <a:lnSpc>
                <a:spcPct val="8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Nov 6</a:t>
            </a:r>
            <a:r>
              <a:rPr lang="en-US" sz="1900" baseline="30000" dirty="0">
                <a:latin typeface="Times New Roman" panose="02020603050405020304" pitchFamily="18" charset="0"/>
                <a:cs typeface="Times New Roman" panose="02020603050405020304" pitchFamily="18" charset="0"/>
              </a:rPr>
              <a:t>th</a:t>
            </a:r>
            <a:r>
              <a:rPr lang="en-US" sz="1900" dirty="0">
                <a:latin typeface="Times New Roman" panose="02020603050405020304" pitchFamily="18" charset="0"/>
                <a:cs typeface="Times New Roman" panose="02020603050405020304" pitchFamily="18" charset="0"/>
              </a:rPr>
              <a:t> – User Interface (UI) Completion.</a:t>
            </a:r>
          </a:p>
          <a:p>
            <a:pPr marL="285750" indent="-285750">
              <a:lnSpc>
                <a:spcPct val="8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Nov  9</a:t>
            </a:r>
            <a:r>
              <a:rPr lang="en-US" sz="1900" baseline="30000" dirty="0">
                <a:latin typeface="Times New Roman" panose="02020603050405020304" pitchFamily="18" charset="0"/>
                <a:cs typeface="Times New Roman" panose="02020603050405020304" pitchFamily="18" charset="0"/>
              </a:rPr>
              <a:t>th</a:t>
            </a:r>
            <a:r>
              <a:rPr lang="en-US" sz="1900" dirty="0">
                <a:latin typeface="Times New Roman" panose="02020603050405020304" pitchFamily="18" charset="0"/>
                <a:cs typeface="Times New Roman" panose="02020603050405020304" pitchFamily="18" charset="0"/>
              </a:rPr>
              <a:t> – Database Design </a:t>
            </a:r>
          </a:p>
          <a:p>
            <a:pPr marL="285750" indent="-285750">
              <a:lnSpc>
                <a:spcPct val="8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Nov 20</a:t>
            </a:r>
            <a:r>
              <a:rPr lang="en-US" sz="1900" baseline="30000" dirty="0">
                <a:latin typeface="Times New Roman" panose="02020603050405020304" pitchFamily="18" charset="0"/>
                <a:cs typeface="Times New Roman" panose="02020603050405020304" pitchFamily="18" charset="0"/>
              </a:rPr>
              <a:t>th</a:t>
            </a:r>
            <a:r>
              <a:rPr lang="en-US" sz="1900" dirty="0">
                <a:latin typeface="Times New Roman" panose="02020603050405020304" pitchFamily="18" charset="0"/>
                <a:cs typeface="Times New Roman" panose="02020603050405020304" pitchFamily="18" charset="0"/>
              </a:rPr>
              <a:t> – Backend completion</a:t>
            </a:r>
          </a:p>
          <a:p>
            <a:pPr marL="285750" indent="-285750">
              <a:lnSpc>
                <a:spcPct val="8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Nov 28</a:t>
            </a:r>
            <a:r>
              <a:rPr lang="en-US" sz="1900" baseline="30000" dirty="0">
                <a:latin typeface="Times New Roman" panose="02020603050405020304" pitchFamily="18" charset="0"/>
                <a:cs typeface="Times New Roman" panose="02020603050405020304" pitchFamily="18" charset="0"/>
              </a:rPr>
              <a:t>th</a:t>
            </a:r>
            <a:r>
              <a:rPr lang="en-US" sz="1900" dirty="0">
                <a:latin typeface="Times New Roman" panose="02020603050405020304" pitchFamily="18" charset="0"/>
                <a:cs typeface="Times New Roman" panose="02020603050405020304" pitchFamily="18" charset="0"/>
              </a:rPr>
              <a:t> – Testing </a:t>
            </a:r>
          </a:p>
          <a:p>
            <a:pPr marL="285750" indent="-285750">
              <a:lnSpc>
                <a:spcPct val="8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Dec 5</a:t>
            </a:r>
            <a:r>
              <a:rPr lang="en-US" sz="1900" baseline="30000" dirty="0">
                <a:latin typeface="Times New Roman" panose="02020603050405020304" pitchFamily="18" charset="0"/>
                <a:cs typeface="Times New Roman" panose="02020603050405020304" pitchFamily="18" charset="0"/>
              </a:rPr>
              <a:t>th</a:t>
            </a:r>
            <a:r>
              <a:rPr lang="en-US" sz="1900" dirty="0">
                <a:latin typeface="Times New Roman" panose="02020603050405020304" pitchFamily="18" charset="0"/>
                <a:cs typeface="Times New Roman" panose="02020603050405020304" pitchFamily="18" charset="0"/>
              </a:rPr>
              <a:t> – Final testing </a:t>
            </a:r>
          </a:p>
          <a:p>
            <a:pPr marL="285750" indent="-285750">
              <a:lnSpc>
                <a:spcPct val="8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Dec 11</a:t>
            </a:r>
            <a:r>
              <a:rPr lang="en-US" sz="1900" baseline="30000" dirty="0">
                <a:latin typeface="Times New Roman" panose="02020603050405020304" pitchFamily="18" charset="0"/>
                <a:cs typeface="Times New Roman" panose="02020603050405020304" pitchFamily="18" charset="0"/>
              </a:rPr>
              <a:t>th</a:t>
            </a:r>
            <a:r>
              <a:rPr lang="en-US" sz="1900" dirty="0">
                <a:latin typeface="Times New Roman" panose="02020603050405020304" pitchFamily="18" charset="0"/>
                <a:cs typeface="Times New Roman" panose="02020603050405020304" pitchFamily="18" charset="0"/>
              </a:rPr>
              <a:t> – Submission</a:t>
            </a:r>
          </a:p>
        </p:txBody>
      </p:sp>
      <p:sp>
        <p:nvSpPr>
          <p:cNvPr id="12" name="TextBox 11">
            <a:extLst>
              <a:ext uri="{FF2B5EF4-FFF2-40B4-BE49-F238E27FC236}">
                <a16:creationId xmlns:a16="http://schemas.microsoft.com/office/drawing/2014/main" id="{54E70A41-7657-4C0D-96E2-0B1F3D31B4BF}"/>
              </a:ext>
            </a:extLst>
          </p:cNvPr>
          <p:cNvSpPr txBox="1"/>
          <p:nvPr/>
        </p:nvSpPr>
        <p:spPr>
          <a:xfrm>
            <a:off x="7606750" y="2160105"/>
            <a:ext cx="4163569" cy="677108"/>
          </a:xfrm>
          <a:prstGeom prst="rect">
            <a:avLst/>
          </a:prstGeom>
          <a:noFill/>
        </p:spPr>
        <p:txBody>
          <a:bodyPr wrap="square">
            <a:spAutoFit/>
          </a:bodyPr>
          <a:lstStyle/>
          <a:p>
            <a:pPr marL="342900" indent="-342900">
              <a:buFont typeface="Wingdings" panose="05000000000000000000" pitchFamily="2" charset="2"/>
              <a:buChar char="ü"/>
            </a:pPr>
            <a:endParaRPr lang="en-US" sz="2000" b="1" u="sng" dirty="0">
              <a:solidFill>
                <a:schemeClr val="tx2"/>
              </a:solidFill>
              <a:latin typeface="Times New Roman" panose="02020603050405020304" pitchFamily="18" charset="0"/>
              <a:cs typeface="Times New Roman" panose="02020603050405020304" pitchFamily="18" charset="0"/>
            </a:endParaRPr>
          </a:p>
          <a:p>
            <a:endParaRPr lang="en-US" dirty="0"/>
          </a:p>
        </p:txBody>
      </p:sp>
      <p:sp>
        <p:nvSpPr>
          <p:cNvPr id="13" name="TextBox 12">
            <a:extLst>
              <a:ext uri="{FF2B5EF4-FFF2-40B4-BE49-F238E27FC236}">
                <a16:creationId xmlns:a16="http://schemas.microsoft.com/office/drawing/2014/main" id="{710DE583-B0FE-4DF9-A8FF-D1E9EE10C025}"/>
              </a:ext>
            </a:extLst>
          </p:cNvPr>
          <p:cNvSpPr txBox="1"/>
          <p:nvPr/>
        </p:nvSpPr>
        <p:spPr>
          <a:xfrm>
            <a:off x="7612202" y="2532690"/>
            <a:ext cx="4452721" cy="1735860"/>
          </a:xfrm>
          <a:prstGeom prst="rect">
            <a:avLst/>
          </a:prstGeom>
          <a:noFill/>
        </p:spPr>
        <p:txBody>
          <a:bodyPr wrap="square" rtlCol="0">
            <a:spAutoFit/>
          </a:bodyPr>
          <a:lstStyle/>
          <a:p>
            <a:pPr defTabSz="914400">
              <a:lnSpc>
                <a:spcPct val="70000"/>
              </a:lnSpc>
              <a:spcBef>
                <a:spcPts val="1000"/>
              </a:spcBef>
            </a:pPr>
            <a:r>
              <a:rPr lang="en-US" sz="2000" b="1" u="sng" dirty="0">
                <a:solidFill>
                  <a:srgbClr val="002060"/>
                </a:solidFill>
                <a:latin typeface="Tahoma" panose="020B0604030504040204" pitchFamily="34" charset="0"/>
                <a:ea typeface="Tahoma" panose="020B0604030504040204" pitchFamily="34" charset="0"/>
                <a:cs typeface="Tahoma" panose="020B0604030504040204" pitchFamily="34" charset="0"/>
              </a:rPr>
              <a:t>Current Progress: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Initiated with User Interface part.</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Applications have 5 screens of total.</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Completed 3 of them and the remaining are dependent on database.</a:t>
            </a:r>
          </a:p>
        </p:txBody>
      </p:sp>
      <p:pic>
        <p:nvPicPr>
          <p:cNvPr id="15" name="Picture 14" descr="Graphical user interface, application, Teams&#10;&#10;Description automatically generated">
            <a:extLst>
              <a:ext uri="{FF2B5EF4-FFF2-40B4-BE49-F238E27FC236}">
                <a16:creationId xmlns:a16="http://schemas.microsoft.com/office/drawing/2014/main" id="{94EA6475-2225-46B6-89C2-ABE481B3B46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2796" y="50850"/>
            <a:ext cx="3788133" cy="2895591"/>
          </a:xfrm>
          <a:prstGeom prst="rect">
            <a:avLst/>
          </a:prstGeom>
        </p:spPr>
      </p:pic>
      <p:pic>
        <p:nvPicPr>
          <p:cNvPr id="17" name="Picture 16" descr="Graphical user interface, application&#10;&#10;Description automatically generated">
            <a:extLst>
              <a:ext uri="{FF2B5EF4-FFF2-40B4-BE49-F238E27FC236}">
                <a16:creationId xmlns:a16="http://schemas.microsoft.com/office/drawing/2014/main" id="{B56692EB-C5F9-42A5-A0B9-091EB81946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9954" y="2998566"/>
            <a:ext cx="3759855" cy="3835088"/>
          </a:xfrm>
          <a:prstGeom prst="rect">
            <a:avLst/>
          </a:prstGeom>
        </p:spPr>
      </p:pic>
    </p:spTree>
    <p:extLst>
      <p:ext uri="{BB962C8B-B14F-4D97-AF65-F5344CB8AC3E}">
        <p14:creationId xmlns:p14="http://schemas.microsoft.com/office/powerpoint/2010/main" val="125017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cloud, fog, texture, background, design, net ...">
            <a:extLst>
              <a:ext uri="{FF2B5EF4-FFF2-40B4-BE49-F238E27FC236}">
                <a16:creationId xmlns:a16="http://schemas.microsoft.com/office/drawing/2014/main" id="{D056C290-4675-46EE-BFC4-51CF20B65C23}"/>
              </a:ext>
            </a:extLst>
          </p:cNvPr>
          <p:cNvPicPr>
            <a:picLocks noChangeAspect="1"/>
          </p:cNvPicPr>
          <p:nvPr/>
        </p:nvPicPr>
        <p:blipFill rotWithShape="1">
          <a:blip r:embed="rId3" cstate="print"/>
          <a:srcRect l="22158" r="6743"/>
          <a:stretch/>
        </p:blipFill>
        <p:spPr>
          <a:xfrm>
            <a:off x="0" y="10"/>
            <a:ext cx="7531608" cy="6857990"/>
          </a:xfrm>
          <a:prstGeom prst="rect">
            <a:avLst/>
          </a:prstGeom>
        </p:spPr>
      </p:pic>
      <p:sp>
        <p:nvSpPr>
          <p:cNvPr id="28" name="Rectangle 27">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7474226" y="1116099"/>
            <a:ext cx="4397734" cy="816997"/>
          </a:xfrm>
        </p:spPr>
        <p:txBody>
          <a:bodyPr anchor="b">
            <a:noAutofit/>
          </a:bodyPr>
          <a:lstStyle/>
          <a:p>
            <a:r>
              <a:rPr lang="en-US" sz="3200" dirty="0">
                <a:solidFill>
                  <a:srgbClr val="FF0000"/>
                </a:solidFill>
                <a:latin typeface="Tahoma" panose="020B0604030504040204" pitchFamily="34" charset="0"/>
                <a:ea typeface="Tahoma" panose="020B0604030504040204" pitchFamily="34" charset="0"/>
                <a:cs typeface="Tahoma" panose="020B0604030504040204" pitchFamily="34" charset="0"/>
              </a:rPr>
              <a:t>Conclusion</a:t>
            </a:r>
            <a:endParaRPr lang="en-US" sz="3200"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C4D30EE8-B03B-4DBB-ACF0-1873E1176CF7}"/>
              </a:ext>
            </a:extLst>
          </p:cNvPr>
          <p:cNvCxnSpPr>
            <a:cxnSpLocks/>
          </p:cNvCxnSpPr>
          <p:nvPr/>
        </p:nvCxnSpPr>
        <p:spPr>
          <a:xfrm>
            <a:off x="7531608" y="2637183"/>
            <a:ext cx="0" cy="394914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Subtitle 6">
            <a:extLst>
              <a:ext uri="{FF2B5EF4-FFF2-40B4-BE49-F238E27FC236}">
                <a16:creationId xmlns:a16="http://schemas.microsoft.com/office/drawing/2014/main" id="{87773D5E-696A-42AF-A6DE-D2A581E62CCF}"/>
              </a:ext>
            </a:extLst>
          </p:cNvPr>
          <p:cNvSpPr>
            <a:spLocks noGrp="1"/>
          </p:cNvSpPr>
          <p:nvPr>
            <p:ph type="subTitle" idx="1"/>
          </p:nvPr>
        </p:nvSpPr>
        <p:spPr>
          <a:xfrm>
            <a:off x="316992" y="1960267"/>
            <a:ext cx="7170486" cy="4626064"/>
          </a:xfrm>
        </p:spPr>
        <p:txBody>
          <a:bodyPr>
            <a:normAutofit/>
          </a:bodyPr>
          <a:lstStyle/>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We are using different concepts of Distributed Computing like availability, consistency, durability. Blood Buddy main motto is to share information to their appropriate destinations. Initiated with filtering the receiver geographic location and delivering the information to donors, that matches the receiver’s blood group in the form of notifications which increases the response rates.</a:t>
            </a:r>
          </a:p>
        </p:txBody>
      </p:sp>
      <p:sp>
        <p:nvSpPr>
          <p:cNvPr id="3" name="TextBox 2">
            <a:extLst>
              <a:ext uri="{FF2B5EF4-FFF2-40B4-BE49-F238E27FC236}">
                <a16:creationId xmlns:a16="http://schemas.microsoft.com/office/drawing/2014/main" id="{39B0B2D6-A14F-4DFD-B3F3-0CDCA8EC6C78}"/>
              </a:ext>
            </a:extLst>
          </p:cNvPr>
          <p:cNvSpPr txBox="1"/>
          <p:nvPr/>
        </p:nvSpPr>
        <p:spPr>
          <a:xfrm>
            <a:off x="8282609" y="5510973"/>
            <a:ext cx="2769702" cy="707886"/>
          </a:xfrm>
          <a:prstGeom prst="rect">
            <a:avLst/>
          </a:prstGeom>
          <a:noFill/>
        </p:spPr>
        <p:txBody>
          <a:bodyPr wrap="squar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Thank you </a:t>
            </a:r>
          </a:p>
          <a:p>
            <a:pPr algn="ctr"/>
            <a:r>
              <a:rPr lang="en-US" sz="2000" b="1" dirty="0">
                <a:solidFill>
                  <a:srgbClr val="FF0000"/>
                </a:solidFill>
                <a:latin typeface="Times New Roman" panose="02020603050405020304" pitchFamily="18" charset="0"/>
                <a:cs typeface="Times New Roman" panose="02020603050405020304" pitchFamily="18" charset="0"/>
              </a:rPr>
              <a:t>DC DYNAMITES</a:t>
            </a:r>
          </a:p>
        </p:txBody>
      </p:sp>
    </p:spTree>
    <p:extLst>
      <p:ext uri="{BB962C8B-B14F-4D97-AF65-F5344CB8AC3E}">
        <p14:creationId xmlns:p14="http://schemas.microsoft.com/office/powerpoint/2010/main" val="187083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2.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4881</TotalTime>
  <Words>398</Words>
  <Application>Microsoft Office PowerPoint</Application>
  <PresentationFormat>Widescreen</PresentationFormat>
  <Paragraphs>58</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Neue Haas Grotesk Text Pro</vt:lpstr>
      <vt:lpstr>Tahoma</vt:lpstr>
      <vt:lpstr>Times New Roman</vt:lpstr>
      <vt:lpstr>Wingdings</vt:lpstr>
      <vt:lpstr>AccentBoxVTI</vt:lpstr>
      <vt:lpstr>BLOOD BUDDY</vt:lpstr>
      <vt:lpstr>TARGET MARKET &amp; VALUE PROPOSITIONS</vt:lpstr>
      <vt:lpstr>WINNING FEATURES &amp; JUSTIFICATION</vt:lpstr>
      <vt:lpstr>PROCESS OVERVIEW</vt:lpstr>
      <vt:lpstr>CURRENT PROGRESS &amp; PLAN IMPLEMENTATION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Rohith Babu Ginjupalli</cp:lastModifiedBy>
  <cp:revision>18</cp:revision>
  <dcterms:created xsi:type="dcterms:W3CDTF">2021-09-27T21:06:15Z</dcterms:created>
  <dcterms:modified xsi:type="dcterms:W3CDTF">2021-11-04T05:23:37Z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