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0" d="100"/>
          <a:sy n="60" d="100"/>
        </p:scale>
        <p:origin x="9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5/11/2023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5/11/2023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2291" y="614992"/>
            <a:ext cx="10993549" cy="1475013"/>
          </a:xfrm>
        </p:spPr>
        <p:txBody>
          <a:bodyPr>
            <a:normAutofit/>
          </a:bodyPr>
          <a:lstStyle/>
          <a:p>
            <a:r>
              <a:rPr lang="en-US" b="1" dirty="0">
                <a:latin typeface="Segoe UI Symbol" panose="020B0502040204020203" pitchFamily="34" charset="0"/>
                <a:ea typeface="Segoe UI Symbol" panose="020B0502040204020203" pitchFamily="34" charset="0"/>
              </a:rPr>
              <a:t>Execution of Python Project with Docker Container</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TextBox 3">
            <a:extLst>
              <a:ext uri="{FF2B5EF4-FFF2-40B4-BE49-F238E27FC236}">
                <a16:creationId xmlns:a16="http://schemas.microsoft.com/office/drawing/2014/main" id="{959BB4EF-643B-FA1C-4D94-51EFEB553D33}"/>
              </a:ext>
            </a:extLst>
          </p:cNvPr>
          <p:cNvSpPr txBox="1"/>
          <p:nvPr/>
        </p:nvSpPr>
        <p:spPr>
          <a:xfrm>
            <a:off x="7777723" y="2231993"/>
            <a:ext cx="3798117" cy="830997"/>
          </a:xfrm>
          <a:prstGeom prst="rect">
            <a:avLst/>
          </a:prstGeom>
          <a:noFill/>
        </p:spPr>
        <p:txBody>
          <a:bodyPr wrap="square" rtlCol="0">
            <a:spAutoFit/>
          </a:bodyPr>
          <a:lstStyle/>
          <a:p>
            <a:r>
              <a:rPr lang="en-US" sz="2400" dirty="0">
                <a:latin typeface="Segoe UI Variable Display" pitchFamily="2" charset="0"/>
              </a:rPr>
              <a:t>Sai</a:t>
            </a:r>
            <a:r>
              <a:rPr lang="en-US" sz="2000" dirty="0">
                <a:latin typeface="Segoe UI Variable Display" pitchFamily="2" charset="0"/>
              </a:rPr>
              <a:t> </a:t>
            </a:r>
            <a:r>
              <a:rPr lang="en-US" sz="2400" dirty="0">
                <a:latin typeface="Segoe UI Variable Display" pitchFamily="2" charset="0"/>
              </a:rPr>
              <a:t>Rohith</a:t>
            </a:r>
            <a:r>
              <a:rPr lang="en-US" sz="2000" dirty="0">
                <a:latin typeface="Segoe UI Variable Display" pitchFamily="2" charset="0"/>
              </a:rPr>
              <a:t> </a:t>
            </a:r>
            <a:r>
              <a:rPr lang="en-US" sz="2400" dirty="0" err="1">
                <a:latin typeface="Segoe UI Variable Display" pitchFamily="2" charset="0"/>
              </a:rPr>
              <a:t>Bhogaraju</a:t>
            </a:r>
            <a:r>
              <a:rPr lang="en-US" sz="2400" dirty="0">
                <a:latin typeface="Segoe UI Variable Display" pitchFamily="2" charset="0"/>
              </a:rPr>
              <a:t>, U01881221</a:t>
            </a:r>
            <a:endParaRPr lang="en-IN" sz="2000" dirty="0">
              <a:latin typeface="Segoe UI Variable Display" pitchFamily="2" charset="0"/>
            </a:endParaRPr>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A436165-E67E-FEE8-E7BC-C81067BADC13}"/>
              </a:ext>
            </a:extLst>
          </p:cNvPr>
          <p:cNvSpPr>
            <a:spLocks noGrp="1"/>
          </p:cNvSpPr>
          <p:nvPr>
            <p:ph idx="1"/>
          </p:nvPr>
        </p:nvSpPr>
        <p:spPr>
          <a:xfrm>
            <a:off x="106326" y="648586"/>
            <a:ext cx="12085674" cy="6209414"/>
          </a:xfrm>
        </p:spPr>
        <p:txBody>
          <a:bodyPr>
            <a:normAutofit lnSpcReduction="10000"/>
          </a:bodyPr>
          <a:lstStyle/>
          <a:p>
            <a:pPr marL="0" indent="0">
              <a:buNone/>
            </a:pPr>
            <a:r>
              <a:rPr lang="en-US" sz="1800" b="1" dirty="0">
                <a:latin typeface="Segoe UI Symbol" panose="020B0502040204020203" pitchFamily="34" charset="0"/>
                <a:ea typeface="Segoe UI Symbol" panose="020B0502040204020203" pitchFamily="34" charset="0"/>
              </a:rPr>
              <a:t>The execution of a Python project using a Docker container involves the following steps: </a:t>
            </a:r>
          </a:p>
          <a:p>
            <a:r>
              <a:rPr lang="en-US" sz="1800" dirty="0">
                <a:latin typeface="Segoe UI Symbol" panose="020B0502040204020203" pitchFamily="34" charset="0"/>
                <a:ea typeface="Segoe UI Symbol" panose="020B0502040204020203" pitchFamily="34" charset="0"/>
              </a:rPr>
              <a:t>Project Setup: The project files, including the app.py file and JSON data file, are organized and placed in a single folder.</a:t>
            </a:r>
          </a:p>
          <a:p>
            <a:r>
              <a:rPr lang="en-US" sz="1800" dirty="0">
                <a:latin typeface="Segoe UI Symbol" panose="020B0502040204020203" pitchFamily="34" charset="0"/>
                <a:ea typeface="Segoe UI Symbol" panose="020B0502040204020203" pitchFamily="34" charset="0"/>
              </a:rPr>
              <a:t>Docker file Creation: In the Docker terminal, the "touch Docker file" command is used to create the Docker file. The Docker file is responsible for defining the environment and specifications for the Docker container.</a:t>
            </a:r>
          </a:p>
          <a:p>
            <a:r>
              <a:rPr lang="en-US" sz="1800" dirty="0">
                <a:latin typeface="Segoe UI Symbol" panose="020B0502040204020203" pitchFamily="34" charset="0"/>
                <a:ea typeface="Segoe UI Symbol" panose="020B0502040204020203" pitchFamily="34" charset="0"/>
              </a:rPr>
              <a:t>Docker Image Creation: The Docker image is created by running the command "docker build -t docker-python .". This command builds the Docker image based on the instructions provided in the Docker file. The "-t" flag assigns a name (in this case, "docker-python") to the image.</a:t>
            </a:r>
          </a:p>
          <a:p>
            <a:r>
              <a:rPr lang="en-US" sz="1800" dirty="0">
                <a:latin typeface="Segoe UI Symbol" panose="020B0502040204020203" pitchFamily="34" charset="0"/>
                <a:ea typeface="Segoe UI Symbol" panose="020B0502040204020203" pitchFamily="34" charset="0"/>
              </a:rPr>
              <a:t>Image Verification: The created image can be checked using the "docker images" command. This command displays a list of available Docker images, including the recently created "docker- python“ image.</a:t>
            </a:r>
          </a:p>
          <a:p>
            <a:r>
              <a:rPr lang="en-US" sz="1800" dirty="0">
                <a:latin typeface="Segoe UI Symbol" panose="020B0502040204020203" pitchFamily="34" charset="0"/>
                <a:ea typeface="Segoe UI Symbol" panose="020B0502040204020203" pitchFamily="34" charset="0"/>
              </a:rPr>
              <a:t>Running the Container: The next step is to run the app image inside a Docker container. This is achieved using the command "docker run -d -p 8050:8050 docker-python". The "-d" flag runs the container in detached mode, while the "-p" flag maps the port 8050 of the host to the port 8050 of the container.</a:t>
            </a:r>
          </a:p>
          <a:p>
            <a:r>
              <a:rPr lang="en-US" sz="1800" dirty="0">
                <a:latin typeface="Segoe UI Symbol" panose="020B0502040204020203" pitchFamily="34" charset="0"/>
                <a:ea typeface="Segoe UI Symbol" panose="020B0502040204020203" pitchFamily="34" charset="0"/>
              </a:rPr>
              <a:t>Verifying the Container: To confirm that the Docker container is running, the command "docker </a:t>
            </a:r>
            <a:r>
              <a:rPr lang="en-US" sz="1800" dirty="0" err="1">
                <a:latin typeface="Segoe UI Symbol" panose="020B0502040204020203" pitchFamily="34" charset="0"/>
                <a:ea typeface="Segoe UI Symbol" panose="020B0502040204020203" pitchFamily="34" charset="0"/>
              </a:rPr>
              <a:t>ps</a:t>
            </a:r>
            <a:r>
              <a:rPr lang="en-US" sz="1800" dirty="0">
                <a:latin typeface="Segoe UI Symbol" panose="020B0502040204020203" pitchFamily="34" charset="0"/>
                <a:ea typeface="Segoe UI Symbol" panose="020B0502040204020203" pitchFamily="34" charset="0"/>
              </a:rPr>
              <a:t>" is used. This command displays a list of active Docker containers, including the newly created container running the "docker-python" image.</a:t>
            </a:r>
          </a:p>
          <a:p>
            <a:r>
              <a:rPr lang="en-US" sz="1800" dirty="0">
                <a:latin typeface="Segoe UI Symbol" panose="020B0502040204020203" pitchFamily="34" charset="0"/>
                <a:ea typeface="Segoe UI Symbol" panose="020B0502040204020203" pitchFamily="34" charset="0"/>
              </a:rPr>
              <a:t>By following these steps, the Python project is successfully executed using a Docker container. The containerization ensures the project's portability, consistency, and reproducibility across different environments.</a:t>
            </a:r>
            <a:endParaRPr lang="en-IN" sz="1800"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E5C010-ECF6-C717-E642-B132991A0E19}"/>
              </a:ext>
            </a:extLst>
          </p:cNvPr>
          <p:cNvSpPr txBox="1"/>
          <p:nvPr/>
        </p:nvSpPr>
        <p:spPr>
          <a:xfrm>
            <a:off x="116959" y="671691"/>
            <a:ext cx="11887200" cy="5909310"/>
          </a:xfrm>
          <a:prstGeom prst="rect">
            <a:avLst/>
          </a:prstGeom>
          <a:noFill/>
        </p:spPr>
        <p:txBody>
          <a:bodyPr wrap="square" rtlCol="0">
            <a:spAutoFit/>
          </a:bodyPr>
          <a:lstStyle/>
          <a:p>
            <a:r>
              <a:rPr lang="en-US" b="1" dirty="0">
                <a:latin typeface="Segoe UI Symbol" panose="020B0502040204020203" pitchFamily="34" charset="0"/>
                <a:ea typeface="Segoe UI Symbol" panose="020B0502040204020203" pitchFamily="34" charset="0"/>
              </a:rPr>
              <a:t>Python Project Data Model</a:t>
            </a:r>
          </a:p>
          <a:p>
            <a:endParaRPr lang="en-US" dirty="0">
              <a:latin typeface="Segoe UI Symbol" panose="020B0502040204020203" pitchFamily="34" charset="0"/>
              <a:ea typeface="Segoe UI Symbol" panose="020B0502040204020203" pitchFamily="34" charset="0"/>
            </a:endParaRPr>
          </a:p>
          <a:p>
            <a:r>
              <a:rPr lang="en-US" dirty="0">
                <a:latin typeface="Segoe UI Symbol" panose="020B0502040204020203" pitchFamily="34" charset="0"/>
                <a:ea typeface="Segoe UI Symbol" panose="020B0502040204020203" pitchFamily="34" charset="0"/>
              </a:rPr>
              <a:t>The data model used in the Python project provides a structured approach to manage and process book-related data. The model includes entities such as books, orders, and their relationships, allowing for efficient organization and retrieval of information. </a:t>
            </a:r>
          </a:p>
          <a:p>
            <a:endParaRPr lang="en-US" dirty="0">
              <a:latin typeface="Segoe UI Symbol" panose="020B0502040204020203" pitchFamily="34" charset="0"/>
              <a:ea typeface="Segoe UI Symbol" panose="020B0502040204020203" pitchFamily="34" charset="0"/>
            </a:endParaRPr>
          </a:p>
          <a:p>
            <a:r>
              <a:rPr lang="en-US" dirty="0">
                <a:latin typeface="Segoe UI Symbol" panose="020B0502040204020203" pitchFamily="34" charset="0"/>
                <a:ea typeface="Segoe UI Symbol" panose="020B0502040204020203" pitchFamily="34" charset="0"/>
              </a:rPr>
              <a:t>Within the data model, various methods and functions are implemented to facilitate data access, manipulation, and retrieval operations. These functions enable tasks such as searching for books by their unique IDs, updating book details, adding new orders, retrieving order information, and performing other relevant operations on the data.</a:t>
            </a:r>
          </a:p>
          <a:p>
            <a:endParaRPr lang="en-US" dirty="0">
              <a:latin typeface="Segoe UI Symbol" panose="020B0502040204020203" pitchFamily="34" charset="0"/>
              <a:ea typeface="Segoe UI Symbol" panose="020B0502040204020203" pitchFamily="34" charset="0"/>
            </a:endParaRPr>
          </a:p>
          <a:p>
            <a:r>
              <a:rPr lang="en-US" dirty="0">
                <a:latin typeface="Segoe UI Symbol" panose="020B0502040204020203" pitchFamily="34" charset="0"/>
                <a:ea typeface="Segoe UI Symbol" panose="020B0502040204020203" pitchFamily="34" charset="0"/>
              </a:rPr>
              <a:t>To ensure data persistence, the model utilizes a JSON file as the storage mechanism. The JSON file serves as a repository to store and retrieve book and order information, maintaining data integrity even when the application is restarted or moved to different environments. </a:t>
            </a:r>
          </a:p>
          <a:p>
            <a:endParaRPr lang="en-US" dirty="0">
              <a:latin typeface="Segoe UI Symbol" panose="020B0502040204020203" pitchFamily="34" charset="0"/>
              <a:ea typeface="Segoe UI Symbol" panose="020B0502040204020203" pitchFamily="34" charset="0"/>
            </a:endParaRPr>
          </a:p>
          <a:p>
            <a:r>
              <a:rPr lang="en-US" dirty="0">
                <a:latin typeface="Segoe UI Symbol" panose="020B0502040204020203" pitchFamily="34" charset="0"/>
                <a:ea typeface="Segoe UI Symbol" panose="020B0502040204020203" pitchFamily="34" charset="0"/>
              </a:rPr>
              <a:t>The integration of the data model with the Docker container environment ensures the seamless handling of book-related data. By encapsulating the data and its associated operations within the container, the application can efficiently manage books and orders, providing a reliable and scalable solution.</a:t>
            </a:r>
          </a:p>
          <a:p>
            <a:endParaRPr lang="en-US" dirty="0">
              <a:latin typeface="Segoe UI Symbol" panose="020B0502040204020203" pitchFamily="34" charset="0"/>
              <a:ea typeface="Segoe UI Symbol" panose="020B0502040204020203" pitchFamily="34" charset="0"/>
            </a:endParaRPr>
          </a:p>
          <a:p>
            <a:r>
              <a:rPr lang="en-US" dirty="0">
                <a:latin typeface="Segoe UI Symbol" panose="020B0502040204020203" pitchFamily="34" charset="0"/>
                <a:ea typeface="Segoe UI Symbol" panose="020B0502040204020203" pitchFamily="34" charset="0"/>
              </a:rPr>
              <a:t>Overall, the combination of the Python project, the data model, and the Docker containerization provides a robust and flexible platform for managing and processing book-related data, ensuring an optimized and user-friendly experience.</a:t>
            </a:r>
            <a:endParaRPr lang="en-IN" dirty="0">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9975601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{CE3B6617-1974-441C-AE3B-73795C181FEE}tf33552983_win32</Template>
  <TotalTime>24</TotalTime>
  <Words>563</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Franklin Gothic Book</vt:lpstr>
      <vt:lpstr>Franklin Gothic Demi</vt:lpstr>
      <vt:lpstr>Segoe UI Symbol</vt:lpstr>
      <vt:lpstr>Segoe UI Variable Display</vt:lpstr>
      <vt:lpstr>Wingdings 2</vt:lpstr>
      <vt:lpstr>DividendVTI</vt:lpstr>
      <vt:lpstr>Execution of Python Project with Docker Container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Execution of Python Project with Docker Container</dc:title>
  <dc:creator>Neha yeddanapalli</dc:creator>
  <cp:lastModifiedBy>Neha yeddanapalli</cp:lastModifiedBy>
  <cp:revision>4</cp:revision>
  <dcterms:created xsi:type="dcterms:W3CDTF">2023-05-11T03:49:22Z</dcterms:created>
  <dcterms:modified xsi:type="dcterms:W3CDTF">2023-05-11T04:32:57Z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