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AD03-E358-41CB-86E3-13547162DCD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C43B-9E89-4A92-B876-077A1D9E212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50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AD03-E358-41CB-86E3-13547162DCD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C43B-9E89-4A92-B876-077A1D9E2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96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AD03-E358-41CB-86E3-13547162DCD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C43B-9E89-4A92-B876-077A1D9E2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37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AD03-E358-41CB-86E3-13547162DCD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C43B-9E89-4A92-B876-077A1D9E2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47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AD03-E358-41CB-86E3-13547162DCD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C43B-9E89-4A92-B876-077A1D9E212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56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AD03-E358-41CB-86E3-13547162DCD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C43B-9E89-4A92-B876-077A1D9E2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83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AD03-E358-41CB-86E3-13547162DCD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C43B-9E89-4A92-B876-077A1D9E2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25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AD03-E358-41CB-86E3-13547162DCD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C43B-9E89-4A92-B876-077A1D9E2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28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AD03-E358-41CB-86E3-13547162DCD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C43B-9E89-4A92-B876-077A1D9E2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1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80AD03-E358-41CB-86E3-13547162DCD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9FC43B-9E89-4A92-B876-077A1D9E2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67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AD03-E358-41CB-86E3-13547162DCD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C43B-9E89-4A92-B876-077A1D9E2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07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80AD03-E358-41CB-86E3-13547162DCD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9FC43B-9E89-4A92-B876-077A1D9E212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03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jectengineer.net/25-example-project-deliverabl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24000"/>
            <a:ext cx="10058400" cy="886691"/>
          </a:xfrm>
          <a:ln w="952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dirty="0" smtClean="0"/>
              <a:t>Title of the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1097279" y="3269672"/>
            <a:ext cx="3377739" cy="2599421"/>
          </a:xfrm>
        </p:spPr>
        <p:txBody>
          <a:bodyPr/>
          <a:lstStyle/>
          <a:p>
            <a:pPr algn="l"/>
            <a:r>
              <a:rPr lang="en-IN" dirty="0" smtClean="0"/>
              <a:t>Team </a:t>
            </a:r>
            <a:r>
              <a:rPr lang="en-IN" dirty="0" smtClean="0"/>
              <a:t>Members</a:t>
            </a:r>
          </a:p>
          <a:p>
            <a:pPr algn="l"/>
            <a:r>
              <a:rPr lang="en-US" dirty="0" smtClean="0"/>
              <a:t>USN 		Name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5708" y="3269671"/>
            <a:ext cx="4269971" cy="2599423"/>
          </a:xfrm>
        </p:spPr>
        <p:txBody>
          <a:bodyPr/>
          <a:lstStyle/>
          <a:p>
            <a:r>
              <a:rPr lang="en-IN" dirty="0" smtClean="0"/>
              <a:t>Guided By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38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63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Any questions – Thank you.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99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State the current Scenario of your problem statement</a:t>
            </a:r>
          </a:p>
          <a:p>
            <a:r>
              <a:rPr lang="en-US" dirty="0" smtClean="0"/>
              <a:t>Problems </a:t>
            </a:r>
            <a:r>
              <a:rPr lang="en-US" dirty="0"/>
              <a:t>in the current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The need to solve the same</a:t>
            </a:r>
          </a:p>
          <a:p>
            <a:r>
              <a:rPr lang="en-US" dirty="0" smtClean="0"/>
              <a:t>Mention what problems the project aims to solve. </a:t>
            </a:r>
          </a:p>
          <a:p>
            <a:r>
              <a:rPr lang="en-US" dirty="0" smtClean="0"/>
              <a:t>(Results and conclusion to be mentioned later)</a:t>
            </a:r>
          </a:p>
          <a:p>
            <a:r>
              <a:rPr lang="en-US" dirty="0" smtClean="0"/>
              <a:t> [A summary </a:t>
            </a:r>
            <a:r>
              <a:rPr lang="en-US" dirty="0"/>
              <a:t>that identifies the purpose, problem, methods, results, and conclusion of your </a:t>
            </a:r>
            <a:r>
              <a:rPr lang="en-US" dirty="0" smtClean="0"/>
              <a:t>work ]</a:t>
            </a:r>
          </a:p>
        </p:txBody>
      </p:sp>
    </p:spTree>
    <p:extLst>
      <p:ext uri="{BB962C8B-B14F-4D97-AF65-F5344CB8AC3E}">
        <p14:creationId xmlns:p14="http://schemas.microsoft.com/office/powerpoint/2010/main" val="313305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Mention in depth all keywords required for understanding the problem statement</a:t>
            </a:r>
          </a:p>
          <a:p>
            <a:r>
              <a:rPr lang="en-IN" dirty="0" smtClean="0"/>
              <a:t>Definitions</a:t>
            </a:r>
          </a:p>
          <a:p>
            <a:r>
              <a:rPr lang="en-IN" dirty="0" smtClean="0"/>
              <a:t>Terms &amp; Concepts</a:t>
            </a:r>
          </a:p>
          <a:p>
            <a:r>
              <a:rPr lang="en-IN" dirty="0" smtClean="0"/>
              <a:t>Performance measures</a:t>
            </a:r>
          </a:p>
          <a:p>
            <a:r>
              <a:rPr lang="en-IN" dirty="0" smtClean="0"/>
              <a:t>Current technologies.</a:t>
            </a:r>
          </a:p>
          <a:p>
            <a:r>
              <a:rPr lang="en-IN" dirty="0" smtClean="0"/>
              <a:t>Applications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50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Overall description of the work.  Exactly where the project problem begin and ends</a:t>
            </a:r>
          </a:p>
          <a:p>
            <a:r>
              <a:rPr lang="en-US" dirty="0"/>
              <a:t>Deliverables.  What </a:t>
            </a:r>
            <a:r>
              <a:rPr lang="en-US" dirty="0">
                <a:hlinkClick r:id="rId2"/>
              </a:rPr>
              <a:t>will be produced</a:t>
            </a:r>
            <a:r>
              <a:rPr lang="en-US" dirty="0"/>
              <a:t> by the project, and what are its key features? </a:t>
            </a:r>
          </a:p>
          <a:p>
            <a:r>
              <a:rPr lang="en-US" dirty="0"/>
              <a:t>Justification for the project.</a:t>
            </a:r>
          </a:p>
          <a:p>
            <a:r>
              <a:rPr lang="en-US" dirty="0" smtClean="0"/>
              <a:t>Constraints </a:t>
            </a:r>
            <a:r>
              <a:rPr lang="en-US" dirty="0"/>
              <a:t>or   Assumptions or  Inclusions/Exclusions.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80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 and Issues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Mention the challenges </a:t>
            </a:r>
          </a:p>
          <a:p>
            <a:r>
              <a:rPr lang="en-IN" dirty="0" smtClean="0"/>
              <a:t>[Split the problem statements into sub problems]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24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problem statement is usually one or two sentences. It should explain the problem clearly and the process to address the problem. A problem statement will outline the negative points of the current situation and explain why this matters..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96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Objective – 1:</a:t>
            </a:r>
          </a:p>
          <a:p>
            <a:r>
              <a:rPr lang="en-IN" dirty="0" smtClean="0"/>
              <a:t>Objective – 2: 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168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Related Works /Literature Survey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187094"/>
              </p:ext>
            </p:extLst>
          </p:nvPr>
        </p:nvGraphicFramePr>
        <p:xfrm>
          <a:off x="1096963" y="1846263"/>
          <a:ext cx="100584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991">
                  <a:extLst>
                    <a:ext uri="{9D8B030D-6E8A-4147-A177-3AD203B41FA5}">
                      <a16:colId xmlns:a16="http://schemas.microsoft.com/office/drawing/2014/main" val="1877319345"/>
                    </a:ext>
                  </a:extLst>
                </a:gridCol>
                <a:gridCol w="3922644">
                  <a:extLst>
                    <a:ext uri="{9D8B030D-6E8A-4147-A177-3AD203B41FA5}">
                      <a16:colId xmlns:a16="http://schemas.microsoft.com/office/drawing/2014/main" val="708261993"/>
                    </a:ext>
                  </a:extLst>
                </a:gridCol>
                <a:gridCol w="2713383">
                  <a:extLst>
                    <a:ext uri="{9D8B030D-6E8A-4147-A177-3AD203B41FA5}">
                      <a16:colId xmlns:a16="http://schemas.microsoft.com/office/drawing/2014/main" val="3759182000"/>
                    </a:ext>
                  </a:extLst>
                </a:gridCol>
                <a:gridCol w="2713383">
                  <a:extLst>
                    <a:ext uri="{9D8B030D-6E8A-4147-A177-3AD203B41FA5}">
                      <a16:colId xmlns:a16="http://schemas.microsoft.com/office/drawing/2014/main" val="2669231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Sl</a:t>
                      </a:r>
                      <a:r>
                        <a:rPr lang="en-IN" baseline="0" dirty="0" smtClean="0"/>
                        <a:t> No</a:t>
                      </a:r>
                      <a:endParaRPr lang="en-IN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Paper</a:t>
                      </a:r>
                      <a:r>
                        <a:rPr lang="en-IN" baseline="0" dirty="0" smtClean="0"/>
                        <a:t> Title, Authors,  Year of Publication</a:t>
                      </a:r>
                      <a:endParaRPr lang="en-IN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Abstract</a:t>
                      </a:r>
                      <a:r>
                        <a:rPr lang="en-IN" baseline="0" dirty="0" smtClean="0"/>
                        <a:t> of the paper with techniques mentioned</a:t>
                      </a:r>
                      <a:endParaRPr lang="en-IN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Limitations</a:t>
                      </a:r>
                      <a:endParaRPr lang="en-IN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372347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(Should include</a:t>
                      </a:r>
                      <a:r>
                        <a:rPr lang="en-IN" baseline="0" dirty="0" smtClean="0"/>
                        <a:t> 12 papers minimum.</a:t>
                      </a:r>
                      <a:endParaRPr lang="en-IN" dirty="0"/>
                    </a:p>
                  </a:txBody>
                  <a:tcPr marL="87465" marR="87465"/>
                </a:tc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 marL="87465" marR="87465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433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00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9752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</TotalTime>
  <Words>203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Title of the Project</vt:lpstr>
      <vt:lpstr>Abstract</vt:lpstr>
      <vt:lpstr>Introduction</vt:lpstr>
      <vt:lpstr>Scope</vt:lpstr>
      <vt:lpstr>Challenges and Issues</vt:lpstr>
      <vt:lpstr>Problem Statement</vt:lpstr>
      <vt:lpstr>Objectives</vt:lpstr>
      <vt:lpstr>Related Works /Literature Survey</vt:lpstr>
      <vt:lpstr>Design</vt:lpstr>
      <vt:lpstr>Methodology</vt:lpstr>
      <vt:lpstr>Any questions – 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Admin</dc:creator>
  <cp:lastModifiedBy>Admin</cp:lastModifiedBy>
  <cp:revision>11</cp:revision>
  <dcterms:created xsi:type="dcterms:W3CDTF">2020-02-04T09:15:24Z</dcterms:created>
  <dcterms:modified xsi:type="dcterms:W3CDTF">2021-03-18T04:24:34Z</dcterms:modified>
</cp:coreProperties>
</file>