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5" r:id="rId3"/>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80abba08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80abba08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b9ef73c4f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b9ef73c4f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b220734a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b220734a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80abba08d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80abba08d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b220734a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b220734a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80abba08d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80abba08d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b25791a6f6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b25791a6f6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80abba08d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80abba08d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b25791a6f6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b25791a6f6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80abba08d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80abba08d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b220734ac3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b220734ac3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b220734ac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b220734ac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80abba08de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80abba08de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b220734ac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b220734ac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80729f9b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80729f9b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b220734ac3_2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b220734ac3_2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0a7be6e97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0a7be6e97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2b09410e82_0_2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2b09410e82_0_2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b09410e8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b09410e8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28c1208e2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28c1208e2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b220734a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b220734a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a7be6e9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0a7be6e9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a7be6e973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a7be6e973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a7be6e97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a7be6e97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b9ef73c4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b9ef73c4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867250" y="3967995"/>
            <a:ext cx="4857600" cy="50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p:nvPr>
            <p:ph type="ctrTitle"/>
          </p:nvPr>
        </p:nvSpPr>
        <p:spPr>
          <a:xfrm>
            <a:off x="717750" y="539500"/>
            <a:ext cx="6073500" cy="3156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200"/>
              <a:buNone/>
              <a:defRPr sz="53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11"/>
          <p:cNvSpPr txBox="1"/>
          <p:nvPr>
            <p:ph hasCustomPrompt="1" type="title"/>
          </p:nvPr>
        </p:nvSpPr>
        <p:spPr>
          <a:xfrm>
            <a:off x="1284275" y="2029150"/>
            <a:ext cx="6562500" cy="108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9" name="Google Shape;99;p11"/>
          <p:cNvSpPr txBox="1"/>
          <p:nvPr>
            <p:ph idx="1" type="subTitle"/>
          </p:nvPr>
        </p:nvSpPr>
        <p:spPr>
          <a:xfrm>
            <a:off x="2331836" y="3573988"/>
            <a:ext cx="4488900" cy="497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0" name="Shape 100"/>
        <p:cNvGrpSpPr/>
        <p:nvPr/>
      </p:nvGrpSpPr>
      <p:grpSpPr>
        <a:xfrm>
          <a:off x="0" y="0"/>
          <a:ext cx="0" cy="0"/>
          <a:chOff x="0" y="0"/>
          <a:chExt cx="0" cy="0"/>
        </a:xfrm>
      </p:grpSpPr>
      <p:sp>
        <p:nvSpPr>
          <p:cNvPr id="101" name="Google Shape;101;p12"/>
          <p:cNvSpPr/>
          <p:nvPr/>
        </p:nvSpPr>
        <p:spPr>
          <a:xfrm>
            <a:off x="-7200" y="-14375"/>
            <a:ext cx="9151200" cy="51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_1">
    <p:spTree>
      <p:nvGrpSpPr>
        <p:cNvPr id="102" name="Shape 102"/>
        <p:cNvGrpSpPr/>
        <p:nvPr/>
      </p:nvGrpSpPr>
      <p:grpSpPr>
        <a:xfrm>
          <a:off x="0" y="0"/>
          <a:ext cx="0" cy="0"/>
          <a:chOff x="0" y="0"/>
          <a:chExt cx="0" cy="0"/>
        </a:xfrm>
      </p:grpSpPr>
      <p:sp>
        <p:nvSpPr>
          <p:cNvPr id="103" name="Google Shape;103;p13"/>
          <p:cNvSpPr txBox="1"/>
          <p:nvPr>
            <p:ph type="title"/>
          </p:nvPr>
        </p:nvSpPr>
        <p:spPr>
          <a:xfrm>
            <a:off x="3561000" y="1567150"/>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4" name="Google Shape;104;p13"/>
          <p:cNvSpPr txBox="1"/>
          <p:nvPr>
            <p:ph hasCustomPrompt="1" idx="2" type="title"/>
          </p:nvPr>
        </p:nvSpPr>
        <p:spPr>
          <a:xfrm>
            <a:off x="4014600" y="73367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idx="1" type="subTitle"/>
          </p:nvPr>
        </p:nvSpPr>
        <p:spPr>
          <a:xfrm>
            <a:off x="3561000" y="20212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06" name="Google Shape;106;p13"/>
          <p:cNvSpPr txBox="1"/>
          <p:nvPr>
            <p:ph idx="3" type="title"/>
          </p:nvPr>
        </p:nvSpPr>
        <p:spPr>
          <a:xfrm>
            <a:off x="6108900" y="1567150"/>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7" name="Google Shape;107;p13"/>
          <p:cNvSpPr txBox="1"/>
          <p:nvPr>
            <p:ph hasCustomPrompt="1" idx="4" type="title"/>
          </p:nvPr>
        </p:nvSpPr>
        <p:spPr>
          <a:xfrm>
            <a:off x="6562500" y="73367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5" type="subTitle"/>
          </p:nvPr>
        </p:nvSpPr>
        <p:spPr>
          <a:xfrm>
            <a:off x="6108900" y="20212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09" name="Google Shape;109;p13"/>
          <p:cNvSpPr txBox="1"/>
          <p:nvPr>
            <p:ph idx="6" type="title"/>
          </p:nvPr>
        </p:nvSpPr>
        <p:spPr>
          <a:xfrm>
            <a:off x="3561000" y="3655079"/>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0" name="Google Shape;110;p13"/>
          <p:cNvSpPr txBox="1"/>
          <p:nvPr>
            <p:ph hasCustomPrompt="1" idx="7" type="title"/>
          </p:nvPr>
        </p:nvSpPr>
        <p:spPr>
          <a:xfrm>
            <a:off x="4014600" y="284698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8" type="subTitle"/>
          </p:nvPr>
        </p:nvSpPr>
        <p:spPr>
          <a:xfrm>
            <a:off x="3561000" y="4109004"/>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12" name="Google Shape;112;p13"/>
          <p:cNvSpPr txBox="1"/>
          <p:nvPr>
            <p:ph idx="9" type="title"/>
          </p:nvPr>
        </p:nvSpPr>
        <p:spPr>
          <a:xfrm>
            <a:off x="6108900" y="3655079"/>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3" name="Google Shape;113;p13"/>
          <p:cNvSpPr txBox="1"/>
          <p:nvPr>
            <p:ph hasCustomPrompt="1" idx="13" type="title"/>
          </p:nvPr>
        </p:nvSpPr>
        <p:spPr>
          <a:xfrm>
            <a:off x="6562500" y="284698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4" type="subTitle"/>
          </p:nvPr>
        </p:nvSpPr>
        <p:spPr>
          <a:xfrm>
            <a:off x="6108900" y="4109004"/>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15" name="Google Shape;115;p13"/>
          <p:cNvSpPr txBox="1"/>
          <p:nvPr>
            <p:ph idx="15" type="title"/>
          </p:nvPr>
        </p:nvSpPr>
        <p:spPr>
          <a:xfrm>
            <a:off x="892575" y="1833900"/>
            <a:ext cx="2182500" cy="14766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6" name="Shape 116"/>
        <p:cNvGrpSpPr/>
        <p:nvPr/>
      </p:nvGrpSpPr>
      <p:grpSpPr>
        <a:xfrm>
          <a:off x="0" y="0"/>
          <a:ext cx="0" cy="0"/>
          <a:chOff x="0" y="0"/>
          <a:chExt cx="0" cy="0"/>
        </a:xfrm>
      </p:grpSpPr>
      <p:sp>
        <p:nvSpPr>
          <p:cNvPr id="117" name="Google Shape;117;p14"/>
          <p:cNvSpPr/>
          <p:nvPr/>
        </p:nvSpPr>
        <p:spPr>
          <a:xfrm>
            <a:off x="1439914" y="1612427"/>
            <a:ext cx="6255300" cy="1936500"/>
          </a:xfrm>
          <a:prstGeom prst="bevel">
            <a:avLst>
              <a:gd fmla="val 795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1439925" y="3620152"/>
            <a:ext cx="6255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txBox="1"/>
          <p:nvPr>
            <p:ph type="title"/>
          </p:nvPr>
        </p:nvSpPr>
        <p:spPr>
          <a:xfrm>
            <a:off x="2917175" y="3743024"/>
            <a:ext cx="3296700" cy="513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1706925" y="1750425"/>
            <a:ext cx="5725500" cy="16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21" name="Google Shape;121;p14"/>
          <p:cNvGrpSpPr/>
          <p:nvPr/>
        </p:nvGrpSpPr>
        <p:grpSpPr>
          <a:xfrm>
            <a:off x="5030317" y="761397"/>
            <a:ext cx="768600" cy="770700"/>
            <a:chOff x="7657704" y="3832845"/>
            <a:chExt cx="768600" cy="770700"/>
          </a:xfrm>
        </p:grpSpPr>
        <p:sp>
          <p:nvSpPr>
            <p:cNvPr id="122" name="Google Shape;122;p14"/>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4"/>
          <p:cNvSpPr/>
          <p:nvPr/>
        </p:nvSpPr>
        <p:spPr>
          <a:xfrm>
            <a:off x="4191852" y="761397"/>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4"/>
          <p:cNvGrpSpPr/>
          <p:nvPr/>
        </p:nvGrpSpPr>
        <p:grpSpPr>
          <a:xfrm>
            <a:off x="3353388" y="761397"/>
            <a:ext cx="768600" cy="770700"/>
            <a:chOff x="5980776" y="3832845"/>
            <a:chExt cx="768600" cy="770700"/>
          </a:xfrm>
        </p:grpSpPr>
        <p:sp>
          <p:nvSpPr>
            <p:cNvPr id="126" name="Google Shape;126;p14"/>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4"/>
          <p:cNvSpPr/>
          <p:nvPr/>
        </p:nvSpPr>
        <p:spPr>
          <a:xfrm>
            <a:off x="4408950" y="1031972"/>
            <a:ext cx="334425" cy="229563"/>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dk2"/>
                </a:solidFill>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1">
    <p:spTree>
      <p:nvGrpSpPr>
        <p:cNvPr id="129" name="Shape 129"/>
        <p:cNvGrpSpPr/>
        <p:nvPr/>
      </p:nvGrpSpPr>
      <p:grpSpPr>
        <a:xfrm>
          <a:off x="0" y="0"/>
          <a:ext cx="0" cy="0"/>
          <a:chOff x="0" y="0"/>
          <a:chExt cx="0" cy="0"/>
        </a:xfrm>
      </p:grpSpPr>
      <p:sp>
        <p:nvSpPr>
          <p:cNvPr id="130" name="Google Shape;130;p15"/>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1" name="Google Shape;131;p15"/>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32" name="Google Shape;132;p15"/>
          <p:cNvSpPr txBox="1"/>
          <p:nvPr>
            <p:ph hasCustomPrompt="1" idx="2" type="title"/>
          </p:nvPr>
        </p:nvSpPr>
        <p:spPr>
          <a:xfrm>
            <a:off x="902000" y="2104165"/>
            <a:ext cx="1807800" cy="1188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Font typeface="Orbitron"/>
              <a:buNone/>
              <a:defRPr b="1" sz="6000">
                <a:latin typeface="Orbitron"/>
                <a:ea typeface="Orbitron"/>
                <a:cs typeface="Orbitron"/>
                <a:sym typeface="Orbitron"/>
              </a:defRPr>
            </a:lvl2pPr>
            <a:lvl3pPr lvl="2" rtl="0" algn="ctr">
              <a:spcBef>
                <a:spcPts val="0"/>
              </a:spcBef>
              <a:spcAft>
                <a:spcPts val="0"/>
              </a:spcAft>
              <a:buSzPts val="6000"/>
              <a:buFont typeface="Orbitron"/>
              <a:buNone/>
              <a:defRPr b="1" sz="6000">
                <a:latin typeface="Orbitron"/>
                <a:ea typeface="Orbitron"/>
                <a:cs typeface="Orbitron"/>
                <a:sym typeface="Orbitron"/>
              </a:defRPr>
            </a:lvl3pPr>
            <a:lvl4pPr lvl="3" rtl="0" algn="ctr">
              <a:spcBef>
                <a:spcPts val="0"/>
              </a:spcBef>
              <a:spcAft>
                <a:spcPts val="0"/>
              </a:spcAft>
              <a:buSzPts val="6000"/>
              <a:buFont typeface="Orbitron"/>
              <a:buNone/>
              <a:defRPr b="1" sz="6000">
                <a:latin typeface="Orbitron"/>
                <a:ea typeface="Orbitron"/>
                <a:cs typeface="Orbitron"/>
                <a:sym typeface="Orbitron"/>
              </a:defRPr>
            </a:lvl4pPr>
            <a:lvl5pPr lvl="4" rtl="0" algn="ctr">
              <a:spcBef>
                <a:spcPts val="0"/>
              </a:spcBef>
              <a:spcAft>
                <a:spcPts val="0"/>
              </a:spcAft>
              <a:buSzPts val="6000"/>
              <a:buFont typeface="Orbitron"/>
              <a:buNone/>
              <a:defRPr b="1" sz="6000">
                <a:latin typeface="Orbitron"/>
                <a:ea typeface="Orbitron"/>
                <a:cs typeface="Orbitron"/>
                <a:sym typeface="Orbitron"/>
              </a:defRPr>
            </a:lvl5pPr>
            <a:lvl6pPr lvl="5" rtl="0" algn="ctr">
              <a:spcBef>
                <a:spcPts val="0"/>
              </a:spcBef>
              <a:spcAft>
                <a:spcPts val="0"/>
              </a:spcAft>
              <a:buSzPts val="6000"/>
              <a:buFont typeface="Orbitron"/>
              <a:buNone/>
              <a:defRPr b="1" sz="6000">
                <a:latin typeface="Orbitron"/>
                <a:ea typeface="Orbitron"/>
                <a:cs typeface="Orbitron"/>
                <a:sym typeface="Orbitron"/>
              </a:defRPr>
            </a:lvl6pPr>
            <a:lvl7pPr lvl="6" rtl="0" algn="ctr">
              <a:spcBef>
                <a:spcPts val="0"/>
              </a:spcBef>
              <a:spcAft>
                <a:spcPts val="0"/>
              </a:spcAft>
              <a:buSzPts val="6000"/>
              <a:buFont typeface="Orbitron"/>
              <a:buNone/>
              <a:defRPr b="1" sz="6000">
                <a:latin typeface="Orbitron"/>
                <a:ea typeface="Orbitron"/>
                <a:cs typeface="Orbitron"/>
                <a:sym typeface="Orbitron"/>
              </a:defRPr>
            </a:lvl7pPr>
            <a:lvl8pPr lvl="7" rtl="0" algn="ctr">
              <a:spcBef>
                <a:spcPts val="0"/>
              </a:spcBef>
              <a:spcAft>
                <a:spcPts val="0"/>
              </a:spcAft>
              <a:buSzPts val="6000"/>
              <a:buFont typeface="Orbitron"/>
              <a:buNone/>
              <a:defRPr b="1" sz="6000">
                <a:latin typeface="Orbitron"/>
                <a:ea typeface="Orbitron"/>
                <a:cs typeface="Orbitron"/>
                <a:sym typeface="Orbitron"/>
              </a:defRPr>
            </a:lvl8pPr>
            <a:lvl9pPr lvl="8" rtl="0" algn="ctr">
              <a:spcBef>
                <a:spcPts val="0"/>
              </a:spcBef>
              <a:spcAft>
                <a:spcPts val="0"/>
              </a:spcAft>
              <a:buSzPts val="6000"/>
              <a:buFont typeface="Orbitron"/>
              <a:buNone/>
              <a:defRPr b="1" sz="6000">
                <a:latin typeface="Orbitron"/>
                <a:ea typeface="Orbitron"/>
                <a:cs typeface="Orbitron"/>
                <a:sym typeface="Orbitron"/>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133" name="Shape 133"/>
        <p:cNvGrpSpPr/>
        <p:nvPr/>
      </p:nvGrpSpPr>
      <p:grpSpPr>
        <a:xfrm>
          <a:off x="0" y="0"/>
          <a:ext cx="0" cy="0"/>
          <a:chOff x="0" y="0"/>
          <a:chExt cx="0" cy="0"/>
        </a:xfrm>
      </p:grpSpPr>
      <p:sp>
        <p:nvSpPr>
          <p:cNvPr id="134" name="Google Shape;134;p16"/>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6" name="Google Shape;136;p16"/>
          <p:cNvSpPr/>
          <p:nvPr/>
        </p:nvSpPr>
        <p:spPr>
          <a:xfrm>
            <a:off x="2632025" y="1358675"/>
            <a:ext cx="3879600" cy="3237600"/>
          </a:xfrm>
          <a:prstGeom prst="bevel">
            <a:avLst>
              <a:gd fmla="val 471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137" name="Shape 137"/>
        <p:cNvGrpSpPr/>
        <p:nvPr/>
      </p:nvGrpSpPr>
      <p:grpSpPr>
        <a:xfrm>
          <a:off x="0" y="0"/>
          <a:ext cx="0" cy="0"/>
          <a:chOff x="0" y="0"/>
          <a:chExt cx="0" cy="0"/>
        </a:xfrm>
      </p:grpSpPr>
      <p:sp>
        <p:nvSpPr>
          <p:cNvPr id="138" name="Google Shape;138;p17"/>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0" name="Google Shape;140;p17"/>
          <p:cNvSpPr/>
          <p:nvPr/>
        </p:nvSpPr>
        <p:spPr>
          <a:xfrm>
            <a:off x="572047" y="1358675"/>
            <a:ext cx="5480100" cy="32406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2_1_1">
    <p:spTree>
      <p:nvGrpSpPr>
        <p:cNvPr id="141" name="Shape 141"/>
        <p:cNvGrpSpPr/>
        <p:nvPr/>
      </p:nvGrpSpPr>
      <p:grpSpPr>
        <a:xfrm>
          <a:off x="0" y="0"/>
          <a:ext cx="0" cy="0"/>
          <a:chOff x="0" y="0"/>
          <a:chExt cx="0" cy="0"/>
        </a:xfrm>
      </p:grpSpPr>
      <p:sp>
        <p:nvSpPr>
          <p:cNvPr id="142" name="Google Shape;142;p18"/>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2_1_1_1">
    <p:spTree>
      <p:nvGrpSpPr>
        <p:cNvPr id="144" name="Shape 144"/>
        <p:cNvGrpSpPr/>
        <p:nvPr/>
      </p:nvGrpSpPr>
      <p:grpSpPr>
        <a:xfrm>
          <a:off x="0" y="0"/>
          <a:ext cx="0" cy="0"/>
          <a:chOff x="0" y="0"/>
          <a:chExt cx="0" cy="0"/>
        </a:xfrm>
      </p:grpSpPr>
      <p:sp>
        <p:nvSpPr>
          <p:cNvPr id="145" name="Google Shape;145;p19"/>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7" name="Google Shape;147;p19"/>
          <p:cNvSpPr/>
          <p:nvPr/>
        </p:nvSpPr>
        <p:spPr>
          <a:xfrm>
            <a:off x="572050" y="1358675"/>
            <a:ext cx="4848900" cy="29478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48" name="Shape 148"/>
        <p:cNvGrpSpPr/>
        <p:nvPr/>
      </p:nvGrpSpPr>
      <p:grpSpPr>
        <a:xfrm>
          <a:off x="0" y="0"/>
          <a:ext cx="0" cy="0"/>
          <a:chOff x="0" y="0"/>
          <a:chExt cx="0" cy="0"/>
        </a:xfrm>
      </p:grpSpPr>
      <p:sp>
        <p:nvSpPr>
          <p:cNvPr id="149" name="Google Shape;149;p20"/>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583800" y="1356900"/>
            <a:ext cx="7988700" cy="677400"/>
          </a:xfrm>
          <a:prstGeom prst="bevel">
            <a:avLst>
              <a:gd fmla="val 2059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ph type="title"/>
          </p:nvPr>
        </p:nvSpPr>
        <p:spPr>
          <a:xfrm>
            <a:off x="722376" y="539496"/>
            <a:ext cx="7708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2" name="Google Shape;152;p20"/>
          <p:cNvSpPr txBox="1"/>
          <p:nvPr>
            <p:ph idx="1" type="subTitle"/>
          </p:nvPr>
        </p:nvSpPr>
        <p:spPr>
          <a:xfrm>
            <a:off x="1137150" y="1551259"/>
            <a:ext cx="6869700" cy="25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b="1"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355625" y="2594282"/>
            <a:ext cx="4435500" cy="1198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 type="subTitle"/>
          </p:nvPr>
        </p:nvSpPr>
        <p:spPr>
          <a:xfrm>
            <a:off x="2355622" y="3990563"/>
            <a:ext cx="4435500" cy="43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4" name="Google Shape;14;p3"/>
          <p:cNvSpPr txBox="1"/>
          <p:nvPr>
            <p:ph hasCustomPrompt="1" idx="2" type="title"/>
          </p:nvPr>
        </p:nvSpPr>
        <p:spPr>
          <a:xfrm>
            <a:off x="3782272" y="876407"/>
            <a:ext cx="1582200" cy="1356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53" name="Shape 153"/>
        <p:cNvGrpSpPr/>
        <p:nvPr/>
      </p:nvGrpSpPr>
      <p:grpSpPr>
        <a:xfrm>
          <a:off x="0" y="0"/>
          <a:ext cx="0" cy="0"/>
          <a:chOff x="0" y="0"/>
          <a:chExt cx="0" cy="0"/>
        </a:xfrm>
      </p:grpSpPr>
      <p:sp>
        <p:nvSpPr>
          <p:cNvPr id="154" name="Google Shape;154;p21"/>
          <p:cNvSpPr txBox="1"/>
          <p:nvPr>
            <p:ph type="title"/>
          </p:nvPr>
        </p:nvSpPr>
        <p:spPr>
          <a:xfrm>
            <a:off x="716400" y="1407450"/>
            <a:ext cx="3657000" cy="1436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21"/>
          <p:cNvSpPr txBox="1"/>
          <p:nvPr>
            <p:ph idx="1" type="subTitle"/>
          </p:nvPr>
        </p:nvSpPr>
        <p:spPr>
          <a:xfrm>
            <a:off x="716400" y="2717102"/>
            <a:ext cx="3657000" cy="1073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6" name="Shape 156"/>
        <p:cNvGrpSpPr/>
        <p:nvPr/>
      </p:nvGrpSpPr>
      <p:grpSpPr>
        <a:xfrm>
          <a:off x="0" y="0"/>
          <a:ext cx="0" cy="0"/>
          <a:chOff x="0" y="0"/>
          <a:chExt cx="0" cy="0"/>
        </a:xfrm>
      </p:grpSpPr>
      <p:sp>
        <p:nvSpPr>
          <p:cNvPr id="157" name="Google Shape;157;p22"/>
          <p:cNvSpPr/>
          <p:nvPr/>
        </p:nvSpPr>
        <p:spPr>
          <a:xfrm>
            <a:off x="577950" y="2190758"/>
            <a:ext cx="3030300" cy="1607700"/>
          </a:xfrm>
          <a:prstGeom prst="bevel">
            <a:avLst>
              <a:gd fmla="val 9041"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577950" y="1353608"/>
            <a:ext cx="38622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ph type="title"/>
          </p:nvPr>
        </p:nvSpPr>
        <p:spPr>
          <a:xfrm>
            <a:off x="717750" y="1466858"/>
            <a:ext cx="3543300" cy="519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22"/>
          <p:cNvSpPr txBox="1"/>
          <p:nvPr>
            <p:ph idx="1" type="subTitle"/>
          </p:nvPr>
        </p:nvSpPr>
        <p:spPr>
          <a:xfrm>
            <a:off x="776875" y="2332083"/>
            <a:ext cx="2552100" cy="126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161" name="Google Shape;161;p22"/>
          <p:cNvGrpSpPr/>
          <p:nvPr/>
        </p:nvGrpSpPr>
        <p:grpSpPr>
          <a:xfrm>
            <a:off x="3680177" y="2190753"/>
            <a:ext cx="768611" cy="1607850"/>
            <a:chOff x="3680177" y="2287045"/>
            <a:chExt cx="768611" cy="1607850"/>
          </a:xfrm>
        </p:grpSpPr>
        <p:sp>
          <p:nvSpPr>
            <p:cNvPr id="162" name="Google Shape;162;p22"/>
            <p:cNvSpPr/>
            <p:nvPr/>
          </p:nvSpPr>
          <p:spPr>
            <a:xfrm>
              <a:off x="3680188" y="22870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3680177" y="312419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3924976" y="25158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rot="10800000">
              <a:off x="3924931" y="335299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66" name="Shape 166"/>
        <p:cNvGrpSpPr/>
        <p:nvPr/>
      </p:nvGrpSpPr>
      <p:grpSpPr>
        <a:xfrm>
          <a:off x="0" y="0"/>
          <a:ext cx="0" cy="0"/>
          <a:chOff x="0" y="0"/>
          <a:chExt cx="0" cy="0"/>
        </a:xfrm>
      </p:grpSpPr>
      <p:sp>
        <p:nvSpPr>
          <p:cNvPr id="167" name="Google Shape;167;p23"/>
          <p:cNvSpPr/>
          <p:nvPr/>
        </p:nvSpPr>
        <p:spPr>
          <a:xfrm>
            <a:off x="4706145" y="1353608"/>
            <a:ext cx="38622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5538045" y="2190758"/>
            <a:ext cx="3030300" cy="1607700"/>
          </a:xfrm>
          <a:prstGeom prst="bevel">
            <a:avLst>
              <a:gd fmla="val 9041"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txBox="1"/>
          <p:nvPr>
            <p:ph type="title"/>
          </p:nvPr>
        </p:nvSpPr>
        <p:spPr>
          <a:xfrm>
            <a:off x="4855525" y="1493500"/>
            <a:ext cx="3570900" cy="48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23"/>
          <p:cNvSpPr txBox="1"/>
          <p:nvPr>
            <p:ph idx="1" type="subTitle"/>
          </p:nvPr>
        </p:nvSpPr>
        <p:spPr>
          <a:xfrm>
            <a:off x="5786450" y="2344050"/>
            <a:ext cx="2464500" cy="123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71" name="Google Shape;171;p23"/>
          <p:cNvSpPr/>
          <p:nvPr/>
        </p:nvSpPr>
        <p:spPr>
          <a:xfrm>
            <a:off x="4720201" y="302099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4720201" y="219765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23"/>
          <p:cNvGrpSpPr/>
          <p:nvPr/>
        </p:nvGrpSpPr>
        <p:grpSpPr>
          <a:xfrm rot="10800000">
            <a:off x="4917435" y="2395963"/>
            <a:ext cx="374100" cy="374100"/>
            <a:chOff x="7854948" y="3207801"/>
            <a:chExt cx="374100" cy="374100"/>
          </a:xfrm>
        </p:grpSpPr>
        <p:sp>
          <p:nvSpPr>
            <p:cNvPr id="174" name="Google Shape;174;p23"/>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175" name="Google Shape;175;p23"/>
            <p:cNvGrpSpPr/>
            <p:nvPr/>
          </p:nvGrpSpPr>
          <p:grpSpPr>
            <a:xfrm rot="5400000">
              <a:off x="7915838" y="3307288"/>
              <a:ext cx="252325" cy="175125"/>
              <a:chOff x="4159475" y="2501150"/>
              <a:chExt cx="252325" cy="175125"/>
            </a:xfrm>
          </p:grpSpPr>
          <p:sp>
            <p:nvSpPr>
              <p:cNvPr id="176" name="Google Shape;176;p23"/>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8" name="Google Shape;178;p23"/>
          <p:cNvGrpSpPr/>
          <p:nvPr/>
        </p:nvGrpSpPr>
        <p:grpSpPr>
          <a:xfrm>
            <a:off x="4917460" y="3219276"/>
            <a:ext cx="374100" cy="374100"/>
            <a:chOff x="7854948" y="3207801"/>
            <a:chExt cx="374100" cy="374100"/>
          </a:xfrm>
        </p:grpSpPr>
        <p:sp>
          <p:nvSpPr>
            <p:cNvPr id="179" name="Google Shape;179;p23"/>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180" name="Google Shape;180;p23"/>
            <p:cNvGrpSpPr/>
            <p:nvPr/>
          </p:nvGrpSpPr>
          <p:grpSpPr>
            <a:xfrm rot="5400000">
              <a:off x="7915838" y="3307288"/>
              <a:ext cx="252325" cy="175125"/>
              <a:chOff x="4159475" y="2501150"/>
              <a:chExt cx="252325" cy="175125"/>
            </a:xfrm>
          </p:grpSpPr>
          <p:sp>
            <p:nvSpPr>
              <p:cNvPr id="181" name="Google Shape;181;p23"/>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2">
    <p:spTree>
      <p:nvGrpSpPr>
        <p:cNvPr id="183" name="Shape 183"/>
        <p:cNvGrpSpPr/>
        <p:nvPr/>
      </p:nvGrpSpPr>
      <p:grpSpPr>
        <a:xfrm>
          <a:off x="0" y="0"/>
          <a:ext cx="0" cy="0"/>
          <a:chOff x="0" y="0"/>
          <a:chExt cx="0" cy="0"/>
        </a:xfrm>
      </p:grpSpPr>
      <p:sp>
        <p:nvSpPr>
          <p:cNvPr id="184" name="Google Shape;184;p24"/>
          <p:cNvSpPr/>
          <p:nvPr/>
        </p:nvSpPr>
        <p:spPr>
          <a:xfrm>
            <a:off x="958950" y="2858081"/>
            <a:ext cx="3862200" cy="1126200"/>
          </a:xfrm>
          <a:prstGeom prst="bevel">
            <a:avLst>
              <a:gd fmla="val 12311"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958950" y="1185284"/>
            <a:ext cx="38622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txBox="1"/>
          <p:nvPr>
            <p:ph type="title"/>
          </p:nvPr>
        </p:nvSpPr>
        <p:spPr>
          <a:xfrm>
            <a:off x="1191375" y="1318475"/>
            <a:ext cx="3449100" cy="495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24"/>
          <p:cNvSpPr txBox="1"/>
          <p:nvPr>
            <p:ph idx="1" type="subTitle"/>
          </p:nvPr>
        </p:nvSpPr>
        <p:spPr>
          <a:xfrm>
            <a:off x="1157875" y="2972131"/>
            <a:ext cx="3522900" cy="899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88" name="Google Shape;188;p24"/>
          <p:cNvSpPr/>
          <p:nvPr/>
        </p:nvSpPr>
        <p:spPr>
          <a:xfrm>
            <a:off x="1797404" y="202933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4"/>
          <p:cNvGrpSpPr/>
          <p:nvPr/>
        </p:nvGrpSpPr>
        <p:grpSpPr>
          <a:xfrm>
            <a:off x="1994648" y="2227611"/>
            <a:ext cx="374100" cy="374100"/>
            <a:chOff x="7854948" y="3207801"/>
            <a:chExt cx="374100" cy="374100"/>
          </a:xfrm>
        </p:grpSpPr>
        <p:sp>
          <p:nvSpPr>
            <p:cNvPr id="190" name="Google Shape;190;p24"/>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191" name="Google Shape;191;p24"/>
            <p:cNvGrpSpPr/>
            <p:nvPr/>
          </p:nvGrpSpPr>
          <p:grpSpPr>
            <a:xfrm rot="5400000">
              <a:off x="7915838" y="3307288"/>
              <a:ext cx="252325" cy="175125"/>
              <a:chOff x="4159475" y="2501150"/>
              <a:chExt cx="252325" cy="175125"/>
            </a:xfrm>
          </p:grpSpPr>
          <p:sp>
            <p:nvSpPr>
              <p:cNvPr id="192" name="Google Shape;192;p24"/>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4" name="Google Shape;194;p24"/>
          <p:cNvSpPr/>
          <p:nvPr/>
        </p:nvSpPr>
        <p:spPr>
          <a:xfrm>
            <a:off x="2648500" y="2035075"/>
            <a:ext cx="2172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24"/>
          <p:cNvGrpSpPr/>
          <p:nvPr/>
        </p:nvGrpSpPr>
        <p:grpSpPr>
          <a:xfrm>
            <a:off x="958940" y="2026908"/>
            <a:ext cx="768600" cy="770700"/>
            <a:chOff x="6819240" y="3007097"/>
            <a:chExt cx="768600" cy="770700"/>
          </a:xfrm>
        </p:grpSpPr>
        <p:sp>
          <p:nvSpPr>
            <p:cNvPr id="196" name="Google Shape;196;p24"/>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
    <p:spTree>
      <p:nvGrpSpPr>
        <p:cNvPr id="199" name="Shape 199"/>
        <p:cNvGrpSpPr/>
        <p:nvPr/>
      </p:nvGrpSpPr>
      <p:grpSpPr>
        <a:xfrm>
          <a:off x="0" y="0"/>
          <a:ext cx="0" cy="0"/>
          <a:chOff x="0" y="0"/>
          <a:chExt cx="0" cy="0"/>
        </a:xfrm>
      </p:grpSpPr>
      <p:sp>
        <p:nvSpPr>
          <p:cNvPr id="200" name="Google Shape;200;p25"/>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txBox="1"/>
          <p:nvPr>
            <p:ph idx="1" type="body"/>
          </p:nvPr>
        </p:nvSpPr>
        <p:spPr>
          <a:xfrm>
            <a:off x="717750" y="1161525"/>
            <a:ext cx="3824400" cy="6267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chemeClr val="lt2"/>
              </a:buClr>
              <a:buSzPts val="1500"/>
              <a:buChar char="●"/>
              <a:defRPr sz="14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02" name="Google Shape;202;p25"/>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03" name="Shape 203"/>
        <p:cNvGrpSpPr/>
        <p:nvPr/>
      </p:nvGrpSpPr>
      <p:grpSpPr>
        <a:xfrm>
          <a:off x="0" y="0"/>
          <a:ext cx="0" cy="0"/>
          <a:chOff x="0" y="0"/>
          <a:chExt cx="0" cy="0"/>
        </a:xfrm>
      </p:grpSpPr>
      <p:sp>
        <p:nvSpPr>
          <p:cNvPr id="204" name="Google Shape;204;p26"/>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txBox="1"/>
          <p:nvPr>
            <p:ph type="title"/>
          </p:nvPr>
        </p:nvSpPr>
        <p:spPr>
          <a:xfrm>
            <a:off x="996750" y="3083978"/>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6"/>
          <p:cNvSpPr txBox="1"/>
          <p:nvPr>
            <p:ph idx="2" type="title"/>
          </p:nvPr>
        </p:nvSpPr>
        <p:spPr>
          <a:xfrm>
            <a:off x="5166450" y="3083978"/>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26"/>
          <p:cNvSpPr txBox="1"/>
          <p:nvPr>
            <p:ph idx="1" type="subTitle"/>
          </p:nvPr>
        </p:nvSpPr>
        <p:spPr>
          <a:xfrm>
            <a:off x="5166150" y="3495787"/>
            <a:ext cx="29814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26"/>
          <p:cNvSpPr txBox="1"/>
          <p:nvPr>
            <p:ph idx="3" type="subTitle"/>
          </p:nvPr>
        </p:nvSpPr>
        <p:spPr>
          <a:xfrm>
            <a:off x="996750" y="3495787"/>
            <a:ext cx="29808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9" name="Google Shape;209;p26"/>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210" name="Shape 210"/>
        <p:cNvGrpSpPr/>
        <p:nvPr/>
      </p:nvGrpSpPr>
      <p:grpSpPr>
        <a:xfrm>
          <a:off x="0" y="0"/>
          <a:ext cx="0" cy="0"/>
          <a:chOff x="0" y="0"/>
          <a:chExt cx="0" cy="0"/>
        </a:xfrm>
      </p:grpSpPr>
      <p:sp>
        <p:nvSpPr>
          <p:cNvPr id="211" name="Google Shape;211;p27"/>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txBox="1"/>
          <p:nvPr>
            <p:ph idx="1" type="body"/>
          </p:nvPr>
        </p:nvSpPr>
        <p:spPr>
          <a:xfrm>
            <a:off x="717750" y="1161525"/>
            <a:ext cx="3669000" cy="25386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Clr>
                <a:schemeClr val="lt2"/>
              </a:buClr>
              <a:buSzPts val="13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13" name="Google Shape;213;p27"/>
          <p:cNvSpPr txBox="1"/>
          <p:nvPr>
            <p:ph idx="2" type="body"/>
          </p:nvPr>
        </p:nvSpPr>
        <p:spPr>
          <a:xfrm>
            <a:off x="4599650" y="1719558"/>
            <a:ext cx="3749400" cy="1980600"/>
          </a:xfrm>
          <a:prstGeom prst="rect">
            <a:avLst/>
          </a:prstGeom>
        </p:spPr>
        <p:txBody>
          <a:bodyPr anchorCtr="0" anchor="t" bIns="91425" lIns="91425" spcFirstLastPara="1" rIns="91425" wrap="square" tIns="91425">
            <a:noAutofit/>
          </a:bodyPr>
          <a:lstStyle>
            <a:lvl1pPr indent="-311150" lvl="0" marL="457200" rtl="0">
              <a:lnSpc>
                <a:spcPct val="100000"/>
              </a:lnSpc>
              <a:spcBef>
                <a:spcPts val="300"/>
              </a:spcBef>
              <a:spcAft>
                <a:spcPts val="0"/>
              </a:spcAft>
              <a:buClr>
                <a:schemeClr val="lt2"/>
              </a:buClr>
              <a:buSzPts val="13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14" name="Google Shape;214;p2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215" name="Shape 215"/>
        <p:cNvGrpSpPr/>
        <p:nvPr/>
      </p:nvGrpSpPr>
      <p:grpSpPr>
        <a:xfrm>
          <a:off x="0" y="0"/>
          <a:ext cx="0" cy="0"/>
          <a:chOff x="0" y="0"/>
          <a:chExt cx="0" cy="0"/>
        </a:xfrm>
      </p:grpSpPr>
      <p:sp>
        <p:nvSpPr>
          <p:cNvPr id="216" name="Google Shape;216;p28"/>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txBox="1"/>
          <p:nvPr>
            <p:ph type="title"/>
          </p:nvPr>
        </p:nvSpPr>
        <p:spPr>
          <a:xfrm>
            <a:off x="720000" y="3074300"/>
            <a:ext cx="21279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8"/>
          <p:cNvSpPr txBox="1"/>
          <p:nvPr>
            <p:ph idx="1" type="subTitle"/>
          </p:nvPr>
        </p:nvSpPr>
        <p:spPr>
          <a:xfrm>
            <a:off x="720000" y="3430900"/>
            <a:ext cx="2127900" cy="9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9" name="Google Shape;219;p28"/>
          <p:cNvSpPr txBox="1"/>
          <p:nvPr>
            <p:ph idx="2" type="title"/>
          </p:nvPr>
        </p:nvSpPr>
        <p:spPr>
          <a:xfrm>
            <a:off x="3509491" y="3074300"/>
            <a:ext cx="21279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0" name="Google Shape;220;p28"/>
          <p:cNvSpPr txBox="1"/>
          <p:nvPr>
            <p:ph idx="3" type="subTitle"/>
          </p:nvPr>
        </p:nvSpPr>
        <p:spPr>
          <a:xfrm>
            <a:off x="3509491" y="3430900"/>
            <a:ext cx="2127900" cy="9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1" name="Google Shape;221;p28"/>
          <p:cNvSpPr txBox="1"/>
          <p:nvPr>
            <p:ph idx="4" type="title"/>
          </p:nvPr>
        </p:nvSpPr>
        <p:spPr>
          <a:xfrm>
            <a:off x="6296100" y="3074300"/>
            <a:ext cx="2127900" cy="365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2" name="Google Shape;222;p28"/>
          <p:cNvSpPr txBox="1"/>
          <p:nvPr>
            <p:ph idx="5" type="subTitle"/>
          </p:nvPr>
        </p:nvSpPr>
        <p:spPr>
          <a:xfrm>
            <a:off x="6296100" y="3430900"/>
            <a:ext cx="2127900" cy="9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3" name="Google Shape;223;p28"/>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
    <p:spTree>
      <p:nvGrpSpPr>
        <p:cNvPr id="224" name="Shape 224"/>
        <p:cNvGrpSpPr/>
        <p:nvPr/>
      </p:nvGrpSpPr>
      <p:grpSpPr>
        <a:xfrm>
          <a:off x="0" y="0"/>
          <a:ext cx="0" cy="0"/>
          <a:chOff x="0" y="0"/>
          <a:chExt cx="0" cy="0"/>
        </a:xfrm>
      </p:grpSpPr>
      <p:sp>
        <p:nvSpPr>
          <p:cNvPr id="225" name="Google Shape;225;p29"/>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txBox="1"/>
          <p:nvPr>
            <p:ph type="title"/>
          </p:nvPr>
        </p:nvSpPr>
        <p:spPr>
          <a:xfrm>
            <a:off x="4573875" y="1355014"/>
            <a:ext cx="35370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9"/>
          <p:cNvSpPr txBox="1"/>
          <p:nvPr>
            <p:ph idx="1" type="subTitle"/>
          </p:nvPr>
        </p:nvSpPr>
        <p:spPr>
          <a:xfrm>
            <a:off x="4573878" y="1712004"/>
            <a:ext cx="3537000" cy="67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8" name="Google Shape;228;p29"/>
          <p:cNvSpPr txBox="1"/>
          <p:nvPr>
            <p:ph idx="2" type="title"/>
          </p:nvPr>
        </p:nvSpPr>
        <p:spPr>
          <a:xfrm>
            <a:off x="4573878" y="2464468"/>
            <a:ext cx="35370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29"/>
          <p:cNvSpPr txBox="1"/>
          <p:nvPr>
            <p:ph idx="3" type="subTitle"/>
          </p:nvPr>
        </p:nvSpPr>
        <p:spPr>
          <a:xfrm>
            <a:off x="4573878" y="2821073"/>
            <a:ext cx="3537000" cy="67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0" name="Google Shape;230;p29"/>
          <p:cNvSpPr txBox="1"/>
          <p:nvPr>
            <p:ph idx="4" type="title"/>
          </p:nvPr>
        </p:nvSpPr>
        <p:spPr>
          <a:xfrm>
            <a:off x="4573878" y="3574685"/>
            <a:ext cx="35370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29"/>
          <p:cNvSpPr txBox="1"/>
          <p:nvPr>
            <p:ph idx="5" type="subTitle"/>
          </p:nvPr>
        </p:nvSpPr>
        <p:spPr>
          <a:xfrm>
            <a:off x="4573878" y="3931289"/>
            <a:ext cx="3537000" cy="67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2" name="Google Shape;232;p29"/>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3" name="Shape 233"/>
        <p:cNvGrpSpPr/>
        <p:nvPr/>
      </p:nvGrpSpPr>
      <p:grpSpPr>
        <a:xfrm>
          <a:off x="0" y="0"/>
          <a:ext cx="0" cy="0"/>
          <a:chOff x="0" y="0"/>
          <a:chExt cx="0" cy="0"/>
        </a:xfrm>
      </p:grpSpPr>
      <p:sp>
        <p:nvSpPr>
          <p:cNvPr id="234" name="Google Shape;234;p30"/>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txBox="1"/>
          <p:nvPr>
            <p:ph type="title"/>
          </p:nvPr>
        </p:nvSpPr>
        <p:spPr>
          <a:xfrm>
            <a:off x="1118821" y="1918866"/>
            <a:ext cx="2085900" cy="365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6" name="Google Shape;236;p30"/>
          <p:cNvSpPr txBox="1"/>
          <p:nvPr>
            <p:ph idx="1" type="subTitle"/>
          </p:nvPr>
        </p:nvSpPr>
        <p:spPr>
          <a:xfrm>
            <a:off x="1121821" y="2271180"/>
            <a:ext cx="2082900" cy="6654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7" name="Google Shape;237;p30"/>
          <p:cNvSpPr txBox="1"/>
          <p:nvPr>
            <p:ph idx="2" type="title"/>
          </p:nvPr>
        </p:nvSpPr>
        <p:spPr>
          <a:xfrm>
            <a:off x="5933160" y="1918853"/>
            <a:ext cx="2084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30"/>
          <p:cNvSpPr txBox="1"/>
          <p:nvPr>
            <p:ph idx="3" type="subTitle"/>
          </p:nvPr>
        </p:nvSpPr>
        <p:spPr>
          <a:xfrm>
            <a:off x="5933160" y="2271170"/>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9" name="Google Shape;239;p30"/>
          <p:cNvSpPr txBox="1"/>
          <p:nvPr>
            <p:ph idx="4" type="title"/>
          </p:nvPr>
        </p:nvSpPr>
        <p:spPr>
          <a:xfrm>
            <a:off x="1121821" y="3366664"/>
            <a:ext cx="2082900" cy="365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30"/>
          <p:cNvSpPr txBox="1"/>
          <p:nvPr>
            <p:ph idx="5" type="subTitle"/>
          </p:nvPr>
        </p:nvSpPr>
        <p:spPr>
          <a:xfrm>
            <a:off x="1121821" y="3714801"/>
            <a:ext cx="2082900" cy="6654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1" name="Google Shape;241;p30"/>
          <p:cNvSpPr txBox="1"/>
          <p:nvPr>
            <p:ph idx="6" type="title"/>
          </p:nvPr>
        </p:nvSpPr>
        <p:spPr>
          <a:xfrm>
            <a:off x="5933160" y="3366662"/>
            <a:ext cx="2081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30"/>
          <p:cNvSpPr txBox="1"/>
          <p:nvPr>
            <p:ph idx="7" type="subTitle"/>
          </p:nvPr>
        </p:nvSpPr>
        <p:spPr>
          <a:xfrm>
            <a:off x="5933160" y="3714801"/>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3" name="Google Shape;243;p30"/>
          <p:cNvSpPr txBox="1"/>
          <p:nvPr>
            <p:ph idx="8"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 name="Google Shape;18;p4"/>
          <p:cNvSpPr txBox="1"/>
          <p:nvPr>
            <p:ph idx="1" type="body"/>
          </p:nvPr>
        </p:nvSpPr>
        <p:spPr>
          <a:xfrm>
            <a:off x="720000" y="1223925"/>
            <a:ext cx="7704000" cy="519000"/>
          </a:xfrm>
          <a:prstGeom prst="rect">
            <a:avLst/>
          </a:prstGeom>
        </p:spPr>
        <p:txBody>
          <a:bodyPr anchorCtr="0" anchor="ctr" bIns="91425" lIns="91425" spcFirstLastPara="1" rIns="91425" wrap="square" tIns="91425">
            <a:noAutofit/>
          </a:bodyPr>
          <a:lstStyle>
            <a:lvl1pPr indent="-323850" lvl="0" marL="457200" rtl="0">
              <a:lnSpc>
                <a:spcPct val="100000"/>
              </a:lnSpc>
              <a:spcBef>
                <a:spcPts val="0"/>
              </a:spcBef>
              <a:spcAft>
                <a:spcPts val="0"/>
              </a:spcAft>
              <a:buSzPts val="1500"/>
              <a:buChar char="●"/>
              <a:defRPr sz="1200"/>
            </a:lvl1pPr>
            <a:lvl2pPr indent="-323850" lvl="1" marL="914400" rtl="0">
              <a:lnSpc>
                <a:spcPct val="100000"/>
              </a:lnSpc>
              <a:spcBef>
                <a:spcPts val="0"/>
              </a:spcBef>
              <a:spcAft>
                <a:spcPts val="0"/>
              </a:spcAft>
              <a:buSzPts val="1500"/>
              <a:buChar char="○"/>
              <a:defRPr sz="1600"/>
            </a:lvl2pPr>
            <a:lvl3pPr indent="-323850" lvl="2" marL="1371600" rtl="0">
              <a:lnSpc>
                <a:spcPct val="100000"/>
              </a:lnSpc>
              <a:spcBef>
                <a:spcPts val="0"/>
              </a:spcBef>
              <a:spcAft>
                <a:spcPts val="0"/>
              </a:spcAft>
              <a:buSzPts val="1500"/>
              <a:buChar char="■"/>
              <a:defRPr sz="1600"/>
            </a:lvl3pPr>
            <a:lvl4pPr indent="-323850" lvl="3" marL="1828800" rtl="0">
              <a:lnSpc>
                <a:spcPct val="100000"/>
              </a:lnSpc>
              <a:spcBef>
                <a:spcPts val="0"/>
              </a:spcBef>
              <a:spcAft>
                <a:spcPts val="0"/>
              </a:spcAft>
              <a:buSzPts val="1500"/>
              <a:buChar char="●"/>
              <a:defRPr sz="1600"/>
            </a:lvl4pPr>
            <a:lvl5pPr indent="-323850" lvl="4" marL="2286000" rtl="0">
              <a:lnSpc>
                <a:spcPct val="100000"/>
              </a:lnSpc>
              <a:spcBef>
                <a:spcPts val="0"/>
              </a:spcBef>
              <a:spcAft>
                <a:spcPts val="0"/>
              </a:spcAft>
              <a:buSzPts val="1500"/>
              <a:buChar char="○"/>
              <a:defRPr sz="1600"/>
            </a:lvl5pPr>
            <a:lvl6pPr indent="-323850" lvl="5" marL="2743200" rtl="0">
              <a:lnSpc>
                <a:spcPct val="100000"/>
              </a:lnSpc>
              <a:spcBef>
                <a:spcPts val="0"/>
              </a:spcBef>
              <a:spcAft>
                <a:spcPts val="0"/>
              </a:spcAft>
              <a:buSzPts val="1500"/>
              <a:buChar char="■"/>
              <a:defRPr sz="1600"/>
            </a:lvl6pPr>
            <a:lvl7pPr indent="-323850" lvl="6" marL="3200400" rtl="0">
              <a:lnSpc>
                <a:spcPct val="100000"/>
              </a:lnSpc>
              <a:spcBef>
                <a:spcPts val="0"/>
              </a:spcBef>
              <a:spcAft>
                <a:spcPts val="0"/>
              </a:spcAft>
              <a:buSzPts val="1500"/>
              <a:buChar char="●"/>
              <a:defRPr sz="1600"/>
            </a:lvl7pPr>
            <a:lvl8pPr indent="-323850" lvl="7" marL="3657600" rtl="0">
              <a:lnSpc>
                <a:spcPct val="100000"/>
              </a:lnSpc>
              <a:spcBef>
                <a:spcPts val="0"/>
              </a:spcBef>
              <a:spcAft>
                <a:spcPts val="0"/>
              </a:spcAft>
              <a:buSzPts val="1500"/>
              <a:buChar char="○"/>
              <a:defRPr sz="1600"/>
            </a:lvl8pPr>
            <a:lvl9pPr indent="-323850" lvl="8" marL="4114800" rtl="0">
              <a:lnSpc>
                <a:spcPct val="100000"/>
              </a:lnSpc>
              <a:spcBef>
                <a:spcPts val="0"/>
              </a:spcBef>
              <a:spcAft>
                <a:spcPts val="0"/>
              </a:spcAft>
              <a:buSzPts val="15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44" name="Shape 244"/>
        <p:cNvGrpSpPr/>
        <p:nvPr/>
      </p:nvGrpSpPr>
      <p:grpSpPr>
        <a:xfrm>
          <a:off x="0" y="0"/>
          <a:ext cx="0" cy="0"/>
          <a:chOff x="0" y="0"/>
          <a:chExt cx="0" cy="0"/>
        </a:xfrm>
      </p:grpSpPr>
      <p:sp>
        <p:nvSpPr>
          <p:cNvPr id="245" name="Google Shape;245;p31"/>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txBox="1"/>
          <p:nvPr>
            <p:ph type="title"/>
          </p:nvPr>
        </p:nvSpPr>
        <p:spPr>
          <a:xfrm>
            <a:off x="716075" y="197544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31"/>
          <p:cNvSpPr txBox="1"/>
          <p:nvPr>
            <p:ph idx="1" type="subTitle"/>
          </p:nvPr>
        </p:nvSpPr>
        <p:spPr>
          <a:xfrm>
            <a:off x="715775" y="2421643"/>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8" name="Google Shape;248;p31"/>
          <p:cNvSpPr txBox="1"/>
          <p:nvPr>
            <p:ph idx="2" type="title"/>
          </p:nvPr>
        </p:nvSpPr>
        <p:spPr>
          <a:xfrm>
            <a:off x="3497550" y="197544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9" name="Google Shape;249;p31"/>
          <p:cNvSpPr txBox="1"/>
          <p:nvPr>
            <p:ph idx="3" type="subTitle"/>
          </p:nvPr>
        </p:nvSpPr>
        <p:spPr>
          <a:xfrm>
            <a:off x="3497250" y="2421643"/>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0" name="Google Shape;250;p31"/>
          <p:cNvSpPr txBox="1"/>
          <p:nvPr>
            <p:ph idx="4" type="title"/>
          </p:nvPr>
        </p:nvSpPr>
        <p:spPr>
          <a:xfrm>
            <a:off x="716075" y="3662356"/>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 name="Google Shape;251;p31"/>
          <p:cNvSpPr txBox="1"/>
          <p:nvPr>
            <p:ph idx="5" type="subTitle"/>
          </p:nvPr>
        </p:nvSpPr>
        <p:spPr>
          <a:xfrm>
            <a:off x="715775" y="4111270"/>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2" name="Google Shape;252;p31"/>
          <p:cNvSpPr txBox="1"/>
          <p:nvPr>
            <p:ph idx="6" type="title"/>
          </p:nvPr>
        </p:nvSpPr>
        <p:spPr>
          <a:xfrm>
            <a:off x="3497550" y="3662356"/>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3" name="Google Shape;253;p31"/>
          <p:cNvSpPr txBox="1"/>
          <p:nvPr>
            <p:ph idx="7" type="subTitle"/>
          </p:nvPr>
        </p:nvSpPr>
        <p:spPr>
          <a:xfrm>
            <a:off x="3497250" y="4111270"/>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4" name="Google Shape;254;p31"/>
          <p:cNvSpPr txBox="1"/>
          <p:nvPr>
            <p:ph idx="8" type="title"/>
          </p:nvPr>
        </p:nvSpPr>
        <p:spPr>
          <a:xfrm>
            <a:off x="6280438" y="1975448"/>
            <a:ext cx="21468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5" name="Google Shape;255;p31"/>
          <p:cNvSpPr txBox="1"/>
          <p:nvPr>
            <p:ph idx="9" type="subTitle"/>
          </p:nvPr>
        </p:nvSpPr>
        <p:spPr>
          <a:xfrm>
            <a:off x="6279088" y="2421643"/>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6" name="Google Shape;256;p31"/>
          <p:cNvSpPr txBox="1"/>
          <p:nvPr>
            <p:ph idx="13" type="title"/>
          </p:nvPr>
        </p:nvSpPr>
        <p:spPr>
          <a:xfrm>
            <a:off x="6279388" y="3662356"/>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7" name="Google Shape;257;p31"/>
          <p:cNvSpPr txBox="1"/>
          <p:nvPr>
            <p:ph idx="14" type="subTitle"/>
          </p:nvPr>
        </p:nvSpPr>
        <p:spPr>
          <a:xfrm>
            <a:off x="6279088" y="4111270"/>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8" name="Google Shape;258;p31"/>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59" name="Shape 259"/>
        <p:cNvGrpSpPr/>
        <p:nvPr/>
      </p:nvGrpSpPr>
      <p:grpSpPr>
        <a:xfrm>
          <a:off x="0" y="0"/>
          <a:ext cx="0" cy="0"/>
          <a:chOff x="0" y="0"/>
          <a:chExt cx="0" cy="0"/>
        </a:xfrm>
      </p:grpSpPr>
      <p:grpSp>
        <p:nvGrpSpPr>
          <p:cNvPr id="260" name="Google Shape;260;p32"/>
          <p:cNvGrpSpPr/>
          <p:nvPr/>
        </p:nvGrpSpPr>
        <p:grpSpPr>
          <a:xfrm>
            <a:off x="1090575" y="539500"/>
            <a:ext cx="6968925" cy="4058000"/>
            <a:chOff x="1090575" y="539500"/>
            <a:chExt cx="6968925" cy="4058000"/>
          </a:xfrm>
        </p:grpSpPr>
        <p:sp>
          <p:nvSpPr>
            <p:cNvPr id="261" name="Google Shape;261;p32"/>
            <p:cNvSpPr/>
            <p:nvPr/>
          </p:nvSpPr>
          <p:spPr>
            <a:xfrm>
              <a:off x="3660000" y="539550"/>
              <a:ext cx="4399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1090650" y="1913600"/>
              <a:ext cx="6955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1090575" y="3287700"/>
              <a:ext cx="4399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1090650" y="539500"/>
              <a:ext cx="24690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2"/>
          <p:cNvSpPr txBox="1"/>
          <p:nvPr>
            <p:ph idx="1" type="subTitle"/>
          </p:nvPr>
        </p:nvSpPr>
        <p:spPr>
          <a:xfrm>
            <a:off x="1284285" y="2737698"/>
            <a:ext cx="6562800" cy="2973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266" name="Google Shape;266;p32"/>
          <p:cNvSpPr txBox="1"/>
          <p:nvPr>
            <p:ph hasCustomPrompt="1" type="title"/>
          </p:nvPr>
        </p:nvSpPr>
        <p:spPr>
          <a:xfrm>
            <a:off x="1284275" y="2111654"/>
            <a:ext cx="6562800" cy="63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267" name="Google Shape;267;p32"/>
          <p:cNvSpPr txBox="1"/>
          <p:nvPr>
            <p:ph idx="2" type="subTitle"/>
          </p:nvPr>
        </p:nvSpPr>
        <p:spPr>
          <a:xfrm>
            <a:off x="1290600" y="4094900"/>
            <a:ext cx="4000500" cy="30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268" name="Google Shape;268;p32"/>
          <p:cNvSpPr txBox="1"/>
          <p:nvPr>
            <p:ph hasCustomPrompt="1" idx="3" type="title"/>
          </p:nvPr>
        </p:nvSpPr>
        <p:spPr>
          <a:xfrm>
            <a:off x="1290601" y="3471600"/>
            <a:ext cx="4000500" cy="62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269" name="Google Shape;269;p32"/>
          <p:cNvSpPr txBox="1"/>
          <p:nvPr>
            <p:ph idx="4" type="subTitle"/>
          </p:nvPr>
        </p:nvSpPr>
        <p:spPr>
          <a:xfrm>
            <a:off x="3852800" y="1354377"/>
            <a:ext cx="4000500" cy="29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270" name="Google Shape;270;p32"/>
          <p:cNvSpPr txBox="1"/>
          <p:nvPr>
            <p:ph hasCustomPrompt="1" idx="5" type="title"/>
          </p:nvPr>
        </p:nvSpPr>
        <p:spPr>
          <a:xfrm>
            <a:off x="3852800" y="725600"/>
            <a:ext cx="4000500" cy="63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grpSp>
        <p:nvGrpSpPr>
          <p:cNvPr id="271" name="Google Shape;271;p32"/>
          <p:cNvGrpSpPr/>
          <p:nvPr/>
        </p:nvGrpSpPr>
        <p:grpSpPr>
          <a:xfrm>
            <a:off x="5577188" y="3287650"/>
            <a:ext cx="2469000" cy="1309800"/>
            <a:chOff x="5577188" y="3287650"/>
            <a:chExt cx="2469000" cy="1309800"/>
          </a:xfrm>
        </p:grpSpPr>
        <p:sp>
          <p:nvSpPr>
            <p:cNvPr id="272" name="Google Shape;272;p32"/>
            <p:cNvSpPr/>
            <p:nvPr/>
          </p:nvSpPr>
          <p:spPr>
            <a:xfrm>
              <a:off x="5577188" y="3287650"/>
              <a:ext cx="2469000" cy="1309800"/>
            </a:xfrm>
            <a:prstGeom prst="bevel">
              <a:avLst>
                <a:gd fmla="val 14783"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6520453" y="3557540"/>
              <a:ext cx="582470" cy="770021"/>
            </a:xfrm>
            <a:custGeom>
              <a:rect b="b" l="l" r="r" t="t"/>
              <a:pathLst>
                <a:path extrusionOk="0" h="10802" w="8171">
                  <a:moveTo>
                    <a:pt x="4646" y="1"/>
                  </a:moveTo>
                  <a:cubicBezTo>
                    <a:pt x="4482" y="1"/>
                    <a:pt x="4318" y="62"/>
                    <a:pt x="4196" y="184"/>
                  </a:cubicBezTo>
                  <a:cubicBezTo>
                    <a:pt x="3951" y="429"/>
                    <a:pt x="3951" y="837"/>
                    <a:pt x="4196" y="1093"/>
                  </a:cubicBezTo>
                  <a:lnTo>
                    <a:pt x="6002" y="2900"/>
                  </a:lnTo>
                  <a:lnTo>
                    <a:pt x="642" y="2900"/>
                  </a:lnTo>
                  <a:cubicBezTo>
                    <a:pt x="292" y="2900"/>
                    <a:pt x="1" y="3191"/>
                    <a:pt x="1" y="3541"/>
                  </a:cubicBezTo>
                  <a:lnTo>
                    <a:pt x="1" y="10160"/>
                  </a:lnTo>
                  <a:cubicBezTo>
                    <a:pt x="1" y="10510"/>
                    <a:pt x="292" y="10801"/>
                    <a:pt x="642" y="10801"/>
                  </a:cubicBezTo>
                  <a:cubicBezTo>
                    <a:pt x="991" y="10801"/>
                    <a:pt x="1282" y="10510"/>
                    <a:pt x="1282" y="10160"/>
                  </a:cubicBezTo>
                  <a:lnTo>
                    <a:pt x="1282" y="4182"/>
                  </a:lnTo>
                  <a:lnTo>
                    <a:pt x="6002" y="4182"/>
                  </a:lnTo>
                  <a:lnTo>
                    <a:pt x="4196" y="5988"/>
                  </a:lnTo>
                  <a:cubicBezTo>
                    <a:pt x="3951" y="6233"/>
                    <a:pt x="3951" y="6641"/>
                    <a:pt x="4196" y="6886"/>
                  </a:cubicBezTo>
                  <a:cubicBezTo>
                    <a:pt x="4324" y="7014"/>
                    <a:pt x="4487" y="7072"/>
                    <a:pt x="4651" y="7072"/>
                  </a:cubicBezTo>
                  <a:cubicBezTo>
                    <a:pt x="4814" y="7072"/>
                    <a:pt x="4965" y="7014"/>
                    <a:pt x="5105" y="6886"/>
                  </a:cubicBezTo>
                  <a:lnTo>
                    <a:pt x="7984" y="4007"/>
                  </a:lnTo>
                  <a:cubicBezTo>
                    <a:pt x="8100" y="3890"/>
                    <a:pt x="8170" y="3727"/>
                    <a:pt x="8170" y="3552"/>
                  </a:cubicBezTo>
                  <a:cubicBezTo>
                    <a:pt x="8170" y="3378"/>
                    <a:pt x="8100" y="3203"/>
                    <a:pt x="7984" y="3086"/>
                  </a:cubicBezTo>
                  <a:lnTo>
                    <a:pt x="5105" y="184"/>
                  </a:lnTo>
                  <a:cubicBezTo>
                    <a:pt x="4977" y="62"/>
                    <a:pt x="4811" y="1"/>
                    <a:pt x="4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74" name="Shape 274"/>
        <p:cNvGrpSpPr/>
        <p:nvPr/>
      </p:nvGrpSpPr>
      <p:grpSpPr>
        <a:xfrm>
          <a:off x="0" y="0"/>
          <a:ext cx="0" cy="0"/>
          <a:chOff x="0" y="0"/>
          <a:chExt cx="0" cy="0"/>
        </a:xfrm>
      </p:grpSpPr>
      <p:sp>
        <p:nvSpPr>
          <p:cNvPr id="275" name="Google Shape;275;p33"/>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77" name="Google Shape;277;p33"/>
          <p:cNvSpPr txBox="1"/>
          <p:nvPr>
            <p:ph idx="2" type="title"/>
          </p:nvPr>
        </p:nvSpPr>
        <p:spPr>
          <a:xfrm>
            <a:off x="1289425" y="34055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000">
                <a:solidFill>
                  <a:schemeClr val="accent1"/>
                </a:solidFill>
              </a:defRPr>
            </a:lvl1pPr>
            <a:lvl2pPr lvl="1" rtl="0" algn="ctr">
              <a:spcBef>
                <a:spcPts val="0"/>
              </a:spcBef>
              <a:spcAft>
                <a:spcPts val="0"/>
              </a:spcAft>
              <a:buSzPts val="2200"/>
              <a:buNone/>
              <a:defRPr b="1" sz="2200"/>
            </a:lvl2pPr>
            <a:lvl3pPr lvl="2" rtl="0" algn="ctr">
              <a:spcBef>
                <a:spcPts val="0"/>
              </a:spcBef>
              <a:spcAft>
                <a:spcPts val="0"/>
              </a:spcAft>
              <a:buSzPts val="2200"/>
              <a:buNone/>
              <a:defRPr b="1" sz="2200"/>
            </a:lvl3pPr>
            <a:lvl4pPr lvl="3" rtl="0" algn="ctr">
              <a:spcBef>
                <a:spcPts val="0"/>
              </a:spcBef>
              <a:spcAft>
                <a:spcPts val="0"/>
              </a:spcAft>
              <a:buSzPts val="2200"/>
              <a:buNone/>
              <a:defRPr b="1" sz="2200"/>
            </a:lvl4pPr>
            <a:lvl5pPr lvl="4" rtl="0" algn="ctr">
              <a:spcBef>
                <a:spcPts val="0"/>
              </a:spcBef>
              <a:spcAft>
                <a:spcPts val="0"/>
              </a:spcAft>
              <a:buSzPts val="2200"/>
              <a:buNone/>
              <a:defRPr b="1" sz="2200"/>
            </a:lvl5pPr>
            <a:lvl6pPr lvl="5" rtl="0" algn="ctr">
              <a:spcBef>
                <a:spcPts val="0"/>
              </a:spcBef>
              <a:spcAft>
                <a:spcPts val="0"/>
              </a:spcAft>
              <a:buSzPts val="2200"/>
              <a:buNone/>
              <a:defRPr b="1" sz="2200"/>
            </a:lvl6pPr>
            <a:lvl7pPr lvl="6" rtl="0" algn="ctr">
              <a:spcBef>
                <a:spcPts val="0"/>
              </a:spcBef>
              <a:spcAft>
                <a:spcPts val="0"/>
              </a:spcAft>
              <a:buSzPts val="2200"/>
              <a:buNone/>
              <a:defRPr b="1" sz="2200"/>
            </a:lvl7pPr>
            <a:lvl8pPr lvl="7" rtl="0" algn="ctr">
              <a:spcBef>
                <a:spcPts val="0"/>
              </a:spcBef>
              <a:spcAft>
                <a:spcPts val="0"/>
              </a:spcAft>
              <a:buSzPts val="2200"/>
              <a:buNone/>
              <a:defRPr b="1" sz="2200"/>
            </a:lvl8pPr>
            <a:lvl9pPr lvl="8" rtl="0" algn="ctr">
              <a:spcBef>
                <a:spcPts val="0"/>
              </a:spcBef>
              <a:spcAft>
                <a:spcPts val="0"/>
              </a:spcAft>
              <a:buSzPts val="2200"/>
              <a:buNone/>
              <a:defRPr b="1" sz="2200"/>
            </a:lvl9pPr>
          </a:lstStyle>
          <a:p/>
        </p:txBody>
      </p:sp>
      <p:sp>
        <p:nvSpPr>
          <p:cNvPr id="278" name="Google Shape;278;p33"/>
          <p:cNvSpPr txBox="1"/>
          <p:nvPr>
            <p:ph idx="1" type="subTitle"/>
          </p:nvPr>
        </p:nvSpPr>
        <p:spPr>
          <a:xfrm>
            <a:off x="1289425" y="3857663"/>
            <a:ext cx="23364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79" name="Google Shape;279;p33"/>
          <p:cNvSpPr txBox="1"/>
          <p:nvPr>
            <p:ph idx="3" type="title"/>
          </p:nvPr>
        </p:nvSpPr>
        <p:spPr>
          <a:xfrm>
            <a:off x="5518800" y="34055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000">
                <a:solidFill>
                  <a:schemeClr val="accent1"/>
                </a:solidFill>
              </a:defRPr>
            </a:lvl1pPr>
            <a:lvl2pPr lvl="1" rtl="0" algn="ctr">
              <a:spcBef>
                <a:spcPts val="0"/>
              </a:spcBef>
              <a:spcAft>
                <a:spcPts val="0"/>
              </a:spcAft>
              <a:buSzPts val="2200"/>
              <a:buNone/>
              <a:defRPr b="1" sz="2200"/>
            </a:lvl2pPr>
            <a:lvl3pPr lvl="2" rtl="0" algn="ctr">
              <a:spcBef>
                <a:spcPts val="0"/>
              </a:spcBef>
              <a:spcAft>
                <a:spcPts val="0"/>
              </a:spcAft>
              <a:buSzPts val="2200"/>
              <a:buNone/>
              <a:defRPr b="1" sz="2200"/>
            </a:lvl3pPr>
            <a:lvl4pPr lvl="3" rtl="0" algn="ctr">
              <a:spcBef>
                <a:spcPts val="0"/>
              </a:spcBef>
              <a:spcAft>
                <a:spcPts val="0"/>
              </a:spcAft>
              <a:buSzPts val="2200"/>
              <a:buNone/>
              <a:defRPr b="1" sz="2200"/>
            </a:lvl4pPr>
            <a:lvl5pPr lvl="4" rtl="0" algn="ctr">
              <a:spcBef>
                <a:spcPts val="0"/>
              </a:spcBef>
              <a:spcAft>
                <a:spcPts val="0"/>
              </a:spcAft>
              <a:buSzPts val="2200"/>
              <a:buNone/>
              <a:defRPr b="1" sz="2200"/>
            </a:lvl5pPr>
            <a:lvl6pPr lvl="5" rtl="0" algn="ctr">
              <a:spcBef>
                <a:spcPts val="0"/>
              </a:spcBef>
              <a:spcAft>
                <a:spcPts val="0"/>
              </a:spcAft>
              <a:buSzPts val="2200"/>
              <a:buNone/>
              <a:defRPr b="1" sz="2200"/>
            </a:lvl6pPr>
            <a:lvl7pPr lvl="6" rtl="0" algn="ctr">
              <a:spcBef>
                <a:spcPts val="0"/>
              </a:spcBef>
              <a:spcAft>
                <a:spcPts val="0"/>
              </a:spcAft>
              <a:buSzPts val="2200"/>
              <a:buNone/>
              <a:defRPr b="1" sz="2200"/>
            </a:lvl7pPr>
            <a:lvl8pPr lvl="7" rtl="0" algn="ctr">
              <a:spcBef>
                <a:spcPts val="0"/>
              </a:spcBef>
              <a:spcAft>
                <a:spcPts val="0"/>
              </a:spcAft>
              <a:buSzPts val="2200"/>
              <a:buNone/>
              <a:defRPr b="1" sz="2200"/>
            </a:lvl8pPr>
            <a:lvl9pPr lvl="8" rtl="0" algn="ctr">
              <a:spcBef>
                <a:spcPts val="0"/>
              </a:spcBef>
              <a:spcAft>
                <a:spcPts val="0"/>
              </a:spcAft>
              <a:buSzPts val="2200"/>
              <a:buNone/>
              <a:defRPr b="1" sz="2200"/>
            </a:lvl9pPr>
          </a:lstStyle>
          <a:p/>
        </p:txBody>
      </p:sp>
      <p:sp>
        <p:nvSpPr>
          <p:cNvPr id="280" name="Google Shape;280;p33"/>
          <p:cNvSpPr txBox="1"/>
          <p:nvPr>
            <p:ph idx="4" type="subTitle"/>
          </p:nvPr>
        </p:nvSpPr>
        <p:spPr>
          <a:xfrm>
            <a:off x="5518800" y="3857663"/>
            <a:ext cx="23364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1" name="Google Shape;281;p33"/>
          <p:cNvSpPr txBox="1"/>
          <p:nvPr>
            <p:ph hasCustomPrompt="1" idx="5" type="title"/>
          </p:nvPr>
        </p:nvSpPr>
        <p:spPr>
          <a:xfrm>
            <a:off x="1574125" y="1987593"/>
            <a:ext cx="1767000" cy="527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43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82" name="Google Shape;282;p33"/>
          <p:cNvSpPr txBox="1"/>
          <p:nvPr>
            <p:ph hasCustomPrompt="1" idx="6" type="title"/>
          </p:nvPr>
        </p:nvSpPr>
        <p:spPr>
          <a:xfrm>
            <a:off x="5803500" y="1987593"/>
            <a:ext cx="176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300">
                <a:solidFill>
                  <a:schemeClr val="dk2"/>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83" name="Shape 283"/>
        <p:cNvGrpSpPr/>
        <p:nvPr/>
      </p:nvGrpSpPr>
      <p:grpSpPr>
        <a:xfrm>
          <a:off x="0" y="0"/>
          <a:ext cx="0" cy="0"/>
          <a:chOff x="0" y="0"/>
          <a:chExt cx="0" cy="0"/>
        </a:xfrm>
      </p:grpSpPr>
      <p:sp>
        <p:nvSpPr>
          <p:cNvPr id="284" name="Google Shape;284;p34"/>
          <p:cNvSpPr txBox="1"/>
          <p:nvPr>
            <p:ph type="title"/>
          </p:nvPr>
        </p:nvSpPr>
        <p:spPr>
          <a:xfrm>
            <a:off x="975100" y="539500"/>
            <a:ext cx="6438900" cy="10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34"/>
          <p:cNvSpPr txBox="1"/>
          <p:nvPr>
            <p:ph idx="1" type="subTitle"/>
          </p:nvPr>
        </p:nvSpPr>
        <p:spPr>
          <a:xfrm>
            <a:off x="975100" y="1614025"/>
            <a:ext cx="4928700" cy="13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6" name="Google Shape;286;p34"/>
          <p:cNvSpPr txBox="1"/>
          <p:nvPr/>
        </p:nvSpPr>
        <p:spPr>
          <a:xfrm>
            <a:off x="717750" y="4277725"/>
            <a:ext cx="7708500" cy="41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b="1" lang="en" sz="1000">
                <a:solidFill>
                  <a:schemeClr val="dk1"/>
                </a:solidFill>
                <a:uFill>
                  <a:noFill/>
                </a:uFill>
                <a:latin typeface="Catamaran"/>
                <a:ea typeface="Catamaran"/>
                <a:cs typeface="Catamaran"/>
                <a:sym typeface="Catamaran"/>
                <a:hlinkClick r:id="rId2">
                  <a:extLst>
                    <a:ext uri="{A12FA001-AC4F-418D-AE19-62706E023703}">
                      <ahyp:hlinkClr val="tx"/>
                    </a:ext>
                  </a:extLst>
                </a:hlinkClick>
              </a:rPr>
              <a:t>Slidesgo</a:t>
            </a:r>
            <a:r>
              <a:rPr lang="en" sz="1000">
                <a:solidFill>
                  <a:schemeClr val="dk1"/>
                </a:solidFill>
                <a:latin typeface="Catamaran"/>
                <a:ea typeface="Catamaran"/>
                <a:cs typeface="Catamaran"/>
                <a:sym typeface="Catamaran"/>
              </a:rPr>
              <a:t>, including icons by </a:t>
            </a:r>
            <a:r>
              <a:rPr b="1" lang="en" sz="1000">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lang="en" sz="1000">
                <a:solidFill>
                  <a:schemeClr val="dk1"/>
                </a:solidFill>
                <a:latin typeface="Catamaran"/>
                <a:ea typeface="Catamaran"/>
                <a:cs typeface="Catamaran"/>
                <a:sym typeface="Catamaran"/>
              </a:rPr>
              <a:t>, and infographics &amp; images by </a:t>
            </a:r>
            <a:r>
              <a:rPr b="1" lang="en" sz="1000">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endParaRPr b="1" sz="1000">
              <a:solidFill>
                <a:schemeClr val="dk1"/>
              </a:solidFill>
              <a:latin typeface="Catamaran"/>
              <a:ea typeface="Catamaran"/>
              <a:cs typeface="Catamaran"/>
              <a:sym typeface="Catamaran"/>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87" name="Shape 287"/>
        <p:cNvGrpSpPr/>
        <p:nvPr/>
      </p:nvGrpSpPr>
      <p:grpSpPr>
        <a:xfrm>
          <a:off x="0" y="0"/>
          <a:ext cx="0" cy="0"/>
          <a:chOff x="0" y="0"/>
          <a:chExt cx="0" cy="0"/>
        </a:xfrm>
      </p:grpSpPr>
      <p:sp>
        <p:nvSpPr>
          <p:cNvPr id="288" name="Google Shape;288;p35"/>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35"/>
          <p:cNvGrpSpPr/>
          <p:nvPr/>
        </p:nvGrpSpPr>
        <p:grpSpPr>
          <a:xfrm>
            <a:off x="567601" y="1358668"/>
            <a:ext cx="2445529" cy="3240702"/>
            <a:chOff x="567601" y="1358668"/>
            <a:chExt cx="2445529" cy="3240702"/>
          </a:xfrm>
        </p:grpSpPr>
        <p:sp>
          <p:nvSpPr>
            <p:cNvPr id="290" name="Google Shape;290;p35"/>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567601" y="2182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5"/>
            <p:cNvGrpSpPr/>
            <p:nvPr/>
          </p:nvGrpSpPr>
          <p:grpSpPr>
            <a:xfrm rot="10800000">
              <a:off x="764835" y="2380313"/>
              <a:ext cx="374100" cy="374100"/>
              <a:chOff x="7854948" y="3207801"/>
              <a:chExt cx="374100" cy="374100"/>
            </a:xfrm>
          </p:grpSpPr>
          <p:sp>
            <p:nvSpPr>
              <p:cNvPr id="293" name="Google Shape;293;p35"/>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294" name="Google Shape;294;p35"/>
              <p:cNvGrpSpPr/>
              <p:nvPr/>
            </p:nvGrpSpPr>
            <p:grpSpPr>
              <a:xfrm rot="5400000">
                <a:off x="7915838" y="3307288"/>
                <a:ext cx="252325" cy="175125"/>
                <a:chOff x="4159475" y="2501150"/>
                <a:chExt cx="252325" cy="175125"/>
              </a:xfrm>
            </p:grpSpPr>
            <p:sp>
              <p:nvSpPr>
                <p:cNvPr id="295" name="Google Shape;295;p35"/>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7" name="Google Shape;297;p35"/>
            <p:cNvGrpSpPr/>
            <p:nvPr/>
          </p:nvGrpSpPr>
          <p:grpSpPr>
            <a:xfrm>
              <a:off x="764860" y="3203626"/>
              <a:ext cx="374100" cy="374100"/>
              <a:chOff x="7854948" y="3207801"/>
              <a:chExt cx="374100" cy="374100"/>
            </a:xfrm>
          </p:grpSpPr>
          <p:sp>
            <p:nvSpPr>
              <p:cNvPr id="298" name="Google Shape;298;p35"/>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299" name="Google Shape;299;p35"/>
              <p:cNvGrpSpPr/>
              <p:nvPr/>
            </p:nvGrpSpPr>
            <p:grpSpPr>
              <a:xfrm rot="5400000">
                <a:off x="7915838" y="3307288"/>
                <a:ext cx="252325" cy="175125"/>
                <a:chOff x="4159475" y="2501150"/>
                <a:chExt cx="252325" cy="175125"/>
              </a:xfrm>
            </p:grpSpPr>
            <p:sp>
              <p:nvSpPr>
                <p:cNvPr id="300" name="Google Shape;300;p35"/>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2" name="Google Shape;302;p35"/>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2244529"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406065" y="3002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567601" y="135866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flipH="1" rot="-5400000">
              <a:off x="1650819"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flipH="1">
              <a:off x="1603407" y="3201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flipH="1" rot="5400000">
              <a:off x="1684242" y="3269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flipH="1" rot="10800000">
              <a:off x="2489344"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flipH="1">
              <a:off x="764882" y="1556951"/>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35"/>
            <p:cNvGrpSpPr/>
            <p:nvPr/>
          </p:nvGrpSpPr>
          <p:grpSpPr>
            <a:xfrm>
              <a:off x="832799" y="1624668"/>
              <a:ext cx="238218" cy="238688"/>
              <a:chOff x="3977494" y="2173070"/>
              <a:chExt cx="379449" cy="380258"/>
            </a:xfrm>
          </p:grpSpPr>
          <p:sp>
            <p:nvSpPr>
              <p:cNvPr id="314" name="Google Shape;314;p35"/>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16" name="Shape 316"/>
        <p:cNvGrpSpPr/>
        <p:nvPr/>
      </p:nvGrpSpPr>
      <p:grpSpPr>
        <a:xfrm>
          <a:off x="0" y="0"/>
          <a:ext cx="0" cy="0"/>
          <a:chOff x="0" y="0"/>
          <a:chExt cx="0" cy="0"/>
        </a:xfrm>
      </p:grpSpPr>
      <p:sp>
        <p:nvSpPr>
          <p:cNvPr id="317" name="Google Shape;317;p36"/>
          <p:cNvSpPr/>
          <p:nvPr/>
        </p:nvSpPr>
        <p:spPr>
          <a:xfrm>
            <a:off x="3660000" y="539550"/>
            <a:ext cx="4399500" cy="1309800"/>
          </a:xfrm>
          <a:prstGeom prst="bevel">
            <a:avLst>
              <a:gd fmla="val 14783"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1090650" y="1913600"/>
            <a:ext cx="6955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2469025" y="3287700"/>
            <a:ext cx="55770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1090650" y="539500"/>
            <a:ext cx="24690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1090650" y="3287701"/>
            <a:ext cx="1306200" cy="1309800"/>
          </a:xfrm>
          <a:prstGeom prst="bevel">
            <a:avLst>
              <a:gd fmla="val 15959"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36"/>
          <p:cNvGrpSpPr/>
          <p:nvPr/>
        </p:nvGrpSpPr>
        <p:grpSpPr>
          <a:xfrm>
            <a:off x="1425939" y="3624691"/>
            <a:ext cx="635783" cy="635783"/>
            <a:chOff x="7854948" y="3207801"/>
            <a:chExt cx="374100" cy="374100"/>
          </a:xfrm>
        </p:grpSpPr>
        <p:sp>
          <p:nvSpPr>
            <p:cNvPr id="323" name="Google Shape;323;p36"/>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24" name="Google Shape;324;p36"/>
            <p:cNvGrpSpPr/>
            <p:nvPr/>
          </p:nvGrpSpPr>
          <p:grpSpPr>
            <a:xfrm rot="5400000">
              <a:off x="7915838" y="3307288"/>
              <a:ext cx="252325" cy="175125"/>
              <a:chOff x="4159475" y="2501150"/>
              <a:chExt cx="252325" cy="175125"/>
            </a:xfrm>
          </p:grpSpPr>
          <p:sp>
            <p:nvSpPr>
              <p:cNvPr id="325" name="Google Shape;325;p36"/>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30" name="Shape 330"/>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331" name="Shape 331"/>
        <p:cNvGrpSpPr/>
        <p:nvPr/>
      </p:nvGrpSpPr>
      <p:grpSpPr>
        <a:xfrm>
          <a:off x="0" y="0"/>
          <a:ext cx="0" cy="0"/>
          <a:chOff x="0" y="0"/>
          <a:chExt cx="0" cy="0"/>
        </a:xfrm>
      </p:grpSpPr>
      <p:sp>
        <p:nvSpPr>
          <p:cNvPr id="332" name="Google Shape;332;p39"/>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type="title"/>
          </p:nvPr>
        </p:nvSpPr>
        <p:spPr>
          <a:xfrm>
            <a:off x="3448833" y="1652074"/>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5"/>
          <p:cNvSpPr txBox="1"/>
          <p:nvPr>
            <p:ph idx="2" type="title"/>
          </p:nvPr>
        </p:nvSpPr>
        <p:spPr>
          <a:xfrm>
            <a:off x="3448833" y="2968246"/>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3448833" y="3377124"/>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5"/>
          <p:cNvSpPr txBox="1"/>
          <p:nvPr>
            <p:ph idx="3" type="subTitle"/>
          </p:nvPr>
        </p:nvSpPr>
        <p:spPr>
          <a:xfrm>
            <a:off x="3448833" y="2060952"/>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4"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p:nvPr/>
        </p:nvSpPr>
        <p:spPr>
          <a:xfrm>
            <a:off x="3082975" y="1358675"/>
            <a:ext cx="5480100" cy="32406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idx="1" type="body"/>
          </p:nvPr>
        </p:nvSpPr>
        <p:spPr>
          <a:xfrm>
            <a:off x="3341925" y="1624675"/>
            <a:ext cx="4976100" cy="276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33" name="Google Shape;33;p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4" name="Google Shape;34;p7"/>
          <p:cNvGrpSpPr/>
          <p:nvPr/>
        </p:nvGrpSpPr>
        <p:grpSpPr>
          <a:xfrm>
            <a:off x="567601" y="1358668"/>
            <a:ext cx="2445529" cy="3240702"/>
            <a:chOff x="567601" y="1358668"/>
            <a:chExt cx="2445529" cy="3240702"/>
          </a:xfrm>
        </p:grpSpPr>
        <p:sp>
          <p:nvSpPr>
            <p:cNvPr id="35" name="Google Shape;35;p7"/>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567601" y="2182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7"/>
            <p:cNvGrpSpPr/>
            <p:nvPr/>
          </p:nvGrpSpPr>
          <p:grpSpPr>
            <a:xfrm rot="10800000">
              <a:off x="764835" y="2380313"/>
              <a:ext cx="374100" cy="374100"/>
              <a:chOff x="7854948" y="3207801"/>
              <a:chExt cx="374100" cy="374100"/>
            </a:xfrm>
          </p:grpSpPr>
          <p:sp>
            <p:nvSpPr>
              <p:cNvPr id="38" name="Google Shape;38;p7"/>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9" name="Google Shape;39;p7"/>
              <p:cNvGrpSpPr/>
              <p:nvPr/>
            </p:nvGrpSpPr>
            <p:grpSpPr>
              <a:xfrm rot="5400000">
                <a:off x="7915838" y="3307288"/>
                <a:ext cx="252325" cy="175125"/>
                <a:chOff x="4159475" y="2501150"/>
                <a:chExt cx="252325" cy="175125"/>
              </a:xfrm>
            </p:grpSpPr>
            <p:sp>
              <p:nvSpPr>
                <p:cNvPr id="40" name="Google Shape;40;p7"/>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 name="Google Shape;42;p7"/>
            <p:cNvGrpSpPr/>
            <p:nvPr/>
          </p:nvGrpSpPr>
          <p:grpSpPr>
            <a:xfrm>
              <a:off x="764860" y="3203626"/>
              <a:ext cx="374100" cy="374100"/>
              <a:chOff x="7854948" y="3207801"/>
              <a:chExt cx="374100" cy="374100"/>
            </a:xfrm>
          </p:grpSpPr>
          <p:sp>
            <p:nvSpPr>
              <p:cNvPr id="43" name="Google Shape;43;p7"/>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44" name="Google Shape;44;p7"/>
              <p:cNvGrpSpPr/>
              <p:nvPr/>
            </p:nvGrpSpPr>
            <p:grpSpPr>
              <a:xfrm rot="5400000">
                <a:off x="7915838" y="3307288"/>
                <a:ext cx="252325" cy="175125"/>
                <a:chOff x="4159475" y="2501150"/>
                <a:chExt cx="252325" cy="175125"/>
              </a:xfrm>
            </p:grpSpPr>
            <p:sp>
              <p:nvSpPr>
                <p:cNvPr id="45" name="Google Shape;45;p7"/>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7"/>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2244529"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1406065" y="3002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567601" y="135866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flipH="1" rot="-5400000">
              <a:off x="1650819"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flipH="1">
              <a:off x="1603407" y="3201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flipH="1" rot="5400000">
              <a:off x="1684242" y="3269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flipH="1" rot="10800000">
              <a:off x="2489344"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a:off x="764882" y="1556951"/>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7"/>
            <p:cNvGrpSpPr/>
            <p:nvPr/>
          </p:nvGrpSpPr>
          <p:grpSpPr>
            <a:xfrm>
              <a:off x="832799" y="1624668"/>
              <a:ext cx="238218" cy="238688"/>
              <a:chOff x="3977494" y="2173070"/>
              <a:chExt cx="379449" cy="380258"/>
            </a:xfrm>
          </p:grpSpPr>
          <p:sp>
            <p:nvSpPr>
              <p:cNvPr id="59" name="Google Shape;59;p7"/>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txBox="1"/>
          <p:nvPr>
            <p:ph type="title"/>
          </p:nvPr>
        </p:nvSpPr>
        <p:spPr>
          <a:xfrm>
            <a:off x="1098150" y="937481"/>
            <a:ext cx="6967800" cy="24627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3060103" y="1842500"/>
            <a:ext cx="4701600" cy="2376000"/>
          </a:xfrm>
          <a:prstGeom prst="bevel">
            <a:avLst>
              <a:gd fmla="val 6537"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3060107" y="964450"/>
            <a:ext cx="4701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txBox="1"/>
          <p:nvPr>
            <p:ph type="title"/>
          </p:nvPr>
        </p:nvSpPr>
        <p:spPr>
          <a:xfrm>
            <a:off x="3211811" y="1045000"/>
            <a:ext cx="4424100" cy="609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9"/>
          <p:cNvSpPr txBox="1"/>
          <p:nvPr>
            <p:ph idx="1" type="subTitle"/>
          </p:nvPr>
        </p:nvSpPr>
        <p:spPr>
          <a:xfrm>
            <a:off x="3590111" y="1983125"/>
            <a:ext cx="3667500" cy="206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68" name="Google Shape;68;p9"/>
          <p:cNvGrpSpPr/>
          <p:nvPr/>
        </p:nvGrpSpPr>
        <p:grpSpPr>
          <a:xfrm>
            <a:off x="1383179" y="977668"/>
            <a:ext cx="1607064" cy="3240702"/>
            <a:chOff x="1383179" y="977668"/>
            <a:chExt cx="1607064" cy="3240702"/>
          </a:xfrm>
        </p:grpSpPr>
        <p:sp>
          <p:nvSpPr>
            <p:cNvPr id="69" name="Google Shape;69;p9"/>
            <p:cNvSpPr/>
            <p:nvPr/>
          </p:nvSpPr>
          <p:spPr>
            <a:xfrm>
              <a:off x="1383179" y="2624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1383179" y="1801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9"/>
            <p:cNvGrpSpPr/>
            <p:nvPr/>
          </p:nvGrpSpPr>
          <p:grpSpPr>
            <a:xfrm rot="10800000">
              <a:off x="1580413" y="1999313"/>
              <a:ext cx="374100" cy="374100"/>
              <a:chOff x="7854948" y="3207801"/>
              <a:chExt cx="374100" cy="374100"/>
            </a:xfrm>
          </p:grpSpPr>
          <p:sp>
            <p:nvSpPr>
              <p:cNvPr id="72" name="Google Shape;72;p9"/>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73" name="Google Shape;73;p9"/>
              <p:cNvGrpSpPr/>
              <p:nvPr/>
            </p:nvGrpSpPr>
            <p:grpSpPr>
              <a:xfrm rot="5400000">
                <a:off x="7915838" y="3307288"/>
                <a:ext cx="252325" cy="175125"/>
                <a:chOff x="4159475" y="2501150"/>
                <a:chExt cx="252325" cy="175125"/>
              </a:xfrm>
            </p:grpSpPr>
            <p:sp>
              <p:nvSpPr>
                <p:cNvPr id="74" name="Google Shape;74;p9"/>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 name="Google Shape;76;p9"/>
            <p:cNvGrpSpPr/>
            <p:nvPr/>
          </p:nvGrpSpPr>
          <p:grpSpPr>
            <a:xfrm>
              <a:off x="1580438" y="2822626"/>
              <a:ext cx="374100" cy="374100"/>
              <a:chOff x="7854948" y="3207801"/>
              <a:chExt cx="374100" cy="374100"/>
            </a:xfrm>
          </p:grpSpPr>
          <p:sp>
            <p:nvSpPr>
              <p:cNvPr id="77" name="Google Shape;77;p9"/>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78" name="Google Shape;78;p9"/>
              <p:cNvGrpSpPr/>
              <p:nvPr/>
            </p:nvGrpSpPr>
            <p:grpSpPr>
              <a:xfrm rot="5400000">
                <a:off x="7915838" y="3307288"/>
                <a:ext cx="252325" cy="175125"/>
                <a:chOff x="4159475" y="2501150"/>
                <a:chExt cx="252325" cy="175125"/>
              </a:xfrm>
            </p:grpSpPr>
            <p:sp>
              <p:nvSpPr>
                <p:cNvPr id="79" name="Google Shape;79;p9"/>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 name="Google Shape;81;p9"/>
            <p:cNvSpPr/>
            <p:nvPr/>
          </p:nvSpPr>
          <p:spPr>
            <a:xfrm>
              <a:off x="1383179" y="3447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2221643" y="3447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2221643" y="2621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flipH="1">
              <a:off x="1627967" y="3676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flipH="1" rot="-5400000">
              <a:off x="2466397" y="3676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flipH="1">
              <a:off x="2418985" y="2820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flipH="1" rot="5400000">
              <a:off x="2499820" y="2888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9"/>
            <p:cNvGrpSpPr/>
            <p:nvPr/>
          </p:nvGrpSpPr>
          <p:grpSpPr>
            <a:xfrm>
              <a:off x="1383179" y="977668"/>
              <a:ext cx="768600" cy="770700"/>
              <a:chOff x="1383179" y="977668"/>
              <a:chExt cx="768600" cy="770700"/>
            </a:xfrm>
          </p:grpSpPr>
          <p:grpSp>
            <p:nvGrpSpPr>
              <p:cNvPr id="89" name="Google Shape;89;p9"/>
              <p:cNvGrpSpPr/>
              <p:nvPr/>
            </p:nvGrpSpPr>
            <p:grpSpPr>
              <a:xfrm>
                <a:off x="1383179" y="977668"/>
                <a:ext cx="768600" cy="770700"/>
                <a:chOff x="1383179" y="977668"/>
                <a:chExt cx="768600" cy="770700"/>
              </a:xfrm>
            </p:grpSpPr>
            <p:sp>
              <p:nvSpPr>
                <p:cNvPr id="90" name="Google Shape;90;p9"/>
                <p:cNvSpPr/>
                <p:nvPr/>
              </p:nvSpPr>
              <p:spPr>
                <a:xfrm>
                  <a:off x="1383179" y="977668"/>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flipH="1">
                  <a:off x="1580460" y="1175951"/>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9"/>
              <p:cNvGrpSpPr/>
              <p:nvPr/>
            </p:nvGrpSpPr>
            <p:grpSpPr>
              <a:xfrm>
                <a:off x="1648377" y="1243668"/>
                <a:ext cx="238218" cy="238688"/>
                <a:chOff x="3977494" y="2173070"/>
                <a:chExt cx="379449" cy="380258"/>
              </a:xfrm>
            </p:grpSpPr>
            <p:sp>
              <p:nvSpPr>
                <p:cNvPr id="93" name="Google Shape;93;p9"/>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10"/>
          <p:cNvSpPr txBox="1"/>
          <p:nvPr>
            <p:ph type="title"/>
          </p:nvPr>
        </p:nvSpPr>
        <p:spPr>
          <a:xfrm>
            <a:off x="716450" y="4112125"/>
            <a:ext cx="7713300" cy="48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rgbClr val="D6D6D6"/>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1pPr>
            <a:lvl2pPr indent="-323850" lvl="1" marL="9144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2pPr>
            <a:lvl3pPr indent="-323850" lvl="2" marL="13716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3pPr>
            <a:lvl4pPr indent="-323850" lvl="3" marL="18288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4pPr>
            <a:lvl5pPr indent="-323850" lvl="4" marL="22860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5pPr>
            <a:lvl6pPr indent="-323850" lvl="5" marL="27432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6pPr>
            <a:lvl7pPr indent="-323850" lvl="6" marL="32004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7pPr>
            <a:lvl8pPr indent="-323850" lvl="7" marL="36576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8pPr>
            <a:lvl9pPr indent="-323850" lvl="8" marL="41148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27" name="Shape 327"/>
        <p:cNvGrpSpPr/>
        <p:nvPr/>
      </p:nvGrpSpPr>
      <p:grpSpPr>
        <a:xfrm>
          <a:off x="0" y="0"/>
          <a:ext cx="0" cy="0"/>
          <a:chOff x="0" y="0"/>
          <a:chExt cx="0" cy="0"/>
        </a:xfrm>
      </p:grpSpPr>
      <p:sp>
        <p:nvSpPr>
          <p:cNvPr id="328" name="Google Shape;328;p37"/>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329" name="Google Shape;329;p37"/>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0"/>
          <p:cNvSpPr/>
          <p:nvPr/>
        </p:nvSpPr>
        <p:spPr>
          <a:xfrm>
            <a:off x="717771" y="3832845"/>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txBox="1"/>
          <p:nvPr>
            <p:ph idx="1" type="subTitle"/>
          </p:nvPr>
        </p:nvSpPr>
        <p:spPr>
          <a:xfrm>
            <a:off x="867250" y="3967995"/>
            <a:ext cx="4857600" cy="5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sp>
        <p:nvSpPr>
          <p:cNvPr id="339" name="Google Shape;339;p40"/>
          <p:cNvSpPr txBox="1"/>
          <p:nvPr>
            <p:ph type="ctrTitle"/>
          </p:nvPr>
        </p:nvSpPr>
        <p:spPr>
          <a:xfrm>
            <a:off x="717775" y="340700"/>
            <a:ext cx="6073500" cy="315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Typing </a:t>
            </a:r>
            <a:r>
              <a:rPr lang="en">
                <a:solidFill>
                  <a:schemeClr val="dk1"/>
                </a:solidFill>
              </a:rPr>
              <a:t> </a:t>
            </a:r>
            <a:r>
              <a:rPr lang="en"/>
              <a:t>Speed Tester</a:t>
            </a:r>
            <a:endParaRPr>
              <a:solidFill>
                <a:schemeClr val="dk1"/>
              </a:solidFill>
            </a:endParaRPr>
          </a:p>
        </p:txBody>
      </p:sp>
      <p:grpSp>
        <p:nvGrpSpPr>
          <p:cNvPr id="340" name="Google Shape;340;p40"/>
          <p:cNvGrpSpPr/>
          <p:nvPr/>
        </p:nvGrpSpPr>
        <p:grpSpPr>
          <a:xfrm>
            <a:off x="5980801" y="539500"/>
            <a:ext cx="2445545" cy="4064045"/>
            <a:chOff x="5980801" y="539500"/>
            <a:chExt cx="2445545" cy="4064045"/>
          </a:xfrm>
        </p:grpSpPr>
        <p:sp>
          <p:nvSpPr>
            <p:cNvPr id="341" name="Google Shape;341;p40"/>
            <p:cNvSpPr/>
            <p:nvPr/>
          </p:nvSpPr>
          <p:spPr>
            <a:xfrm>
              <a:off x="7657704" y="2186183"/>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40"/>
            <p:cNvGrpSpPr/>
            <p:nvPr/>
          </p:nvGrpSpPr>
          <p:grpSpPr>
            <a:xfrm rot="10800000">
              <a:off x="7854923" y="2384488"/>
              <a:ext cx="374100" cy="374100"/>
              <a:chOff x="7854948" y="3207801"/>
              <a:chExt cx="374100" cy="374100"/>
            </a:xfrm>
          </p:grpSpPr>
          <p:sp>
            <p:nvSpPr>
              <p:cNvPr id="343" name="Google Shape;343;p40"/>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44" name="Google Shape;344;p40"/>
              <p:cNvGrpSpPr/>
              <p:nvPr/>
            </p:nvGrpSpPr>
            <p:grpSpPr>
              <a:xfrm rot="5400000">
                <a:off x="7915838" y="3307288"/>
                <a:ext cx="252325" cy="175125"/>
                <a:chOff x="4159475" y="2501150"/>
                <a:chExt cx="252325" cy="175125"/>
              </a:xfrm>
            </p:grpSpPr>
            <p:sp>
              <p:nvSpPr>
                <p:cNvPr id="345" name="Google Shape;345;p40"/>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7" name="Google Shape;347;p40"/>
            <p:cNvSpPr/>
            <p:nvPr/>
          </p:nvSpPr>
          <p:spPr>
            <a:xfrm>
              <a:off x="7657704" y="300952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7657679" y="1362830"/>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40"/>
            <p:cNvGrpSpPr/>
            <p:nvPr/>
          </p:nvGrpSpPr>
          <p:grpSpPr>
            <a:xfrm>
              <a:off x="7657704" y="3832845"/>
              <a:ext cx="768600" cy="770700"/>
              <a:chOff x="7657704" y="3832845"/>
              <a:chExt cx="768600" cy="770700"/>
            </a:xfrm>
          </p:grpSpPr>
          <p:sp>
            <p:nvSpPr>
              <p:cNvPr id="350" name="Google Shape;350;p40"/>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40"/>
            <p:cNvGrpSpPr/>
            <p:nvPr/>
          </p:nvGrpSpPr>
          <p:grpSpPr>
            <a:xfrm>
              <a:off x="6819240" y="3832845"/>
              <a:ext cx="768600" cy="770700"/>
              <a:chOff x="6819240" y="3832845"/>
              <a:chExt cx="768600" cy="770700"/>
            </a:xfrm>
          </p:grpSpPr>
          <p:sp>
            <p:nvSpPr>
              <p:cNvPr id="353" name="Google Shape;353;p40"/>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40"/>
            <p:cNvGrpSpPr/>
            <p:nvPr/>
          </p:nvGrpSpPr>
          <p:grpSpPr>
            <a:xfrm>
              <a:off x="6819240" y="3007097"/>
              <a:ext cx="768600" cy="770700"/>
              <a:chOff x="6819240" y="3007097"/>
              <a:chExt cx="768600" cy="770700"/>
            </a:xfrm>
          </p:grpSpPr>
          <p:sp>
            <p:nvSpPr>
              <p:cNvPr id="356" name="Google Shape;356;p40"/>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40"/>
            <p:cNvSpPr/>
            <p:nvPr/>
          </p:nvSpPr>
          <p:spPr>
            <a:xfrm>
              <a:off x="6819245" y="539500"/>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40"/>
            <p:cNvGrpSpPr/>
            <p:nvPr/>
          </p:nvGrpSpPr>
          <p:grpSpPr>
            <a:xfrm>
              <a:off x="5980801" y="3832845"/>
              <a:ext cx="768600" cy="770700"/>
              <a:chOff x="5980776" y="3832845"/>
              <a:chExt cx="768600" cy="770700"/>
            </a:xfrm>
          </p:grpSpPr>
          <p:sp>
            <p:nvSpPr>
              <p:cNvPr id="361" name="Google Shape;361;p40"/>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40"/>
            <p:cNvSpPr/>
            <p:nvPr/>
          </p:nvSpPr>
          <p:spPr>
            <a:xfrm>
              <a:off x="7055495" y="768250"/>
              <a:ext cx="1134600" cy="313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rbitron"/>
                  <a:ea typeface="Orbitron"/>
                  <a:cs typeface="Orbitron"/>
                  <a:sym typeface="Orbitron"/>
                </a:rPr>
                <a:t>“CSE - D</a:t>
              </a:r>
              <a:r>
                <a:rPr lang="en" sz="1000">
                  <a:solidFill>
                    <a:schemeClr val="dk2"/>
                  </a:solidFill>
                  <a:latin typeface="Orbitron"/>
                  <a:ea typeface="Orbitron"/>
                  <a:cs typeface="Orbitron"/>
                  <a:sym typeface="Orbitron"/>
                </a:rPr>
                <a:t>”</a:t>
              </a:r>
              <a:endParaRPr sz="1000">
                <a:solidFill>
                  <a:schemeClr val="dk2"/>
                </a:solidFill>
                <a:latin typeface="Orbitron"/>
                <a:ea typeface="Orbitron"/>
                <a:cs typeface="Orbitron"/>
                <a:sym typeface="Orbitron"/>
              </a:endParaRPr>
            </a:p>
          </p:txBody>
        </p:sp>
        <p:sp>
          <p:nvSpPr>
            <p:cNvPr id="364" name="Google Shape;364;p40"/>
            <p:cNvSpPr/>
            <p:nvPr/>
          </p:nvSpPr>
          <p:spPr>
            <a:xfrm>
              <a:off x="7854923" y="1561126"/>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40"/>
            <p:cNvGrpSpPr/>
            <p:nvPr/>
          </p:nvGrpSpPr>
          <p:grpSpPr>
            <a:xfrm>
              <a:off x="7922888" y="1628843"/>
              <a:ext cx="238218" cy="238688"/>
              <a:chOff x="3977494" y="2173070"/>
              <a:chExt cx="379449" cy="380258"/>
            </a:xfrm>
          </p:grpSpPr>
          <p:sp>
            <p:nvSpPr>
              <p:cNvPr id="366" name="Google Shape;366;p40"/>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40"/>
            <p:cNvGrpSpPr/>
            <p:nvPr/>
          </p:nvGrpSpPr>
          <p:grpSpPr>
            <a:xfrm>
              <a:off x="7854948" y="3207801"/>
              <a:ext cx="374100" cy="374100"/>
              <a:chOff x="7854948" y="3207801"/>
              <a:chExt cx="374100" cy="374100"/>
            </a:xfrm>
          </p:grpSpPr>
          <p:sp>
            <p:nvSpPr>
              <p:cNvPr id="369" name="Google Shape;369;p40"/>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70" name="Google Shape;370;p40"/>
              <p:cNvGrpSpPr/>
              <p:nvPr/>
            </p:nvGrpSpPr>
            <p:grpSpPr>
              <a:xfrm rot="5400000">
                <a:off x="7915838" y="3307288"/>
                <a:ext cx="252325" cy="175125"/>
                <a:chOff x="4159475" y="2501150"/>
                <a:chExt cx="252325" cy="175125"/>
              </a:xfrm>
            </p:grpSpPr>
            <p:sp>
              <p:nvSpPr>
                <p:cNvPr id="371" name="Google Shape;371;p40"/>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9"/>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pic>
        <p:nvPicPr>
          <p:cNvPr id="547" name="Google Shape;547;p49"/>
          <p:cNvPicPr preferRelativeResize="0"/>
          <p:nvPr/>
        </p:nvPicPr>
        <p:blipFill>
          <a:blip r:embed="rId3">
            <a:alphaModFix/>
          </a:blip>
          <a:stretch>
            <a:fillRect/>
          </a:stretch>
        </p:blipFill>
        <p:spPr>
          <a:xfrm>
            <a:off x="152400" y="152400"/>
            <a:ext cx="8840126" cy="480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50"/>
          <p:cNvPicPr preferRelativeResize="0"/>
          <p:nvPr/>
        </p:nvPicPr>
        <p:blipFill rotWithShape="1">
          <a:blip r:embed="rId3">
            <a:alphaModFix/>
          </a:blip>
          <a:srcRect b="5820" l="1070" r="-1069" t="-5820"/>
          <a:stretch/>
        </p:blipFill>
        <p:spPr>
          <a:xfrm>
            <a:off x="300038" y="461700"/>
            <a:ext cx="8543925" cy="354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1"/>
          <p:cNvSpPr txBox="1"/>
          <p:nvPr>
            <p:ph type="title"/>
          </p:nvPr>
        </p:nvSpPr>
        <p:spPr>
          <a:xfrm>
            <a:off x="659175" y="45474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sp>
        <p:nvSpPr>
          <p:cNvPr id="558" name="Google Shape;558;p51"/>
          <p:cNvSpPr txBox="1"/>
          <p:nvPr>
            <p:ph idx="4294967295" type="body"/>
          </p:nvPr>
        </p:nvSpPr>
        <p:spPr>
          <a:xfrm>
            <a:off x="354150" y="1072350"/>
            <a:ext cx="8435700" cy="29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rbitron"/>
                <a:ea typeface="Orbitron"/>
                <a:cs typeface="Orbitron"/>
                <a:sym typeface="Orbitron"/>
              </a:rPr>
              <a:t>stopTest()</a:t>
            </a:r>
            <a:endParaRPr b="1" sz="2600">
              <a:solidFill>
                <a:srgbClr val="FF0000"/>
              </a:solidFill>
              <a:latin typeface="Orbitron"/>
              <a:ea typeface="Orbitron"/>
              <a:cs typeface="Orbitron"/>
              <a:sym typeface="Orbitron"/>
            </a:endParaRPr>
          </a:p>
          <a:p>
            <a:pPr indent="0" lvl="0" marL="0" rtl="0" algn="l">
              <a:spcBef>
                <a:spcPts val="0"/>
              </a:spcBef>
              <a:spcAft>
                <a:spcPts val="0"/>
              </a:spcAft>
              <a:buNone/>
            </a:pPr>
            <a:r>
              <a:t/>
            </a:r>
            <a:endParaRPr b="1" sz="2600">
              <a:solidFill>
                <a:srgbClr val="E83E8C"/>
              </a:solidFill>
              <a:latin typeface="Arial"/>
              <a:ea typeface="Arial"/>
              <a:cs typeface="Arial"/>
              <a:sym typeface="Arial"/>
            </a:endParaRPr>
          </a:p>
          <a:p>
            <a:pPr indent="0" lvl="0" marL="0" rtl="0" algn="l">
              <a:spcBef>
                <a:spcPts val="0"/>
              </a:spcBef>
              <a:spcAft>
                <a:spcPts val="0"/>
              </a:spcAft>
              <a:buNone/>
            </a:pPr>
            <a:r>
              <a:t/>
            </a:r>
            <a:endParaRPr b="1" sz="2600">
              <a:solidFill>
                <a:srgbClr val="E83E8C"/>
              </a:solidFill>
              <a:latin typeface="Arial"/>
              <a:ea typeface="Arial"/>
              <a:cs typeface="Arial"/>
              <a:sym typeface="Arial"/>
            </a:endParaRPr>
          </a:p>
          <a:p>
            <a:pPr indent="0" lvl="0" marL="0" rtl="0" algn="l">
              <a:spcBef>
                <a:spcPts val="0"/>
              </a:spcBef>
              <a:spcAft>
                <a:spcPts val="0"/>
              </a:spcAft>
              <a:buNone/>
            </a:pPr>
            <a:r>
              <a:rPr lang="en" sz="1400">
                <a:latin typeface="Roboto Mono"/>
                <a:ea typeface="Roboto Mono"/>
                <a:cs typeface="Roboto Mono"/>
                <a:sym typeface="Roboto Mono"/>
              </a:rPr>
              <a:t>We will now examine the function that terminates the test. As we previously observed, the root will call this after 60 seconds. The writeAble variable will first be set to False. Next, we determine how many words the user has input. To accomplish this, we merely take the text from the left label, separate it by blank spaces, and then count the number of items in the list that results. The labels from the test are then destroyed using their destroy function as follows:</a:t>
            </a:r>
            <a:endParaRPr sz="1400">
              <a:latin typeface="Roboto Mono"/>
              <a:ea typeface="Roboto Mono"/>
              <a:cs typeface="Roboto Mono"/>
              <a:sym typeface="Roboto Mono"/>
            </a:endParaRPr>
          </a:p>
          <a:p>
            <a:pPr indent="0" lvl="0" marL="0" rtl="0" algn="l">
              <a:spcBef>
                <a:spcPts val="0"/>
              </a:spcBef>
              <a:spcAft>
                <a:spcPts val="0"/>
              </a:spcAft>
              <a:buNone/>
            </a:pPr>
            <a:r>
              <a:t/>
            </a:r>
            <a:endParaRPr b="1" sz="1400">
              <a:solidFill>
                <a:srgbClr val="E83E8C"/>
              </a:solidFill>
              <a:highlight>
                <a:srgbClr val="FBFBFB"/>
              </a:highlight>
              <a:latin typeface="Arial"/>
              <a:ea typeface="Arial"/>
              <a:cs typeface="Arial"/>
              <a:sym typeface="Arial"/>
            </a:endParaRPr>
          </a:p>
          <a:p>
            <a:pPr indent="0" lvl="0" marL="0" rtl="0" algn="l">
              <a:spcBef>
                <a:spcPts val="0"/>
              </a:spcBef>
              <a:spcAft>
                <a:spcPts val="0"/>
              </a:spcAft>
              <a:buNone/>
            </a:pPr>
            <a:r>
              <a:t/>
            </a:r>
            <a:endParaRPr b="1" sz="1400">
              <a:solidFill>
                <a:srgbClr val="E83E8C"/>
              </a:solidFill>
              <a:highlight>
                <a:srgbClr val="FBFBFB"/>
              </a:highlight>
              <a:latin typeface="Arial"/>
              <a:ea typeface="Arial"/>
              <a:cs typeface="Arial"/>
              <a:sym typeface="Arial"/>
            </a:endParaRPr>
          </a:p>
          <a:p>
            <a:pPr indent="0" lvl="0" marL="0" rtl="0" algn="l">
              <a:spcBef>
                <a:spcPts val="0"/>
              </a:spcBef>
              <a:spcAft>
                <a:spcPts val="0"/>
              </a:spcAft>
              <a:buNone/>
            </a:pPr>
            <a:r>
              <a:t/>
            </a:r>
            <a:endParaRPr b="1" sz="1400">
              <a:solidFill>
                <a:srgbClr val="E83E8C"/>
              </a:solidFill>
              <a:highlight>
                <a:srgbClr val="FBFBFB"/>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2"/>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pic>
        <p:nvPicPr>
          <p:cNvPr id="564" name="Google Shape;564;p52"/>
          <p:cNvPicPr preferRelativeResize="0"/>
          <p:nvPr/>
        </p:nvPicPr>
        <p:blipFill>
          <a:blip r:embed="rId3">
            <a:alphaModFix/>
          </a:blip>
          <a:stretch>
            <a:fillRect/>
          </a:stretch>
        </p:blipFill>
        <p:spPr>
          <a:xfrm>
            <a:off x="152400" y="708125"/>
            <a:ext cx="8839200" cy="37272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3"/>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sp>
        <p:nvSpPr>
          <p:cNvPr id="570" name="Google Shape;570;p53"/>
          <p:cNvSpPr txBox="1"/>
          <p:nvPr>
            <p:ph idx="4294967295" type="body"/>
          </p:nvPr>
        </p:nvSpPr>
        <p:spPr>
          <a:xfrm>
            <a:off x="720000" y="1223925"/>
            <a:ext cx="7704000" cy="18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latin typeface="Orbitron"/>
                <a:ea typeface="Orbitron"/>
                <a:cs typeface="Orbitron"/>
                <a:sym typeface="Orbitron"/>
              </a:rPr>
              <a:t>restart()</a:t>
            </a:r>
            <a:endParaRPr b="1" sz="2000">
              <a:solidFill>
                <a:srgbClr val="FF0000"/>
              </a:solidFill>
              <a:latin typeface="Orbitron"/>
              <a:ea typeface="Orbitron"/>
              <a:cs typeface="Orbitron"/>
              <a:sym typeface="Orbitron"/>
            </a:endParaRPr>
          </a:p>
          <a:p>
            <a:pPr indent="0" lvl="0" marL="0" rtl="0" algn="l">
              <a:spcBef>
                <a:spcPts val="0"/>
              </a:spcBef>
              <a:spcAft>
                <a:spcPts val="0"/>
              </a:spcAft>
              <a:buNone/>
            </a:pPr>
            <a:r>
              <a:t/>
            </a:r>
            <a:endParaRPr b="1" sz="1400">
              <a:solidFill>
                <a:srgbClr val="FF0000"/>
              </a:solidFill>
              <a:latin typeface="Arial"/>
              <a:ea typeface="Arial"/>
              <a:cs typeface="Arial"/>
              <a:sym typeface="Arial"/>
            </a:endParaRPr>
          </a:p>
          <a:p>
            <a:pPr indent="0" lvl="0" marL="0" rtl="0" algn="l">
              <a:spcBef>
                <a:spcPts val="0"/>
              </a:spcBef>
              <a:spcAft>
                <a:spcPts val="0"/>
              </a:spcAft>
              <a:buNone/>
            </a:pPr>
            <a:r>
              <a:t/>
            </a:r>
            <a:endParaRPr b="1" sz="1400">
              <a:solidFill>
                <a:srgbClr val="FF0000"/>
              </a:solidFill>
              <a:latin typeface="Arial"/>
              <a:ea typeface="Arial"/>
              <a:cs typeface="Arial"/>
              <a:sym typeface="Arial"/>
            </a:endParaRPr>
          </a:p>
          <a:p>
            <a:pPr indent="0" lvl="0" marL="0" rtl="0" algn="l">
              <a:spcBef>
                <a:spcPts val="0"/>
              </a:spcBef>
              <a:spcAft>
                <a:spcPts val="0"/>
              </a:spcAft>
              <a:buNone/>
            </a:pPr>
            <a:r>
              <a:t/>
            </a:r>
            <a:endParaRPr b="1" sz="1400">
              <a:solidFill>
                <a:srgbClr val="FF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Roboto Mono"/>
                <a:ea typeface="Roboto Mono"/>
                <a:cs typeface="Roboto Mono"/>
                <a:sym typeface="Roboto Mono"/>
              </a:rPr>
              <a:t>This function calls the resetWritingLabels() function, which starts the test, and then deletes the result label and restart button to restart the test:</a:t>
            </a:r>
            <a:endParaRPr sz="14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b="1" sz="1400">
              <a:solidFill>
                <a:srgbClr val="000000"/>
              </a:solidFill>
              <a:highlight>
                <a:srgbClr val="FBFBFB"/>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4"/>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pic>
        <p:nvPicPr>
          <p:cNvPr id="576" name="Google Shape;576;p54"/>
          <p:cNvPicPr preferRelativeResize="0"/>
          <p:nvPr/>
        </p:nvPicPr>
        <p:blipFill>
          <a:blip r:embed="rId3">
            <a:alphaModFix/>
          </a:blip>
          <a:stretch>
            <a:fillRect/>
          </a:stretch>
        </p:blipFill>
        <p:spPr>
          <a:xfrm>
            <a:off x="481538" y="762138"/>
            <a:ext cx="8180933" cy="361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5"/>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sp>
        <p:nvSpPr>
          <p:cNvPr id="582" name="Google Shape;582;p55"/>
          <p:cNvSpPr txBox="1"/>
          <p:nvPr>
            <p:ph idx="4294967295" type="body"/>
          </p:nvPr>
        </p:nvSpPr>
        <p:spPr>
          <a:xfrm>
            <a:off x="720000" y="1223925"/>
            <a:ext cx="7704000" cy="31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0000"/>
                </a:solidFill>
                <a:latin typeface="Orbitron"/>
                <a:ea typeface="Orbitron"/>
                <a:cs typeface="Orbitron"/>
                <a:sym typeface="Orbitron"/>
              </a:rPr>
              <a:t>addSecond()</a:t>
            </a:r>
            <a:endParaRPr b="1" sz="2100">
              <a:solidFill>
                <a:srgbClr val="FF0000"/>
              </a:solidFill>
              <a:latin typeface="Orbitron"/>
              <a:ea typeface="Orbitron"/>
              <a:cs typeface="Orbitron"/>
              <a:sym typeface="Orbitron"/>
            </a:endParaRPr>
          </a:p>
          <a:p>
            <a:pPr indent="0" lvl="0" marL="0" rtl="0" algn="l">
              <a:spcBef>
                <a:spcPts val="0"/>
              </a:spcBef>
              <a:spcAft>
                <a:spcPts val="0"/>
              </a:spcAft>
              <a:buNone/>
            </a:pPr>
            <a:r>
              <a:t/>
            </a:r>
            <a:endParaRPr sz="2100">
              <a:solidFill>
                <a:srgbClr val="FF0000"/>
              </a:solidFill>
            </a:endParaRPr>
          </a:p>
          <a:p>
            <a:pPr indent="0" lvl="0" marL="0" rtl="0" algn="l">
              <a:spcBef>
                <a:spcPts val="0"/>
              </a:spcBef>
              <a:spcAft>
                <a:spcPts val="0"/>
              </a:spcAft>
              <a:buNone/>
            </a:pPr>
            <a:r>
              <a:rPr lang="en">
                <a:latin typeface="Roboto Mono"/>
                <a:ea typeface="Roboto Mono"/>
                <a:cs typeface="Roboto Mono"/>
                <a:sym typeface="Roboto Mono"/>
              </a:rPr>
              <a:t>The information in the timeleftLabel will be updated by this function. If the test is still running, it will simply add one to passedSeconds, set the label's text appropriately, and then call itself once again a second later.</a:t>
            </a:r>
            <a:endParaRPr>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6"/>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pic>
        <p:nvPicPr>
          <p:cNvPr id="588" name="Google Shape;588;p56"/>
          <p:cNvPicPr preferRelativeResize="0"/>
          <p:nvPr/>
        </p:nvPicPr>
        <p:blipFill>
          <a:blip r:embed="rId3">
            <a:alphaModFix/>
          </a:blip>
          <a:stretch>
            <a:fillRect/>
          </a:stretch>
        </p:blipFill>
        <p:spPr>
          <a:xfrm>
            <a:off x="221125" y="1103200"/>
            <a:ext cx="8534400" cy="233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7"/>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sp>
        <p:nvSpPr>
          <p:cNvPr id="594" name="Google Shape;594;p57"/>
          <p:cNvSpPr txBox="1"/>
          <p:nvPr>
            <p:ph idx="4294967295" type="body"/>
          </p:nvPr>
        </p:nvSpPr>
        <p:spPr>
          <a:xfrm>
            <a:off x="720000" y="875400"/>
            <a:ext cx="7704000" cy="33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0000"/>
                </a:solidFill>
                <a:latin typeface="Orbitron"/>
                <a:ea typeface="Orbitron"/>
                <a:cs typeface="Orbitron"/>
                <a:sym typeface="Orbitron"/>
              </a:rPr>
              <a:t>keyPress()</a:t>
            </a:r>
            <a:endParaRPr b="1" sz="2300">
              <a:solidFill>
                <a:srgbClr val="FF0000"/>
              </a:solidFill>
              <a:latin typeface="Orbitron"/>
              <a:ea typeface="Orbitron"/>
              <a:cs typeface="Orbitron"/>
              <a:sym typeface="Orbitron"/>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rPr lang="en">
                <a:latin typeface="Roboto Mono"/>
                <a:ea typeface="Roboto Mono"/>
                <a:cs typeface="Roboto Mono"/>
                <a:sym typeface="Roboto Mono"/>
              </a:rPr>
              <a:t>The keyPress function, which processes key presses, is the test's main structural component. As a result, it will always receive an event object that contains information about the keys that were pressed.</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In order to make it appear as though the user is typing, we first determine whether the character of the event matches the next letter that must be pressed. If this evaluates to True, we delete the letter from the right side and put the same letter to the left label. The label for the current letter was also set to display the appropriate one.</a:t>
            </a:r>
            <a:endParaRPr>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58"/>
          <p:cNvPicPr preferRelativeResize="0"/>
          <p:nvPr/>
        </p:nvPicPr>
        <p:blipFill>
          <a:blip r:embed="rId3">
            <a:alphaModFix/>
          </a:blip>
          <a:stretch>
            <a:fillRect/>
          </a:stretch>
        </p:blipFill>
        <p:spPr>
          <a:xfrm>
            <a:off x="152400" y="1508813"/>
            <a:ext cx="8839199" cy="21258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p:nvPr/>
        </p:nvSpPr>
        <p:spPr>
          <a:xfrm>
            <a:off x="2244527" y="1358683"/>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1"/>
          <p:cNvSpPr/>
          <p:nvPr/>
        </p:nvSpPr>
        <p:spPr>
          <a:xfrm>
            <a:off x="1406065" y="3002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p:nvPr/>
        </p:nvSpPr>
        <p:spPr>
          <a:xfrm flipH="1">
            <a:off x="1603315" y="3201222"/>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41"/>
          <p:cNvGrpSpPr/>
          <p:nvPr/>
        </p:nvGrpSpPr>
        <p:grpSpPr>
          <a:xfrm>
            <a:off x="1650827" y="3276884"/>
            <a:ext cx="279075" cy="222776"/>
            <a:chOff x="1650827" y="3276884"/>
            <a:chExt cx="279075" cy="222776"/>
          </a:xfrm>
        </p:grpSpPr>
        <p:sp>
          <p:nvSpPr>
            <p:cNvPr id="381" name="Google Shape;381;p41"/>
            <p:cNvSpPr/>
            <p:nvPr/>
          </p:nvSpPr>
          <p:spPr>
            <a:xfrm>
              <a:off x="1650827" y="3337473"/>
              <a:ext cx="117529" cy="162187"/>
            </a:xfrm>
            <a:custGeom>
              <a:rect b="b" l="l" r="r" t="t"/>
              <a:pathLst>
                <a:path extrusionOk="0" h="6312" w="4574">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1811756" y="3337473"/>
              <a:ext cx="118146" cy="162187"/>
            </a:xfrm>
            <a:custGeom>
              <a:rect b="b" l="l" r="r" t="t"/>
              <a:pathLst>
                <a:path extrusionOk="0" h="6312" w="4598">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p:nvPr/>
          </p:nvSpPr>
          <p:spPr>
            <a:xfrm>
              <a:off x="1707125" y="3276884"/>
              <a:ext cx="166478" cy="47767"/>
            </a:xfrm>
            <a:custGeom>
              <a:rect b="b" l="l" r="r" t="t"/>
              <a:pathLst>
                <a:path extrusionOk="0" h="1859" w="6479">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41"/>
          <p:cNvGrpSpPr/>
          <p:nvPr/>
        </p:nvGrpSpPr>
        <p:grpSpPr>
          <a:xfrm>
            <a:off x="2244527" y="3828670"/>
            <a:ext cx="768600" cy="770700"/>
            <a:chOff x="2244529" y="3828670"/>
            <a:chExt cx="768600" cy="770700"/>
          </a:xfrm>
        </p:grpSpPr>
        <p:sp>
          <p:nvSpPr>
            <p:cNvPr id="385" name="Google Shape;385;p41"/>
            <p:cNvSpPr/>
            <p:nvPr/>
          </p:nvSpPr>
          <p:spPr>
            <a:xfrm>
              <a:off x="2244529"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
            <p:cNvSpPr/>
            <p:nvPr/>
          </p:nvSpPr>
          <p:spPr>
            <a:xfrm flipH="1">
              <a:off x="2441779" y="4026970"/>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41"/>
            <p:cNvGrpSpPr/>
            <p:nvPr/>
          </p:nvGrpSpPr>
          <p:grpSpPr>
            <a:xfrm>
              <a:off x="2509720" y="4094676"/>
              <a:ext cx="238218" cy="238688"/>
              <a:chOff x="3977494" y="2173070"/>
              <a:chExt cx="379449" cy="380258"/>
            </a:xfrm>
          </p:grpSpPr>
          <p:sp>
            <p:nvSpPr>
              <p:cNvPr id="388" name="Google Shape;388;p41"/>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0" name="Google Shape;390;p41"/>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a:t>
            </a:r>
            <a:r>
              <a:rPr lang="en"/>
              <a:t> </a:t>
            </a:r>
            <a:r>
              <a:rPr lang="en">
                <a:solidFill>
                  <a:schemeClr val="accent1"/>
                </a:solidFill>
              </a:rPr>
              <a:t>Team</a:t>
            </a:r>
            <a:endParaRPr>
              <a:solidFill>
                <a:schemeClr val="accent1"/>
              </a:solidFill>
            </a:endParaRPr>
          </a:p>
        </p:txBody>
      </p:sp>
      <p:sp>
        <p:nvSpPr>
          <p:cNvPr id="391" name="Google Shape;391;p41"/>
          <p:cNvSpPr txBox="1"/>
          <p:nvPr>
            <p:ph type="title"/>
          </p:nvPr>
        </p:nvSpPr>
        <p:spPr>
          <a:xfrm>
            <a:off x="4573875" y="1355014"/>
            <a:ext cx="3537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Rohith </a:t>
            </a:r>
            <a:endParaRPr/>
          </a:p>
          <a:p>
            <a:pPr indent="0" lvl="0" marL="0" rtl="0" algn="l">
              <a:spcBef>
                <a:spcPts val="0"/>
              </a:spcBef>
              <a:spcAft>
                <a:spcPts val="0"/>
              </a:spcAft>
              <a:buNone/>
            </a:pPr>
            <a:r>
              <a:rPr lang="en"/>
              <a:t>AP21110010219</a:t>
            </a:r>
            <a:endParaRPr/>
          </a:p>
        </p:txBody>
      </p:sp>
      <p:sp>
        <p:nvSpPr>
          <p:cNvPr id="392" name="Google Shape;392;p41"/>
          <p:cNvSpPr txBox="1"/>
          <p:nvPr>
            <p:ph idx="2" type="title"/>
          </p:nvPr>
        </p:nvSpPr>
        <p:spPr>
          <a:xfrm>
            <a:off x="4573878" y="2796156"/>
            <a:ext cx="3537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Bhargav</a:t>
            </a:r>
            <a:endParaRPr/>
          </a:p>
          <a:p>
            <a:pPr indent="0" lvl="0" marL="0" rtl="0" algn="l">
              <a:spcBef>
                <a:spcPts val="0"/>
              </a:spcBef>
              <a:spcAft>
                <a:spcPts val="0"/>
              </a:spcAft>
              <a:buNone/>
            </a:pPr>
            <a:r>
              <a:rPr lang="en"/>
              <a:t>AP21110010204</a:t>
            </a:r>
            <a:endParaRPr/>
          </a:p>
        </p:txBody>
      </p:sp>
      <p:sp>
        <p:nvSpPr>
          <p:cNvPr id="393" name="Google Shape;393;p41"/>
          <p:cNvSpPr txBox="1"/>
          <p:nvPr>
            <p:ph idx="4" type="title"/>
          </p:nvPr>
        </p:nvSpPr>
        <p:spPr>
          <a:xfrm>
            <a:off x="4573878" y="3574685"/>
            <a:ext cx="3537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Ritesh</a:t>
            </a:r>
            <a:endParaRPr/>
          </a:p>
          <a:p>
            <a:pPr indent="0" lvl="0" marL="0" rtl="0" algn="l">
              <a:spcBef>
                <a:spcPts val="0"/>
              </a:spcBef>
              <a:spcAft>
                <a:spcPts val="0"/>
              </a:spcAft>
              <a:buNone/>
            </a:pPr>
            <a:r>
              <a:rPr lang="en"/>
              <a:t>AP21110010260</a:t>
            </a:r>
            <a:endParaRPr/>
          </a:p>
        </p:txBody>
      </p:sp>
      <p:cxnSp>
        <p:nvCxnSpPr>
          <p:cNvPr id="394" name="Google Shape;394;p41"/>
          <p:cNvCxnSpPr>
            <a:stCxn id="391" idx="1"/>
            <a:endCxn id="395" idx="2"/>
          </p:cNvCxnSpPr>
          <p:nvPr/>
        </p:nvCxnSpPr>
        <p:spPr>
          <a:xfrm flipH="1">
            <a:off x="2815875" y="1537864"/>
            <a:ext cx="1758000" cy="206100"/>
          </a:xfrm>
          <a:prstGeom prst="bentConnector3">
            <a:avLst>
              <a:gd fmla="val 50000" name="adj1"/>
            </a:avLst>
          </a:prstGeom>
          <a:noFill/>
          <a:ln cap="flat" cmpd="sng" w="19050">
            <a:solidFill>
              <a:schemeClr val="dk1"/>
            </a:solidFill>
            <a:prstDash val="solid"/>
            <a:round/>
            <a:headEnd len="med" w="med" type="none"/>
            <a:tailEnd len="med" w="med" type="diamond"/>
          </a:ln>
        </p:spPr>
      </p:cxnSp>
      <p:cxnSp>
        <p:nvCxnSpPr>
          <p:cNvPr id="396" name="Google Shape;396;p41"/>
          <p:cNvCxnSpPr>
            <a:endCxn id="379" idx="2"/>
          </p:cNvCxnSpPr>
          <p:nvPr/>
        </p:nvCxnSpPr>
        <p:spPr>
          <a:xfrm flipH="1">
            <a:off x="1977415" y="2981472"/>
            <a:ext cx="2652000" cy="406800"/>
          </a:xfrm>
          <a:prstGeom prst="bentConnector3">
            <a:avLst>
              <a:gd fmla="val 50000" name="adj1"/>
            </a:avLst>
          </a:prstGeom>
          <a:noFill/>
          <a:ln cap="flat" cmpd="sng" w="19050">
            <a:solidFill>
              <a:schemeClr val="dk1"/>
            </a:solidFill>
            <a:prstDash val="solid"/>
            <a:round/>
            <a:headEnd len="med" w="med" type="none"/>
            <a:tailEnd len="med" w="med" type="diamond"/>
          </a:ln>
        </p:spPr>
      </p:cxnSp>
      <p:cxnSp>
        <p:nvCxnSpPr>
          <p:cNvPr id="397" name="Google Shape;397;p41"/>
          <p:cNvCxnSpPr>
            <a:stCxn id="393" idx="1"/>
            <a:endCxn id="386" idx="2"/>
          </p:cNvCxnSpPr>
          <p:nvPr/>
        </p:nvCxnSpPr>
        <p:spPr>
          <a:xfrm flipH="1">
            <a:off x="2815878" y="3757535"/>
            <a:ext cx="1758000" cy="456600"/>
          </a:xfrm>
          <a:prstGeom prst="bentConnector3">
            <a:avLst>
              <a:gd fmla="val 50000" name="adj1"/>
            </a:avLst>
          </a:prstGeom>
          <a:noFill/>
          <a:ln cap="flat" cmpd="sng" w="19050">
            <a:solidFill>
              <a:schemeClr val="dk1"/>
            </a:solidFill>
            <a:prstDash val="solid"/>
            <a:round/>
            <a:headEnd len="med" w="med" type="none"/>
            <a:tailEnd len="med" w="med" type="diamond"/>
          </a:ln>
        </p:spPr>
      </p:cxnSp>
      <p:grpSp>
        <p:nvGrpSpPr>
          <p:cNvPr id="398" name="Google Shape;398;p41"/>
          <p:cNvGrpSpPr/>
          <p:nvPr/>
        </p:nvGrpSpPr>
        <p:grpSpPr>
          <a:xfrm>
            <a:off x="567601" y="1358650"/>
            <a:ext cx="1614385" cy="3240720"/>
            <a:chOff x="567601" y="1358650"/>
            <a:chExt cx="1614385" cy="3240720"/>
          </a:xfrm>
        </p:grpSpPr>
        <p:grpSp>
          <p:nvGrpSpPr>
            <p:cNvPr id="399" name="Google Shape;399;p41"/>
            <p:cNvGrpSpPr/>
            <p:nvPr/>
          </p:nvGrpSpPr>
          <p:grpSpPr>
            <a:xfrm>
              <a:off x="574886" y="1358650"/>
              <a:ext cx="1607100" cy="770700"/>
              <a:chOff x="574886" y="1358650"/>
              <a:chExt cx="1607100" cy="770700"/>
            </a:xfrm>
          </p:grpSpPr>
          <p:sp>
            <p:nvSpPr>
              <p:cNvPr id="400" name="Google Shape;400;p41"/>
              <p:cNvSpPr/>
              <p:nvPr/>
            </p:nvSpPr>
            <p:spPr>
              <a:xfrm>
                <a:off x="574886" y="1358650"/>
                <a:ext cx="16071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41"/>
              <p:cNvGrpSpPr/>
              <p:nvPr/>
            </p:nvGrpSpPr>
            <p:grpSpPr>
              <a:xfrm rot="5400000">
                <a:off x="1595613" y="1560963"/>
                <a:ext cx="389475" cy="366125"/>
                <a:chOff x="5787625" y="1025350"/>
                <a:chExt cx="389475" cy="366125"/>
              </a:xfrm>
            </p:grpSpPr>
            <p:sp>
              <p:nvSpPr>
                <p:cNvPr id="402" name="Google Shape;402;p41"/>
                <p:cNvSpPr/>
                <p:nvPr/>
              </p:nvSpPr>
              <p:spPr>
                <a:xfrm>
                  <a:off x="5787625" y="1025350"/>
                  <a:ext cx="389475" cy="243525"/>
                </a:xfrm>
                <a:custGeom>
                  <a:rect b="b" l="l" r="r" t="t"/>
                  <a:pathLst>
                    <a:path extrusionOk="0" h="9741" w="15579">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p:nvPr/>
              </p:nvSpPr>
              <p:spPr>
                <a:xfrm>
                  <a:off x="5856025" y="1216325"/>
                  <a:ext cx="251025" cy="175150"/>
                </a:xfrm>
                <a:custGeom>
                  <a:rect b="b" l="l" r="r" t="t"/>
                  <a:pathLst>
                    <a:path extrusionOk="0" h="7006" w="10041">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41"/>
            <p:cNvGrpSpPr/>
            <p:nvPr/>
          </p:nvGrpSpPr>
          <p:grpSpPr>
            <a:xfrm>
              <a:off x="567601" y="2181993"/>
              <a:ext cx="1607064" cy="2417377"/>
              <a:chOff x="567601" y="2181993"/>
              <a:chExt cx="1607064" cy="2417377"/>
            </a:xfrm>
          </p:grpSpPr>
          <p:sp>
            <p:nvSpPr>
              <p:cNvPr id="405" name="Google Shape;405;p41"/>
              <p:cNvSpPr/>
              <p:nvPr/>
            </p:nvSpPr>
            <p:spPr>
              <a:xfrm>
                <a:off x="567601" y="2181993"/>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1"/>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1"/>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1"/>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41"/>
              <p:cNvGrpSpPr/>
              <p:nvPr/>
            </p:nvGrpSpPr>
            <p:grpSpPr>
              <a:xfrm>
                <a:off x="764857" y="2380288"/>
                <a:ext cx="374100" cy="374100"/>
                <a:chOff x="89807" y="1807888"/>
                <a:chExt cx="374100" cy="374100"/>
              </a:xfrm>
            </p:grpSpPr>
            <p:sp>
              <p:nvSpPr>
                <p:cNvPr id="411" name="Google Shape;411;p41"/>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1"/>
              <p:cNvGrpSpPr/>
              <p:nvPr/>
            </p:nvGrpSpPr>
            <p:grpSpPr>
              <a:xfrm flipH="1" rot="10800000">
                <a:off x="764857" y="3203626"/>
                <a:ext cx="374100" cy="374100"/>
                <a:chOff x="89807" y="1807888"/>
                <a:chExt cx="374100" cy="374100"/>
              </a:xfrm>
            </p:grpSpPr>
            <p:sp>
              <p:nvSpPr>
                <p:cNvPr id="414" name="Google Shape;414;p41"/>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41"/>
              <p:cNvSpPr/>
              <p:nvPr/>
            </p:nvSpPr>
            <p:spPr>
              <a:xfrm>
                <a:off x="1650823"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5" name="Google Shape;395;p41"/>
          <p:cNvSpPr/>
          <p:nvPr/>
        </p:nvSpPr>
        <p:spPr>
          <a:xfrm flipH="1">
            <a:off x="2441777" y="1556970"/>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41"/>
          <p:cNvGrpSpPr/>
          <p:nvPr/>
        </p:nvGrpSpPr>
        <p:grpSpPr>
          <a:xfrm>
            <a:off x="2517193" y="1632643"/>
            <a:ext cx="223269" cy="222769"/>
            <a:chOff x="7233075" y="2777748"/>
            <a:chExt cx="376952" cy="376108"/>
          </a:xfrm>
        </p:grpSpPr>
        <p:sp>
          <p:nvSpPr>
            <p:cNvPr id="418" name="Google Shape;418;p41"/>
            <p:cNvSpPr/>
            <p:nvPr/>
          </p:nvSpPr>
          <p:spPr>
            <a:xfrm>
              <a:off x="7233075" y="2777748"/>
              <a:ext cx="145780" cy="171735"/>
            </a:xfrm>
            <a:custGeom>
              <a:rect b="b" l="l" r="r" t="t"/>
              <a:pathLst>
                <a:path extrusionOk="0" h="4883" w="4145">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7463404" y="2777748"/>
              <a:ext cx="146624" cy="171735"/>
            </a:xfrm>
            <a:custGeom>
              <a:rect b="b" l="l" r="r" t="t"/>
              <a:pathLst>
                <a:path extrusionOk="0" h="4883" w="4169">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1"/>
            <p:cNvSpPr/>
            <p:nvPr/>
          </p:nvSpPr>
          <p:spPr>
            <a:xfrm>
              <a:off x="7348644" y="2982121"/>
              <a:ext cx="144936" cy="171735"/>
            </a:xfrm>
            <a:custGeom>
              <a:rect b="b" l="l" r="r" t="t"/>
              <a:pathLst>
                <a:path extrusionOk="0" h="4883" w="4121">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1"/>
            <p:cNvSpPr/>
            <p:nvPr/>
          </p:nvSpPr>
          <p:spPr>
            <a:xfrm>
              <a:off x="7295045" y="2972906"/>
              <a:ext cx="33552" cy="82966"/>
            </a:xfrm>
            <a:custGeom>
              <a:rect b="b" l="l" r="r" t="t"/>
              <a:pathLst>
                <a:path extrusionOk="0" h="2359" w="954">
                  <a:moveTo>
                    <a:pt x="1" y="1"/>
                  </a:moveTo>
                  <a:lnTo>
                    <a:pt x="1" y="2358"/>
                  </a:lnTo>
                  <a:lnTo>
                    <a:pt x="953" y="2358"/>
                  </a:lnTo>
                  <a:lnTo>
                    <a:pt x="953" y="1715"/>
                  </a:lnTo>
                  <a:lnTo>
                    <a:pt x="620" y="1715"/>
                  </a:lnTo>
                  <a:lnTo>
                    <a:pt x="6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
            <p:cNvSpPr/>
            <p:nvPr/>
          </p:nvSpPr>
          <p:spPr>
            <a:xfrm>
              <a:off x="7513662" y="2972906"/>
              <a:ext cx="33517" cy="82966"/>
            </a:xfrm>
            <a:custGeom>
              <a:rect b="b" l="l" r="r" t="t"/>
              <a:pathLst>
                <a:path extrusionOk="0" h="2359" w="953">
                  <a:moveTo>
                    <a:pt x="334" y="1"/>
                  </a:moveTo>
                  <a:lnTo>
                    <a:pt x="334" y="1715"/>
                  </a:lnTo>
                  <a:lnTo>
                    <a:pt x="0" y="1715"/>
                  </a:lnTo>
                  <a:lnTo>
                    <a:pt x="0" y="2358"/>
                  </a:lnTo>
                  <a:lnTo>
                    <a:pt x="953" y="2358"/>
                  </a:lnTo>
                  <a:lnTo>
                    <a:pt x="9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p:nvPr/>
          </p:nvSpPr>
          <p:spPr>
            <a:xfrm>
              <a:off x="7392220" y="3014794"/>
              <a:ext cx="58664" cy="58664"/>
            </a:xfrm>
            <a:custGeom>
              <a:rect b="b" l="l" r="r" t="t"/>
              <a:pathLst>
                <a:path extrusionOk="0" h="1668" w="1668">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4" name="Google Shape;424;p41"/>
          <p:cNvCxnSpPr/>
          <p:nvPr/>
        </p:nvCxnSpPr>
        <p:spPr>
          <a:xfrm flipH="1">
            <a:off x="1135150" y="2282525"/>
            <a:ext cx="3415200" cy="319200"/>
          </a:xfrm>
          <a:prstGeom prst="bentConnector3">
            <a:avLst>
              <a:gd fmla="val 50000" name="adj1"/>
            </a:avLst>
          </a:prstGeom>
          <a:noFill/>
          <a:ln cap="flat" cmpd="sng" w="19050">
            <a:solidFill>
              <a:schemeClr val="dk1"/>
            </a:solidFill>
            <a:prstDash val="solid"/>
            <a:round/>
            <a:headEnd len="med" w="med" type="none"/>
            <a:tailEnd len="med" w="med" type="diamond"/>
          </a:ln>
        </p:spPr>
      </p:cxnSp>
      <p:sp>
        <p:nvSpPr>
          <p:cNvPr id="425" name="Google Shape;425;p41"/>
          <p:cNvSpPr txBox="1"/>
          <p:nvPr>
            <p:ph idx="2" type="title"/>
          </p:nvPr>
        </p:nvSpPr>
        <p:spPr>
          <a:xfrm>
            <a:off x="4629425" y="2075600"/>
            <a:ext cx="3983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Chaitanya  AP21110010253</a:t>
            </a:r>
            <a:endParaRPr/>
          </a:p>
        </p:txBody>
      </p:sp>
      <p:grpSp>
        <p:nvGrpSpPr>
          <p:cNvPr id="426" name="Google Shape;426;p41"/>
          <p:cNvGrpSpPr/>
          <p:nvPr/>
        </p:nvGrpSpPr>
        <p:grpSpPr>
          <a:xfrm>
            <a:off x="6796971" y="4237275"/>
            <a:ext cx="2202900" cy="770700"/>
            <a:chOff x="717750" y="3647300"/>
            <a:chExt cx="2202900" cy="770700"/>
          </a:xfrm>
        </p:grpSpPr>
        <p:sp>
          <p:nvSpPr>
            <p:cNvPr id="427" name="Google Shape;427;p41"/>
            <p:cNvSpPr/>
            <p:nvPr/>
          </p:nvSpPr>
          <p:spPr>
            <a:xfrm>
              <a:off x="717750" y="3647300"/>
              <a:ext cx="22029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1"/>
            <p:cNvSpPr/>
            <p:nvPr/>
          </p:nvSpPr>
          <p:spPr>
            <a:xfrm>
              <a:off x="2367833" y="3876073"/>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1"/>
            <p:cNvSpPr txBox="1"/>
            <p:nvPr/>
          </p:nvSpPr>
          <p:spPr>
            <a:xfrm>
              <a:off x="957700" y="3859261"/>
              <a:ext cx="1202400" cy="3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Orbitron"/>
                  <a:ea typeface="Orbitron"/>
                  <a:cs typeface="Orbitron"/>
                  <a:sym typeface="Orbitron"/>
                </a:rPr>
                <a:t>“CTRL”</a:t>
              </a:r>
              <a:endParaRPr b="1" sz="1800">
                <a:solidFill>
                  <a:schemeClr val="dk1"/>
                </a:solidFill>
                <a:latin typeface="Orbitron"/>
                <a:ea typeface="Orbitron"/>
                <a:cs typeface="Orbitron"/>
                <a:sym typeface="Orbitro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9"/>
          <p:cNvSpPr/>
          <p:nvPr/>
        </p:nvSpPr>
        <p:spPr>
          <a:xfrm>
            <a:off x="3233240" y="3031584"/>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9"/>
          <p:cNvSpPr/>
          <p:nvPr/>
        </p:nvSpPr>
        <p:spPr>
          <a:xfrm>
            <a:off x="717750" y="1593695"/>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9"/>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a:t>
            </a:r>
            <a:endParaRPr/>
          </a:p>
        </p:txBody>
      </p:sp>
      <p:sp>
        <p:nvSpPr>
          <p:cNvPr id="607" name="Google Shape;607;p59"/>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sp>
        <p:nvSpPr>
          <p:cNvPr id="608" name="Google Shape;608;p59"/>
          <p:cNvSpPr txBox="1"/>
          <p:nvPr>
            <p:ph idx="2" type="title"/>
          </p:nvPr>
        </p:nvSpPr>
        <p:spPr>
          <a:xfrm>
            <a:off x="902000" y="21041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609" name="Google Shape;609;p59"/>
          <p:cNvGrpSpPr/>
          <p:nvPr/>
        </p:nvGrpSpPr>
        <p:grpSpPr>
          <a:xfrm>
            <a:off x="5980726" y="701559"/>
            <a:ext cx="2445529" cy="770700"/>
            <a:chOff x="5980726" y="701559"/>
            <a:chExt cx="2445529" cy="770700"/>
          </a:xfrm>
        </p:grpSpPr>
        <p:grpSp>
          <p:nvGrpSpPr>
            <p:cNvPr id="610" name="Google Shape;610;p59"/>
            <p:cNvGrpSpPr/>
            <p:nvPr/>
          </p:nvGrpSpPr>
          <p:grpSpPr>
            <a:xfrm>
              <a:off x="7657654" y="701559"/>
              <a:ext cx="768600" cy="770700"/>
              <a:chOff x="7657704" y="3832845"/>
              <a:chExt cx="768600" cy="770700"/>
            </a:xfrm>
          </p:grpSpPr>
          <p:sp>
            <p:nvSpPr>
              <p:cNvPr id="611" name="Google Shape;611;p59"/>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9"/>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59"/>
            <p:cNvGrpSpPr/>
            <p:nvPr/>
          </p:nvGrpSpPr>
          <p:grpSpPr>
            <a:xfrm>
              <a:off x="6819190" y="701559"/>
              <a:ext cx="768600" cy="770700"/>
              <a:chOff x="6819240" y="3832845"/>
              <a:chExt cx="768600" cy="770700"/>
            </a:xfrm>
          </p:grpSpPr>
          <p:sp>
            <p:nvSpPr>
              <p:cNvPr id="614" name="Google Shape;614;p59"/>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9"/>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59"/>
            <p:cNvGrpSpPr/>
            <p:nvPr/>
          </p:nvGrpSpPr>
          <p:grpSpPr>
            <a:xfrm>
              <a:off x="5980726" y="701559"/>
              <a:ext cx="768600" cy="770700"/>
              <a:chOff x="5980776" y="3832845"/>
              <a:chExt cx="768600" cy="770700"/>
            </a:xfrm>
          </p:grpSpPr>
          <p:sp>
            <p:nvSpPr>
              <p:cNvPr id="617" name="Google Shape;617;p59"/>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9"/>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grpSp>
        <p:nvGrpSpPr>
          <p:cNvPr id="623" name="Google Shape;623;p60"/>
          <p:cNvGrpSpPr/>
          <p:nvPr/>
        </p:nvGrpSpPr>
        <p:grpSpPr>
          <a:xfrm>
            <a:off x="939361" y="363921"/>
            <a:ext cx="7265269" cy="4779572"/>
            <a:chOff x="4133019" y="1358634"/>
            <a:chExt cx="3753109" cy="2853816"/>
          </a:xfrm>
        </p:grpSpPr>
        <p:grpSp>
          <p:nvGrpSpPr>
            <p:cNvPr id="624" name="Google Shape;624;p60"/>
            <p:cNvGrpSpPr/>
            <p:nvPr/>
          </p:nvGrpSpPr>
          <p:grpSpPr>
            <a:xfrm>
              <a:off x="4133019" y="1358634"/>
              <a:ext cx="3753109" cy="2853816"/>
              <a:chOff x="3426482" y="735539"/>
              <a:chExt cx="4831500" cy="3673811"/>
            </a:xfrm>
          </p:grpSpPr>
          <p:sp>
            <p:nvSpPr>
              <p:cNvPr id="625" name="Google Shape;625;p60"/>
              <p:cNvSpPr/>
              <p:nvPr/>
            </p:nvSpPr>
            <p:spPr>
              <a:xfrm>
                <a:off x="5009044" y="3786200"/>
                <a:ext cx="1649975" cy="623150"/>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dk1"/>
              </a:solidFill>
              <a:ln cap="flat" cmpd="sng" w="9525">
                <a:solidFill>
                  <a:schemeClr val="dk1"/>
                </a:solidFill>
                <a:prstDash val="solid"/>
                <a:round/>
                <a:headEnd len="med" w="med" type="none"/>
                <a:tailEnd len="med" w="med" type="none"/>
              </a:ln>
            </p:spPr>
          </p:sp>
          <p:sp>
            <p:nvSpPr>
              <p:cNvPr id="626" name="Google Shape;626;p60"/>
              <p:cNvSpPr/>
              <p:nvPr/>
            </p:nvSpPr>
            <p:spPr>
              <a:xfrm>
                <a:off x="3426482" y="735539"/>
                <a:ext cx="4831500" cy="3056700"/>
              </a:xfrm>
              <a:prstGeom prst="roundRect">
                <a:avLst>
                  <a:gd fmla="val 385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27" name="Google Shape;627;p60"/>
            <p:cNvCxnSpPr/>
            <p:nvPr/>
          </p:nvCxnSpPr>
          <p:spPr>
            <a:xfrm>
              <a:off x="5376376" y="4166768"/>
              <a:ext cx="1263300" cy="0"/>
            </a:xfrm>
            <a:prstGeom prst="straightConnector1">
              <a:avLst/>
            </a:prstGeom>
            <a:noFill/>
            <a:ln cap="flat" cmpd="sng" w="9525">
              <a:solidFill>
                <a:schemeClr val="dk1"/>
              </a:solidFill>
              <a:prstDash val="solid"/>
              <a:round/>
              <a:headEnd len="med" w="med" type="none"/>
              <a:tailEnd len="med" w="med" type="none"/>
            </a:ln>
          </p:spPr>
        </p:cxnSp>
      </p:grpSp>
      <p:pic>
        <p:nvPicPr>
          <p:cNvPr id="628" name="Google Shape;628;p60"/>
          <p:cNvPicPr preferRelativeResize="0"/>
          <p:nvPr/>
        </p:nvPicPr>
        <p:blipFill>
          <a:blip r:embed="rId3">
            <a:alphaModFix/>
          </a:blip>
          <a:stretch>
            <a:fillRect/>
          </a:stretch>
        </p:blipFill>
        <p:spPr>
          <a:xfrm>
            <a:off x="1200138" y="765913"/>
            <a:ext cx="6743700" cy="3228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1"/>
          <p:cNvSpPr/>
          <p:nvPr/>
        </p:nvSpPr>
        <p:spPr>
          <a:xfrm>
            <a:off x="3233240" y="3031584"/>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1"/>
          <p:cNvSpPr/>
          <p:nvPr/>
        </p:nvSpPr>
        <p:spPr>
          <a:xfrm>
            <a:off x="717750" y="1593695"/>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1"/>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636" name="Google Shape;636;p61"/>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sp>
        <p:nvSpPr>
          <p:cNvPr id="637" name="Google Shape;637;p61"/>
          <p:cNvSpPr txBox="1"/>
          <p:nvPr>
            <p:ph idx="2" type="title"/>
          </p:nvPr>
        </p:nvSpPr>
        <p:spPr>
          <a:xfrm>
            <a:off x="902000" y="21041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4</a:t>
            </a:r>
            <a:endParaRPr/>
          </a:p>
        </p:txBody>
      </p:sp>
      <p:grpSp>
        <p:nvGrpSpPr>
          <p:cNvPr id="638" name="Google Shape;638;p61"/>
          <p:cNvGrpSpPr/>
          <p:nvPr/>
        </p:nvGrpSpPr>
        <p:grpSpPr>
          <a:xfrm>
            <a:off x="5980726" y="701559"/>
            <a:ext cx="2445529" cy="770700"/>
            <a:chOff x="5980726" y="701559"/>
            <a:chExt cx="2445529" cy="770700"/>
          </a:xfrm>
        </p:grpSpPr>
        <p:grpSp>
          <p:nvGrpSpPr>
            <p:cNvPr id="639" name="Google Shape;639;p61"/>
            <p:cNvGrpSpPr/>
            <p:nvPr/>
          </p:nvGrpSpPr>
          <p:grpSpPr>
            <a:xfrm>
              <a:off x="7657654" y="701559"/>
              <a:ext cx="768600" cy="770700"/>
              <a:chOff x="7657704" y="3832845"/>
              <a:chExt cx="768600" cy="770700"/>
            </a:xfrm>
          </p:grpSpPr>
          <p:sp>
            <p:nvSpPr>
              <p:cNvPr id="640" name="Google Shape;640;p61"/>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1"/>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61"/>
            <p:cNvGrpSpPr/>
            <p:nvPr/>
          </p:nvGrpSpPr>
          <p:grpSpPr>
            <a:xfrm>
              <a:off x="6819190" y="701559"/>
              <a:ext cx="768600" cy="770700"/>
              <a:chOff x="6819240" y="3832845"/>
              <a:chExt cx="768600" cy="770700"/>
            </a:xfrm>
          </p:grpSpPr>
          <p:sp>
            <p:nvSpPr>
              <p:cNvPr id="643" name="Google Shape;643;p61"/>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1"/>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61"/>
            <p:cNvGrpSpPr/>
            <p:nvPr/>
          </p:nvGrpSpPr>
          <p:grpSpPr>
            <a:xfrm>
              <a:off x="5980726" y="701559"/>
              <a:ext cx="768600" cy="770700"/>
              <a:chOff x="5980776" y="3832845"/>
              <a:chExt cx="768600" cy="770700"/>
            </a:xfrm>
          </p:grpSpPr>
          <p:sp>
            <p:nvSpPr>
              <p:cNvPr id="646" name="Google Shape;646;p61"/>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1"/>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2"/>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Currently using </a:t>
            </a:r>
            <a:r>
              <a:rPr lang="en">
                <a:solidFill>
                  <a:schemeClr val="accent1"/>
                </a:solidFill>
              </a:rPr>
              <a:t>this technology:</a:t>
            </a:r>
            <a:endParaRPr/>
          </a:p>
        </p:txBody>
      </p:sp>
      <p:pic>
        <p:nvPicPr>
          <p:cNvPr id="653" name="Google Shape;653;p62"/>
          <p:cNvPicPr preferRelativeResize="0"/>
          <p:nvPr/>
        </p:nvPicPr>
        <p:blipFill rotWithShape="1">
          <a:blip r:embed="rId3">
            <a:alphaModFix/>
          </a:blip>
          <a:srcRect b="8035" l="5761" r="8753" t="66906"/>
          <a:stretch/>
        </p:blipFill>
        <p:spPr>
          <a:xfrm>
            <a:off x="449663" y="1349800"/>
            <a:ext cx="8112826" cy="1732372"/>
          </a:xfrm>
          <a:prstGeom prst="rect">
            <a:avLst/>
          </a:prstGeom>
          <a:noFill/>
          <a:ln>
            <a:noFill/>
          </a:ln>
        </p:spPr>
      </p:pic>
      <p:pic>
        <p:nvPicPr>
          <p:cNvPr id="654" name="Google Shape;654;p62"/>
          <p:cNvPicPr preferRelativeResize="0"/>
          <p:nvPr/>
        </p:nvPicPr>
        <p:blipFill rotWithShape="1">
          <a:blip r:embed="rId4">
            <a:alphaModFix/>
          </a:blip>
          <a:srcRect b="21893" l="0" r="6138" t="0"/>
          <a:stretch/>
        </p:blipFill>
        <p:spPr>
          <a:xfrm>
            <a:off x="4735000" y="3321025"/>
            <a:ext cx="4312601" cy="1290575"/>
          </a:xfrm>
          <a:prstGeom prst="rect">
            <a:avLst/>
          </a:prstGeom>
          <a:noFill/>
          <a:ln>
            <a:noFill/>
          </a:ln>
        </p:spPr>
      </p:pic>
      <p:pic>
        <p:nvPicPr>
          <p:cNvPr id="655" name="Google Shape;655;p62"/>
          <p:cNvPicPr preferRelativeResize="0"/>
          <p:nvPr/>
        </p:nvPicPr>
        <p:blipFill rotWithShape="1">
          <a:blip r:embed="rId5">
            <a:alphaModFix/>
          </a:blip>
          <a:srcRect b="0" l="6159" r="5094" t="76940"/>
          <a:stretch/>
        </p:blipFill>
        <p:spPr>
          <a:xfrm>
            <a:off x="232025" y="3321025"/>
            <a:ext cx="4046939" cy="1290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3"/>
          <p:cNvSpPr txBox="1"/>
          <p:nvPr>
            <p:ph idx="4294967295" type="title"/>
          </p:nvPr>
        </p:nvSpPr>
        <p:spPr>
          <a:xfrm>
            <a:off x="149500" y="378350"/>
            <a:ext cx="2514900" cy="4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Mobile </a:t>
            </a:r>
            <a:r>
              <a:rPr lang="en">
                <a:solidFill>
                  <a:schemeClr val="accent1"/>
                </a:solidFill>
              </a:rPr>
              <a:t>mockup</a:t>
            </a:r>
            <a:endParaRPr>
              <a:solidFill>
                <a:schemeClr val="accent1"/>
              </a:solidFill>
            </a:endParaRPr>
          </a:p>
        </p:txBody>
      </p:sp>
      <p:sp>
        <p:nvSpPr>
          <p:cNvPr id="661" name="Google Shape;661;p63"/>
          <p:cNvSpPr txBox="1"/>
          <p:nvPr>
            <p:ph type="title"/>
          </p:nvPr>
        </p:nvSpPr>
        <p:spPr>
          <a:xfrm>
            <a:off x="3110625" y="971350"/>
            <a:ext cx="2653200" cy="48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Tablet </a:t>
            </a:r>
            <a:r>
              <a:rPr lang="en">
                <a:solidFill>
                  <a:schemeClr val="accent1"/>
                </a:solidFill>
              </a:rPr>
              <a:t>mockup</a:t>
            </a:r>
            <a:endParaRPr>
              <a:solidFill>
                <a:schemeClr val="accent1"/>
              </a:solidFill>
            </a:endParaRPr>
          </a:p>
        </p:txBody>
      </p:sp>
      <p:sp>
        <p:nvSpPr>
          <p:cNvPr id="662" name="Google Shape;662;p63"/>
          <p:cNvSpPr/>
          <p:nvPr/>
        </p:nvSpPr>
        <p:spPr>
          <a:xfrm rot="10800000">
            <a:off x="255394" y="1269482"/>
            <a:ext cx="1408363" cy="2886251"/>
          </a:xfrm>
          <a:custGeom>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63"/>
          <p:cNvGrpSpPr/>
          <p:nvPr/>
        </p:nvGrpSpPr>
        <p:grpSpPr>
          <a:xfrm rot="5400000">
            <a:off x="6543502" y="-270300"/>
            <a:ext cx="1940501" cy="2972289"/>
            <a:chOff x="5218700" y="735075"/>
            <a:chExt cx="2684700" cy="3882300"/>
          </a:xfrm>
        </p:grpSpPr>
        <p:sp>
          <p:nvSpPr>
            <p:cNvPr id="664" name="Google Shape;664;p63"/>
            <p:cNvSpPr/>
            <p:nvPr/>
          </p:nvSpPr>
          <p:spPr>
            <a:xfrm>
              <a:off x="5218700" y="735075"/>
              <a:ext cx="2684700" cy="3882300"/>
            </a:xfrm>
            <a:prstGeom prst="roundRect">
              <a:avLst>
                <a:gd fmla="val 4846"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3"/>
            <p:cNvSpPr/>
            <p:nvPr/>
          </p:nvSpPr>
          <p:spPr>
            <a:xfrm>
              <a:off x="6530300" y="810425"/>
              <a:ext cx="61500" cy="6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3"/>
            <p:cNvSpPr/>
            <p:nvPr/>
          </p:nvSpPr>
          <p:spPr>
            <a:xfrm>
              <a:off x="5415500" y="965578"/>
              <a:ext cx="2291100" cy="3438900"/>
            </a:xfrm>
            <a:prstGeom prst="rect">
              <a:avLst/>
            </a:prstGeom>
            <a:solidFill>
              <a:srgbClr val="050707"/>
            </a:solidFill>
            <a:ln cap="flat" cmpd="sng" w="9525">
              <a:solidFill>
                <a:srgbClr val="FBEE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63"/>
          <p:cNvGrpSpPr/>
          <p:nvPr/>
        </p:nvGrpSpPr>
        <p:grpSpPr>
          <a:xfrm>
            <a:off x="2464971" y="2572490"/>
            <a:ext cx="3449107" cy="2571003"/>
            <a:chOff x="4133019" y="1358634"/>
            <a:chExt cx="3753109" cy="2853816"/>
          </a:xfrm>
        </p:grpSpPr>
        <p:grpSp>
          <p:nvGrpSpPr>
            <p:cNvPr id="668" name="Google Shape;668;p63"/>
            <p:cNvGrpSpPr/>
            <p:nvPr/>
          </p:nvGrpSpPr>
          <p:grpSpPr>
            <a:xfrm>
              <a:off x="4133019" y="1358634"/>
              <a:ext cx="3753109" cy="2853816"/>
              <a:chOff x="3426482" y="735539"/>
              <a:chExt cx="4831500" cy="3673811"/>
            </a:xfrm>
          </p:grpSpPr>
          <p:sp>
            <p:nvSpPr>
              <p:cNvPr id="669" name="Google Shape;669;p63"/>
              <p:cNvSpPr/>
              <p:nvPr/>
            </p:nvSpPr>
            <p:spPr>
              <a:xfrm>
                <a:off x="5009044" y="3786200"/>
                <a:ext cx="1649975" cy="623150"/>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dk1"/>
              </a:solidFill>
              <a:ln cap="flat" cmpd="sng" w="9525">
                <a:solidFill>
                  <a:schemeClr val="dk1"/>
                </a:solidFill>
                <a:prstDash val="solid"/>
                <a:round/>
                <a:headEnd len="med" w="med" type="none"/>
                <a:tailEnd len="med" w="med" type="none"/>
              </a:ln>
            </p:spPr>
          </p:sp>
          <p:sp>
            <p:nvSpPr>
              <p:cNvPr id="670" name="Google Shape;670;p63"/>
              <p:cNvSpPr/>
              <p:nvPr/>
            </p:nvSpPr>
            <p:spPr>
              <a:xfrm>
                <a:off x="3426482" y="735539"/>
                <a:ext cx="4831500" cy="3056700"/>
              </a:xfrm>
              <a:prstGeom prst="roundRect">
                <a:avLst>
                  <a:gd fmla="val 385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1" name="Google Shape;671;p63"/>
            <p:cNvCxnSpPr/>
            <p:nvPr/>
          </p:nvCxnSpPr>
          <p:spPr>
            <a:xfrm>
              <a:off x="5376376" y="4166768"/>
              <a:ext cx="1263300" cy="0"/>
            </a:xfrm>
            <a:prstGeom prst="straightConnector1">
              <a:avLst/>
            </a:prstGeom>
            <a:noFill/>
            <a:ln cap="flat" cmpd="sng" w="9525">
              <a:solidFill>
                <a:schemeClr val="dk1"/>
              </a:solidFill>
              <a:prstDash val="solid"/>
              <a:round/>
              <a:headEnd len="med" w="med" type="none"/>
              <a:tailEnd len="med" w="med" type="none"/>
            </a:ln>
          </p:spPr>
        </p:cxnSp>
      </p:grpSp>
      <p:pic>
        <p:nvPicPr>
          <p:cNvPr id="672" name="Google Shape;672;p63"/>
          <p:cNvPicPr preferRelativeResize="0"/>
          <p:nvPr/>
        </p:nvPicPr>
        <p:blipFill>
          <a:blip r:embed="rId3">
            <a:alphaModFix/>
          </a:blip>
          <a:stretch>
            <a:fillRect/>
          </a:stretch>
        </p:blipFill>
        <p:spPr>
          <a:xfrm>
            <a:off x="2615058" y="2735777"/>
            <a:ext cx="3148947" cy="1791407"/>
          </a:xfrm>
          <a:prstGeom prst="rect">
            <a:avLst/>
          </a:prstGeom>
          <a:noFill/>
          <a:ln>
            <a:noFill/>
          </a:ln>
        </p:spPr>
      </p:pic>
      <p:sp>
        <p:nvSpPr>
          <p:cNvPr id="673" name="Google Shape;673;p63"/>
          <p:cNvSpPr txBox="1"/>
          <p:nvPr>
            <p:ph idx="4294967295" type="title"/>
          </p:nvPr>
        </p:nvSpPr>
        <p:spPr>
          <a:xfrm>
            <a:off x="6040775" y="3383675"/>
            <a:ext cx="2514900" cy="4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Desktop</a:t>
            </a:r>
            <a:endParaRPr/>
          </a:p>
          <a:p>
            <a:pPr indent="0" lvl="0" marL="0" rtl="0" algn="l">
              <a:spcBef>
                <a:spcPts val="0"/>
              </a:spcBef>
              <a:spcAft>
                <a:spcPts val="0"/>
              </a:spcAft>
              <a:buNone/>
            </a:pPr>
            <a:r>
              <a:rPr lang="en">
                <a:solidFill>
                  <a:schemeClr val="accent1"/>
                </a:solidFill>
              </a:rPr>
              <a:t>mockup</a:t>
            </a:r>
            <a:endParaRPr>
              <a:solidFill>
                <a:schemeClr val="accent1"/>
              </a:solidFill>
            </a:endParaRPr>
          </a:p>
        </p:txBody>
      </p:sp>
      <p:pic>
        <p:nvPicPr>
          <p:cNvPr id="674" name="Google Shape;674;p63"/>
          <p:cNvPicPr preferRelativeResize="0"/>
          <p:nvPr/>
        </p:nvPicPr>
        <p:blipFill>
          <a:blip r:embed="rId3">
            <a:alphaModFix/>
          </a:blip>
          <a:stretch>
            <a:fillRect/>
          </a:stretch>
        </p:blipFill>
        <p:spPr>
          <a:xfrm>
            <a:off x="6183250" y="394700"/>
            <a:ext cx="2653200" cy="1650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4"/>
          <p:cNvSpPr txBox="1"/>
          <p:nvPr>
            <p:ph type="title"/>
          </p:nvPr>
        </p:nvSpPr>
        <p:spPr>
          <a:xfrm>
            <a:off x="-996575" y="1111375"/>
            <a:ext cx="9052500" cy="269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a:t>
            </a:r>
            <a:endParaRPr/>
          </a:p>
          <a:p>
            <a:pPr indent="0" lvl="0" marL="0" rtl="0" algn="r">
              <a:spcBef>
                <a:spcPts val="0"/>
              </a:spcBef>
              <a:spcAft>
                <a:spcPts val="0"/>
              </a:spcAft>
              <a:buNone/>
            </a:pPr>
            <a:r>
              <a:rPr lang="en">
                <a:solidFill>
                  <a:schemeClr val="accent1"/>
                </a:solidFill>
              </a:rPr>
              <a:t>you! </a:t>
            </a:r>
            <a:endParaRPr>
              <a:solidFill>
                <a:schemeClr val="accent1"/>
              </a:solidFill>
            </a:endParaRPr>
          </a:p>
          <a:p>
            <a:pPr indent="0" lvl="0" marL="0" rtl="0" algn="r">
              <a:spcBef>
                <a:spcPts val="0"/>
              </a:spcBef>
              <a:spcAft>
                <a:spcPts val="0"/>
              </a:spcAft>
              <a:buNone/>
            </a:pPr>
            <a:r>
              <a:t/>
            </a:r>
            <a:endParaRPr>
              <a:solidFill>
                <a:schemeClr val="accent1"/>
              </a:solidFill>
            </a:endParaRPr>
          </a:p>
        </p:txBody>
      </p:sp>
      <p:grpSp>
        <p:nvGrpSpPr>
          <p:cNvPr id="680" name="Google Shape;680;p64"/>
          <p:cNvGrpSpPr/>
          <p:nvPr/>
        </p:nvGrpSpPr>
        <p:grpSpPr>
          <a:xfrm>
            <a:off x="1088101" y="2816601"/>
            <a:ext cx="6967799" cy="1589764"/>
            <a:chOff x="1098151" y="2658326"/>
            <a:chExt cx="6967799" cy="1589764"/>
          </a:xfrm>
        </p:grpSpPr>
        <p:grpSp>
          <p:nvGrpSpPr>
            <p:cNvPr id="681" name="Google Shape;681;p64"/>
            <p:cNvGrpSpPr/>
            <p:nvPr/>
          </p:nvGrpSpPr>
          <p:grpSpPr>
            <a:xfrm>
              <a:off x="1959142" y="3477386"/>
              <a:ext cx="768600" cy="770700"/>
              <a:chOff x="7657704" y="3832845"/>
              <a:chExt cx="768600" cy="770700"/>
            </a:xfrm>
          </p:grpSpPr>
          <p:sp>
            <p:nvSpPr>
              <p:cNvPr id="682" name="Google Shape;682;p64"/>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4"/>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64"/>
            <p:cNvGrpSpPr/>
            <p:nvPr/>
          </p:nvGrpSpPr>
          <p:grpSpPr>
            <a:xfrm>
              <a:off x="1098151" y="3477386"/>
              <a:ext cx="768600" cy="770700"/>
              <a:chOff x="5980776" y="3832845"/>
              <a:chExt cx="768600" cy="770700"/>
            </a:xfrm>
          </p:grpSpPr>
          <p:sp>
            <p:nvSpPr>
              <p:cNvPr id="685" name="Google Shape;685;p64"/>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4"/>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64"/>
            <p:cNvGrpSpPr/>
            <p:nvPr/>
          </p:nvGrpSpPr>
          <p:grpSpPr>
            <a:xfrm>
              <a:off x="7297350" y="3477390"/>
              <a:ext cx="768600" cy="770700"/>
              <a:chOff x="6819240" y="3007097"/>
              <a:chExt cx="768600" cy="770700"/>
            </a:xfrm>
          </p:grpSpPr>
          <p:sp>
            <p:nvSpPr>
              <p:cNvPr id="688" name="Google Shape;688;p64"/>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4"/>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4"/>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64"/>
            <p:cNvGrpSpPr/>
            <p:nvPr/>
          </p:nvGrpSpPr>
          <p:grpSpPr>
            <a:xfrm>
              <a:off x="6436354" y="3477380"/>
              <a:ext cx="768600" cy="770700"/>
              <a:chOff x="1098154" y="973324"/>
              <a:chExt cx="768600" cy="770700"/>
            </a:xfrm>
          </p:grpSpPr>
          <p:sp>
            <p:nvSpPr>
              <p:cNvPr id="692" name="Google Shape;692;p64"/>
              <p:cNvSpPr/>
              <p:nvPr/>
            </p:nvSpPr>
            <p:spPr>
              <a:xfrm>
                <a:off x="1098154" y="97332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4"/>
              <p:cNvSpPr/>
              <p:nvPr/>
            </p:nvSpPr>
            <p:spPr>
              <a:xfrm>
                <a:off x="1295373" y="1171624"/>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64"/>
              <p:cNvGrpSpPr/>
              <p:nvPr/>
            </p:nvGrpSpPr>
            <p:grpSpPr>
              <a:xfrm>
                <a:off x="1363338" y="1239330"/>
                <a:ext cx="238218" cy="238688"/>
                <a:chOff x="3977494" y="2173070"/>
                <a:chExt cx="379449" cy="380258"/>
              </a:xfrm>
            </p:grpSpPr>
            <p:sp>
              <p:nvSpPr>
                <p:cNvPr id="695" name="Google Shape;695;p64"/>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4"/>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7" name="Google Shape;697;p64"/>
            <p:cNvGrpSpPr/>
            <p:nvPr/>
          </p:nvGrpSpPr>
          <p:grpSpPr>
            <a:xfrm>
              <a:off x="1098152" y="2658326"/>
              <a:ext cx="1607100" cy="770700"/>
              <a:chOff x="1947827" y="973324"/>
              <a:chExt cx="1607100" cy="770700"/>
            </a:xfrm>
          </p:grpSpPr>
          <p:sp>
            <p:nvSpPr>
              <p:cNvPr id="698" name="Google Shape;698;p64"/>
              <p:cNvSpPr/>
              <p:nvPr/>
            </p:nvSpPr>
            <p:spPr>
              <a:xfrm>
                <a:off x="1947827" y="973324"/>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4"/>
              <p:cNvSpPr/>
              <p:nvPr/>
            </p:nvSpPr>
            <p:spPr>
              <a:xfrm>
                <a:off x="2195395" y="1202074"/>
                <a:ext cx="1134600" cy="313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rbitron"/>
                    <a:ea typeface="Orbitron"/>
                    <a:cs typeface="Orbitron"/>
                    <a:sym typeface="Orbitron"/>
                  </a:rPr>
                  <a:t>“CSE - D”</a:t>
                </a:r>
                <a:endParaRPr sz="1000">
                  <a:solidFill>
                    <a:schemeClr val="dk2"/>
                  </a:solidFill>
                  <a:latin typeface="Orbitron"/>
                  <a:ea typeface="Orbitron"/>
                  <a:cs typeface="Orbitron"/>
                  <a:sym typeface="Orbitron"/>
                </a:endParaRPr>
              </a:p>
            </p:txBody>
          </p:sp>
        </p:grpSp>
        <p:grpSp>
          <p:nvGrpSpPr>
            <p:cNvPr id="700" name="Google Shape;700;p64"/>
            <p:cNvGrpSpPr/>
            <p:nvPr/>
          </p:nvGrpSpPr>
          <p:grpSpPr>
            <a:xfrm>
              <a:off x="4736845" y="3477380"/>
              <a:ext cx="1607100" cy="770700"/>
              <a:chOff x="6439045" y="973325"/>
              <a:chExt cx="1607100" cy="770700"/>
            </a:xfrm>
          </p:grpSpPr>
          <p:sp>
            <p:nvSpPr>
              <p:cNvPr id="701" name="Google Shape;701;p64"/>
              <p:cNvSpPr/>
              <p:nvPr/>
            </p:nvSpPr>
            <p:spPr>
              <a:xfrm>
                <a:off x="6439045" y="973325"/>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4"/>
              <p:cNvSpPr txBox="1"/>
              <p:nvPr/>
            </p:nvSpPr>
            <p:spPr>
              <a:xfrm>
                <a:off x="6644250" y="1185275"/>
                <a:ext cx="1202400" cy="3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Orbitron"/>
                    <a:ea typeface="Orbitron"/>
                    <a:cs typeface="Orbitron"/>
                    <a:sym typeface="Orbitron"/>
                  </a:rPr>
                  <a:t>“CTRL”</a:t>
                </a:r>
                <a:endParaRPr b="1" sz="1800">
                  <a:solidFill>
                    <a:schemeClr val="dk1"/>
                  </a:solidFill>
                  <a:latin typeface="Orbitron"/>
                  <a:ea typeface="Orbitron"/>
                  <a:cs typeface="Orbitron"/>
                  <a:sym typeface="Orbitron"/>
                </a:endParaRPr>
              </a:p>
            </p:txBody>
          </p:sp>
        </p:grpSp>
        <p:grpSp>
          <p:nvGrpSpPr>
            <p:cNvPr id="703" name="Google Shape;703;p64"/>
            <p:cNvGrpSpPr/>
            <p:nvPr/>
          </p:nvGrpSpPr>
          <p:grpSpPr>
            <a:xfrm>
              <a:off x="2820148" y="3477380"/>
              <a:ext cx="1824300" cy="770700"/>
              <a:chOff x="4530590" y="973325"/>
              <a:chExt cx="1824300" cy="770700"/>
            </a:xfrm>
          </p:grpSpPr>
          <p:sp>
            <p:nvSpPr>
              <p:cNvPr id="704" name="Google Shape;704;p64"/>
              <p:cNvSpPr/>
              <p:nvPr/>
            </p:nvSpPr>
            <p:spPr>
              <a:xfrm>
                <a:off x="4530590" y="973325"/>
                <a:ext cx="1824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64"/>
              <p:cNvGrpSpPr/>
              <p:nvPr/>
            </p:nvGrpSpPr>
            <p:grpSpPr>
              <a:xfrm>
                <a:off x="4866951" y="1190700"/>
                <a:ext cx="1151579" cy="335950"/>
                <a:chOff x="4944375" y="1202084"/>
                <a:chExt cx="1151579" cy="335950"/>
              </a:xfrm>
            </p:grpSpPr>
            <p:sp>
              <p:nvSpPr>
                <p:cNvPr id="706" name="Google Shape;706;p64"/>
                <p:cNvSpPr/>
                <p:nvPr/>
              </p:nvSpPr>
              <p:spPr>
                <a:xfrm>
                  <a:off x="5816870" y="1202084"/>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64"/>
                <p:cNvCxnSpPr/>
                <p:nvPr/>
              </p:nvCxnSpPr>
              <p:spPr>
                <a:xfrm rot="10800000">
                  <a:off x="4944375" y="1353298"/>
                  <a:ext cx="1091700" cy="0"/>
                </a:xfrm>
                <a:prstGeom prst="straightConnector1">
                  <a:avLst/>
                </a:prstGeom>
                <a:noFill/>
                <a:ln cap="flat" cmpd="sng" w="38100">
                  <a:solidFill>
                    <a:schemeClr val="accent1"/>
                  </a:solidFill>
                  <a:prstDash val="solid"/>
                  <a:round/>
                  <a:headEnd len="med" w="med" type="none"/>
                  <a:tailEnd len="med" w="med" type="none"/>
                </a:ln>
              </p:spPr>
            </p:cxnSp>
            <p:cxnSp>
              <p:nvCxnSpPr>
                <p:cNvPr id="708" name="Google Shape;708;p64"/>
                <p:cNvCxnSpPr/>
                <p:nvPr/>
              </p:nvCxnSpPr>
              <p:spPr>
                <a:xfrm>
                  <a:off x="4949250" y="1334034"/>
                  <a:ext cx="0" cy="204000"/>
                </a:xfrm>
                <a:prstGeom prst="straightConnector1">
                  <a:avLst/>
                </a:prstGeom>
                <a:noFill/>
                <a:ln cap="flat" cmpd="sng" w="38100">
                  <a:solidFill>
                    <a:schemeClr val="accent1"/>
                  </a:solidFill>
                  <a:prstDash val="solid"/>
                  <a:round/>
                  <a:headEnd len="med" w="med" type="none"/>
                  <a:tailEnd len="med" w="med" type="none"/>
                </a:ln>
              </p:spPr>
            </p:cxnSp>
          </p:grpSp>
        </p:grpSp>
      </p:grpSp>
      <p:sp>
        <p:nvSpPr>
          <p:cNvPr id="709" name="Google Shape;709;p64"/>
          <p:cNvSpPr txBox="1"/>
          <p:nvPr/>
        </p:nvSpPr>
        <p:spPr>
          <a:xfrm>
            <a:off x="421375" y="2258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13" name="Shape 71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2"/>
          <p:cNvSpPr/>
          <p:nvPr/>
        </p:nvSpPr>
        <p:spPr>
          <a:xfrm>
            <a:off x="4145638" y="2972126"/>
            <a:ext cx="978300" cy="988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7053246" y="2981008"/>
            <a:ext cx="978300" cy="988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7053246" y="562264"/>
            <a:ext cx="978300" cy="988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720003" y="1898893"/>
            <a:ext cx="2542200" cy="1348200"/>
          </a:xfrm>
          <a:prstGeom prst="bevel">
            <a:avLst>
              <a:gd fmla="val 12800"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4145638" y="553550"/>
            <a:ext cx="978300" cy="988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2"/>
          <p:cNvSpPr txBox="1"/>
          <p:nvPr>
            <p:ph type="title"/>
          </p:nvPr>
        </p:nvSpPr>
        <p:spPr>
          <a:xfrm>
            <a:off x="3389550" y="1734999"/>
            <a:ext cx="2490600" cy="45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40" name="Google Shape;440;p42"/>
          <p:cNvSpPr txBox="1"/>
          <p:nvPr>
            <p:ph idx="6" type="title"/>
          </p:nvPr>
        </p:nvSpPr>
        <p:spPr>
          <a:xfrm>
            <a:off x="3389550" y="4135759"/>
            <a:ext cx="2490600" cy="45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Interface</a:t>
            </a:r>
            <a:endParaRPr/>
          </a:p>
        </p:txBody>
      </p:sp>
      <p:sp>
        <p:nvSpPr>
          <p:cNvPr id="441" name="Google Shape;441;p42"/>
          <p:cNvSpPr txBox="1"/>
          <p:nvPr>
            <p:ph idx="9" type="title"/>
          </p:nvPr>
        </p:nvSpPr>
        <p:spPr>
          <a:xfrm>
            <a:off x="6297158" y="4135759"/>
            <a:ext cx="2490600" cy="45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 User</a:t>
            </a:r>
            <a:endParaRPr/>
          </a:p>
        </p:txBody>
      </p:sp>
      <p:sp>
        <p:nvSpPr>
          <p:cNvPr id="442" name="Google Shape;442;p42"/>
          <p:cNvSpPr txBox="1"/>
          <p:nvPr>
            <p:ph idx="2" type="title"/>
          </p:nvPr>
        </p:nvSpPr>
        <p:spPr>
          <a:xfrm>
            <a:off x="3907189" y="776641"/>
            <a:ext cx="14553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3" name="Google Shape;443;p42"/>
          <p:cNvSpPr txBox="1"/>
          <p:nvPr>
            <p:ph idx="3" type="title"/>
          </p:nvPr>
        </p:nvSpPr>
        <p:spPr>
          <a:xfrm>
            <a:off x="6297158" y="1734999"/>
            <a:ext cx="2490600" cy="45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Modules Used</a:t>
            </a:r>
            <a:endParaRPr/>
          </a:p>
        </p:txBody>
      </p:sp>
      <p:sp>
        <p:nvSpPr>
          <p:cNvPr id="444" name="Google Shape;444;p42"/>
          <p:cNvSpPr txBox="1"/>
          <p:nvPr>
            <p:ph idx="4" type="title"/>
          </p:nvPr>
        </p:nvSpPr>
        <p:spPr>
          <a:xfrm>
            <a:off x="6814797" y="776641"/>
            <a:ext cx="14553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45" name="Google Shape;445;p42"/>
          <p:cNvSpPr txBox="1"/>
          <p:nvPr>
            <p:ph idx="7" type="title"/>
          </p:nvPr>
        </p:nvSpPr>
        <p:spPr>
          <a:xfrm>
            <a:off x="3907189" y="3206584"/>
            <a:ext cx="14553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46" name="Google Shape;446;p42"/>
          <p:cNvSpPr txBox="1"/>
          <p:nvPr>
            <p:ph idx="13" type="title"/>
          </p:nvPr>
        </p:nvSpPr>
        <p:spPr>
          <a:xfrm>
            <a:off x="6814797" y="3206584"/>
            <a:ext cx="14553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47" name="Google Shape;447;p42"/>
          <p:cNvSpPr txBox="1"/>
          <p:nvPr>
            <p:ph idx="15" type="title"/>
          </p:nvPr>
        </p:nvSpPr>
        <p:spPr>
          <a:xfrm>
            <a:off x="892575" y="1833900"/>
            <a:ext cx="2182500" cy="14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3"/>
          <p:cNvSpPr/>
          <p:nvPr/>
        </p:nvSpPr>
        <p:spPr>
          <a:xfrm>
            <a:off x="1981040" y="3832845"/>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3"/>
          <p:cNvSpPr txBox="1"/>
          <p:nvPr>
            <p:ph type="title"/>
          </p:nvPr>
        </p:nvSpPr>
        <p:spPr>
          <a:xfrm>
            <a:off x="2355625" y="2594282"/>
            <a:ext cx="4435500" cy="11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54" name="Google Shape;454;p43"/>
          <p:cNvSpPr txBox="1"/>
          <p:nvPr>
            <p:ph idx="1" type="subTitle"/>
          </p:nvPr>
        </p:nvSpPr>
        <p:spPr>
          <a:xfrm>
            <a:off x="2355622" y="3990563"/>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grpSp>
        <p:nvGrpSpPr>
          <p:cNvPr id="455" name="Google Shape;455;p43"/>
          <p:cNvGrpSpPr/>
          <p:nvPr/>
        </p:nvGrpSpPr>
        <p:grpSpPr>
          <a:xfrm>
            <a:off x="7288342" y="3830770"/>
            <a:ext cx="768600" cy="770700"/>
            <a:chOff x="7657704" y="3832845"/>
            <a:chExt cx="768600" cy="770700"/>
          </a:xfrm>
        </p:grpSpPr>
        <p:sp>
          <p:nvSpPr>
            <p:cNvPr id="456" name="Google Shape;456;p43"/>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3"/>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43"/>
          <p:cNvGrpSpPr/>
          <p:nvPr/>
        </p:nvGrpSpPr>
        <p:grpSpPr>
          <a:xfrm>
            <a:off x="1098151" y="3830770"/>
            <a:ext cx="768600" cy="770700"/>
            <a:chOff x="5980776" y="3832845"/>
            <a:chExt cx="768600" cy="770700"/>
          </a:xfrm>
        </p:grpSpPr>
        <p:sp>
          <p:nvSpPr>
            <p:cNvPr id="459" name="Google Shape;459;p43"/>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3"/>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43"/>
          <p:cNvSpPr/>
          <p:nvPr/>
        </p:nvSpPr>
        <p:spPr>
          <a:xfrm>
            <a:off x="3476100" y="385670"/>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3"/>
          <p:cNvSpPr txBox="1"/>
          <p:nvPr>
            <p:ph idx="2" type="title"/>
          </p:nvPr>
        </p:nvSpPr>
        <p:spPr>
          <a:xfrm>
            <a:off x="3668100" y="8956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idx="4294967295" type="body"/>
          </p:nvPr>
        </p:nvSpPr>
        <p:spPr>
          <a:xfrm>
            <a:off x="703350" y="1302450"/>
            <a:ext cx="7737300" cy="25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Mono"/>
                <a:ea typeface="Roboto Mono"/>
                <a:cs typeface="Roboto Mono"/>
                <a:sym typeface="Roboto Mono"/>
              </a:rPr>
              <a:t>The </a:t>
            </a:r>
            <a:r>
              <a:rPr b="1" lang="en" sz="1900">
                <a:latin typeface="Roboto Mono"/>
                <a:ea typeface="Roboto Mono"/>
                <a:cs typeface="Roboto Mono"/>
                <a:sym typeface="Roboto Mono"/>
              </a:rPr>
              <a:t>history</a:t>
            </a:r>
            <a:r>
              <a:rPr lang="en" sz="1400">
                <a:latin typeface="Roboto Mono"/>
                <a:ea typeface="Roboto Mono"/>
                <a:cs typeface="Roboto Mono"/>
                <a:sym typeface="Roboto Mono"/>
              </a:rPr>
              <a:t> of the computer keyboard as we know it today may be traced back to the creation of the typewriter. The first functional modern typewriter was invented by Christopher Latham Sholes in 1868. </a:t>
            </a:r>
            <a:endParaRPr sz="1400">
              <a:latin typeface="Roboto Mono"/>
              <a:ea typeface="Roboto Mono"/>
              <a:cs typeface="Roboto Mono"/>
              <a:sym typeface="Roboto Mono"/>
            </a:endParaRPr>
          </a:p>
          <a:p>
            <a:pPr indent="0" lvl="0" marL="0" rtl="0" algn="l">
              <a:spcBef>
                <a:spcPts val="0"/>
              </a:spcBef>
              <a:spcAft>
                <a:spcPts val="0"/>
              </a:spcAft>
              <a:buNone/>
            </a:pPr>
            <a:r>
              <a:t/>
            </a:r>
            <a:endParaRPr sz="1400">
              <a:latin typeface="Roboto Mono"/>
              <a:ea typeface="Roboto Mono"/>
              <a:cs typeface="Roboto Mono"/>
              <a:sym typeface="Roboto Mono"/>
            </a:endParaRPr>
          </a:p>
          <a:p>
            <a:pPr indent="0" lvl="0" marL="0" rtl="0" algn="l">
              <a:spcBef>
                <a:spcPts val="0"/>
              </a:spcBef>
              <a:spcAft>
                <a:spcPts val="0"/>
              </a:spcAft>
              <a:buNone/>
            </a:pPr>
            <a:r>
              <a:rPr lang="en" sz="1400">
                <a:latin typeface="Roboto Mono"/>
                <a:ea typeface="Roboto Mono"/>
                <a:cs typeface="Roboto Mono"/>
                <a:sym typeface="Roboto Mono"/>
              </a:rPr>
              <a:t>The Remington Company soon started selling the first typewriters in bulk, starting in 1877. The typewriter gradually transformed into the ordinary computer keyboard that your fingers are so accustomed to using today thanks to a number of technical advancements.</a:t>
            </a:r>
            <a:endParaRPr sz="14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5"/>
          <p:cNvSpPr txBox="1"/>
          <p:nvPr>
            <p:ph idx="1" type="body"/>
          </p:nvPr>
        </p:nvSpPr>
        <p:spPr>
          <a:xfrm>
            <a:off x="3341925" y="1624675"/>
            <a:ext cx="4976100" cy="2764500"/>
          </a:xfrm>
          <a:prstGeom prst="rect">
            <a:avLst/>
          </a:prstGeom>
        </p:spPr>
        <p:txBody>
          <a:bodyPr anchorCtr="0" anchor="ctr" bIns="91425" lIns="91425" spcFirstLastPara="1" rIns="91425" wrap="square" tIns="91425">
            <a:noAutofit/>
          </a:bodyPr>
          <a:lstStyle/>
          <a:p>
            <a:pPr indent="0" lvl="0" marL="91440" rtl="0" algn="l">
              <a:spcBef>
                <a:spcPts val="0"/>
              </a:spcBef>
              <a:spcAft>
                <a:spcPts val="0"/>
              </a:spcAft>
              <a:buNone/>
            </a:pPr>
            <a:r>
              <a:rPr lang="en" sz="1000">
                <a:latin typeface="Roboto Mono"/>
                <a:ea typeface="Roboto Mono"/>
                <a:cs typeface="Roboto Mono"/>
                <a:sym typeface="Roboto Mono"/>
              </a:rPr>
              <a:t>We are going to make a simple Typing Speed Test with Python and its built-in UI Library Tkinter. The user has 60 seconds to type as many words as possible, and after that, we show how many words were written.</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rPr lang="en" sz="1000">
                <a:latin typeface="Roboto Mono"/>
                <a:ea typeface="Roboto Mono"/>
                <a:cs typeface="Roboto Mono"/>
                <a:sym typeface="Roboto Mono"/>
              </a:rPr>
              <a:t>There will be a counter which tells the user how much time has gone by, and the part where he writes will be split in two.</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rPr lang="en" sz="1000">
                <a:latin typeface="Roboto Mono"/>
                <a:ea typeface="Roboto Mono"/>
                <a:cs typeface="Roboto Mono"/>
                <a:sym typeface="Roboto Mono"/>
              </a:rPr>
              <a:t>On the left are the letters/words that already have been written, and on the right, we see the letters that will be written.</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rPr lang="en" sz="1000">
                <a:latin typeface="Roboto Mono"/>
                <a:ea typeface="Roboto Mono"/>
                <a:cs typeface="Roboto Mono"/>
                <a:sym typeface="Roboto Mono"/>
              </a:rPr>
              <a:t>We always want the user to type the letter which is currently on the right of the grey letters so that letter moves over.</a:t>
            </a:r>
            <a:endParaRPr sz="1000">
              <a:latin typeface="Roboto Mono"/>
              <a:ea typeface="Roboto Mono"/>
              <a:cs typeface="Roboto Mono"/>
              <a:sym typeface="Roboto Mono"/>
            </a:endParaRPr>
          </a:p>
          <a:p>
            <a:pPr indent="0" lvl="0" marL="91440" rtl="0" algn="l">
              <a:spcBef>
                <a:spcPts val="0"/>
              </a:spcBef>
              <a:spcAft>
                <a:spcPts val="0"/>
              </a:spcAft>
              <a:buNone/>
            </a:pPr>
            <a:r>
              <a:t/>
            </a:r>
            <a:endParaRPr/>
          </a:p>
        </p:txBody>
      </p:sp>
      <p:sp>
        <p:nvSpPr>
          <p:cNvPr id="473" name="Google Shape;473;p45"/>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Typing </a:t>
            </a:r>
            <a:r>
              <a:rPr lang="en">
                <a:solidFill>
                  <a:schemeClr val="accent1"/>
                </a:solidFill>
              </a:rPr>
              <a:t>Speed</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6"/>
          <p:cNvSpPr/>
          <p:nvPr/>
        </p:nvSpPr>
        <p:spPr>
          <a:xfrm>
            <a:off x="3233240" y="3031584"/>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6"/>
          <p:cNvSpPr/>
          <p:nvPr/>
        </p:nvSpPr>
        <p:spPr>
          <a:xfrm>
            <a:off x="717750" y="1593695"/>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Modules Used</a:t>
            </a:r>
            <a:endParaRPr/>
          </a:p>
        </p:txBody>
      </p:sp>
      <p:sp>
        <p:nvSpPr>
          <p:cNvPr id="481" name="Google Shape;481;p46"/>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sp>
        <p:nvSpPr>
          <p:cNvPr id="482" name="Google Shape;482;p46"/>
          <p:cNvSpPr txBox="1"/>
          <p:nvPr>
            <p:ph idx="2" type="title"/>
          </p:nvPr>
        </p:nvSpPr>
        <p:spPr>
          <a:xfrm>
            <a:off x="902000" y="21041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483" name="Google Shape;483;p46"/>
          <p:cNvGrpSpPr/>
          <p:nvPr/>
        </p:nvGrpSpPr>
        <p:grpSpPr>
          <a:xfrm>
            <a:off x="5980726" y="701559"/>
            <a:ext cx="2445529" cy="770700"/>
            <a:chOff x="5980726" y="701559"/>
            <a:chExt cx="2445529" cy="770700"/>
          </a:xfrm>
        </p:grpSpPr>
        <p:grpSp>
          <p:nvGrpSpPr>
            <p:cNvPr id="484" name="Google Shape;484;p46"/>
            <p:cNvGrpSpPr/>
            <p:nvPr/>
          </p:nvGrpSpPr>
          <p:grpSpPr>
            <a:xfrm>
              <a:off x="7657654" y="701559"/>
              <a:ext cx="768600" cy="770700"/>
              <a:chOff x="7657704" y="3832845"/>
              <a:chExt cx="768600" cy="770700"/>
            </a:xfrm>
          </p:grpSpPr>
          <p:sp>
            <p:nvSpPr>
              <p:cNvPr id="485" name="Google Shape;485;p46"/>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46"/>
            <p:cNvGrpSpPr/>
            <p:nvPr/>
          </p:nvGrpSpPr>
          <p:grpSpPr>
            <a:xfrm>
              <a:off x="6819190" y="701559"/>
              <a:ext cx="768600" cy="770700"/>
              <a:chOff x="6819240" y="3832845"/>
              <a:chExt cx="768600" cy="770700"/>
            </a:xfrm>
          </p:grpSpPr>
          <p:sp>
            <p:nvSpPr>
              <p:cNvPr id="488" name="Google Shape;488;p46"/>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6"/>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46"/>
            <p:cNvGrpSpPr/>
            <p:nvPr/>
          </p:nvGrpSpPr>
          <p:grpSpPr>
            <a:xfrm>
              <a:off x="5980726" y="701559"/>
              <a:ext cx="768600" cy="770700"/>
              <a:chOff x="5980776" y="3832845"/>
              <a:chExt cx="768600" cy="770700"/>
            </a:xfrm>
          </p:grpSpPr>
          <p:sp>
            <p:nvSpPr>
              <p:cNvPr id="491" name="Google Shape;491;p46"/>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grpSp>
        <p:nvGrpSpPr>
          <p:cNvPr id="497" name="Google Shape;497;p47"/>
          <p:cNvGrpSpPr/>
          <p:nvPr/>
        </p:nvGrpSpPr>
        <p:grpSpPr>
          <a:xfrm>
            <a:off x="2991116" y="3230432"/>
            <a:ext cx="380293" cy="334221"/>
            <a:chOff x="719416" y="3408451"/>
            <a:chExt cx="380293" cy="334221"/>
          </a:xfrm>
        </p:grpSpPr>
        <p:sp>
          <p:nvSpPr>
            <p:cNvPr id="498" name="Google Shape;498;p47"/>
            <p:cNvSpPr/>
            <p:nvPr/>
          </p:nvSpPr>
          <p:spPr>
            <a:xfrm>
              <a:off x="719416" y="3408451"/>
              <a:ext cx="380293" cy="334221"/>
            </a:xfrm>
            <a:custGeom>
              <a:rect b="b" l="l" r="r" t="t"/>
              <a:pathLst>
                <a:path extrusionOk="0" h="9503" w="10813">
                  <a:moveTo>
                    <a:pt x="10169" y="619"/>
                  </a:moveTo>
                  <a:lnTo>
                    <a:pt x="10169" y="5620"/>
                  </a:lnTo>
                  <a:lnTo>
                    <a:pt x="643" y="5620"/>
                  </a:lnTo>
                  <a:lnTo>
                    <a:pt x="643" y="619"/>
                  </a:lnTo>
                  <a:close/>
                  <a:moveTo>
                    <a:pt x="10193" y="6287"/>
                  </a:moveTo>
                  <a:lnTo>
                    <a:pt x="10193" y="7121"/>
                  </a:lnTo>
                  <a:lnTo>
                    <a:pt x="643" y="7121"/>
                  </a:lnTo>
                  <a:lnTo>
                    <a:pt x="643" y="6287"/>
                  </a:lnTo>
                  <a:lnTo>
                    <a:pt x="5120" y="6287"/>
                  </a:lnTo>
                  <a:lnTo>
                    <a:pt x="5120" y="6668"/>
                  </a:lnTo>
                  <a:lnTo>
                    <a:pt x="5740" y="6668"/>
                  </a:lnTo>
                  <a:lnTo>
                    <a:pt x="5740" y="6287"/>
                  </a:lnTo>
                  <a:close/>
                  <a:moveTo>
                    <a:pt x="0" y="0"/>
                  </a:moveTo>
                  <a:lnTo>
                    <a:pt x="0" y="7740"/>
                  </a:lnTo>
                  <a:lnTo>
                    <a:pt x="5049" y="7740"/>
                  </a:lnTo>
                  <a:lnTo>
                    <a:pt x="5049" y="8859"/>
                  </a:lnTo>
                  <a:lnTo>
                    <a:pt x="1905" y="8859"/>
                  </a:lnTo>
                  <a:lnTo>
                    <a:pt x="1905" y="9502"/>
                  </a:lnTo>
                  <a:lnTo>
                    <a:pt x="8931" y="9502"/>
                  </a:lnTo>
                  <a:lnTo>
                    <a:pt x="8931" y="8859"/>
                  </a:lnTo>
                  <a:lnTo>
                    <a:pt x="5716" y="8859"/>
                  </a:lnTo>
                  <a:lnTo>
                    <a:pt x="5716" y="7740"/>
                  </a:lnTo>
                  <a:lnTo>
                    <a:pt x="10812" y="7740"/>
                  </a:lnTo>
                  <a:lnTo>
                    <a:pt x="108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p:nvPr/>
          </p:nvSpPr>
          <p:spPr>
            <a:xfrm>
              <a:off x="825770" y="3489694"/>
              <a:ext cx="54478" cy="56975"/>
            </a:xfrm>
            <a:custGeom>
              <a:rect b="b" l="l" r="r" t="t"/>
              <a:pathLst>
                <a:path extrusionOk="0" h="1620" w="1549">
                  <a:moveTo>
                    <a:pt x="834" y="0"/>
                  </a:moveTo>
                  <a:cubicBezTo>
                    <a:pt x="358" y="0"/>
                    <a:pt x="1" y="334"/>
                    <a:pt x="1" y="810"/>
                  </a:cubicBezTo>
                  <a:cubicBezTo>
                    <a:pt x="1" y="1262"/>
                    <a:pt x="358" y="1620"/>
                    <a:pt x="834" y="1620"/>
                  </a:cubicBezTo>
                  <a:cubicBezTo>
                    <a:pt x="1144" y="1620"/>
                    <a:pt x="1382" y="1500"/>
                    <a:pt x="1525" y="1310"/>
                  </a:cubicBezTo>
                  <a:lnTo>
                    <a:pt x="1549" y="1286"/>
                  </a:lnTo>
                  <a:lnTo>
                    <a:pt x="1191" y="953"/>
                  </a:lnTo>
                  <a:lnTo>
                    <a:pt x="1168" y="977"/>
                  </a:lnTo>
                  <a:cubicBezTo>
                    <a:pt x="1072" y="1072"/>
                    <a:pt x="977" y="1143"/>
                    <a:pt x="906" y="1143"/>
                  </a:cubicBezTo>
                  <a:cubicBezTo>
                    <a:pt x="715" y="1143"/>
                    <a:pt x="596" y="1024"/>
                    <a:pt x="596" y="810"/>
                  </a:cubicBezTo>
                  <a:cubicBezTo>
                    <a:pt x="596" y="643"/>
                    <a:pt x="715" y="476"/>
                    <a:pt x="906" y="476"/>
                  </a:cubicBezTo>
                  <a:cubicBezTo>
                    <a:pt x="1025" y="476"/>
                    <a:pt x="1096" y="548"/>
                    <a:pt x="1168" y="643"/>
                  </a:cubicBezTo>
                  <a:lnTo>
                    <a:pt x="1191" y="667"/>
                  </a:lnTo>
                  <a:lnTo>
                    <a:pt x="1549" y="334"/>
                  </a:lnTo>
                  <a:lnTo>
                    <a:pt x="1525" y="310"/>
                  </a:lnTo>
                  <a:cubicBezTo>
                    <a:pt x="1382" y="95"/>
                    <a:pt x="1144"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
            <p:cNvSpPr/>
            <p:nvPr/>
          </p:nvSpPr>
          <p:spPr>
            <a:xfrm>
              <a:off x="889427" y="3498064"/>
              <a:ext cx="40234" cy="37702"/>
            </a:xfrm>
            <a:custGeom>
              <a:rect b="b" l="l" r="r" t="t"/>
              <a:pathLst>
                <a:path extrusionOk="0" h="1072" w="1144">
                  <a:moveTo>
                    <a:pt x="334" y="0"/>
                  </a:moveTo>
                  <a:lnTo>
                    <a:pt x="334" y="334"/>
                  </a:lnTo>
                  <a:lnTo>
                    <a:pt x="1" y="334"/>
                  </a:lnTo>
                  <a:lnTo>
                    <a:pt x="1" y="762"/>
                  </a:lnTo>
                  <a:lnTo>
                    <a:pt x="334" y="762"/>
                  </a:lnTo>
                  <a:lnTo>
                    <a:pt x="334" y="1072"/>
                  </a:lnTo>
                  <a:lnTo>
                    <a:pt x="810" y="1072"/>
                  </a:lnTo>
                  <a:lnTo>
                    <a:pt x="810" y="762"/>
                  </a:lnTo>
                  <a:lnTo>
                    <a:pt x="1144" y="762"/>
                  </a:lnTo>
                  <a:lnTo>
                    <a:pt x="1144" y="334"/>
                  </a:lnTo>
                  <a:lnTo>
                    <a:pt x="810" y="334"/>
                  </a:lnTo>
                  <a:lnTo>
                    <a:pt x="8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7"/>
            <p:cNvSpPr/>
            <p:nvPr/>
          </p:nvSpPr>
          <p:spPr>
            <a:xfrm>
              <a:off x="943871" y="3499717"/>
              <a:ext cx="40234" cy="37737"/>
            </a:xfrm>
            <a:custGeom>
              <a:rect b="b" l="l" r="r" t="t"/>
              <a:pathLst>
                <a:path extrusionOk="0" h="1073" w="1144">
                  <a:moveTo>
                    <a:pt x="334" y="1"/>
                  </a:moveTo>
                  <a:lnTo>
                    <a:pt x="334" y="311"/>
                  </a:lnTo>
                  <a:lnTo>
                    <a:pt x="1" y="311"/>
                  </a:lnTo>
                  <a:lnTo>
                    <a:pt x="1" y="739"/>
                  </a:lnTo>
                  <a:lnTo>
                    <a:pt x="334" y="739"/>
                  </a:lnTo>
                  <a:lnTo>
                    <a:pt x="334" y="1073"/>
                  </a:lnTo>
                  <a:lnTo>
                    <a:pt x="810" y="1073"/>
                  </a:lnTo>
                  <a:lnTo>
                    <a:pt x="810" y="763"/>
                  </a:lnTo>
                  <a:lnTo>
                    <a:pt x="1144" y="763"/>
                  </a:lnTo>
                  <a:lnTo>
                    <a:pt x="1144" y="311"/>
                  </a:lnTo>
                  <a:lnTo>
                    <a:pt x="810" y="311"/>
                  </a:lnTo>
                  <a:lnTo>
                    <a:pt x="8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47"/>
          <p:cNvSpPr txBox="1"/>
          <p:nvPr>
            <p:ph idx="3" type="subTitle"/>
          </p:nvPr>
        </p:nvSpPr>
        <p:spPr>
          <a:xfrm>
            <a:off x="3496950" y="201551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03" name="Google Shape;503;p47"/>
          <p:cNvSpPr txBox="1"/>
          <p:nvPr>
            <p:ph idx="9" type="subTitle"/>
          </p:nvPr>
        </p:nvSpPr>
        <p:spPr>
          <a:xfrm>
            <a:off x="6279013" y="201551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04" name="Google Shape;504;p47"/>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Modules </a:t>
            </a:r>
            <a:r>
              <a:rPr lang="en">
                <a:solidFill>
                  <a:schemeClr val="accent1"/>
                </a:solidFill>
              </a:rPr>
              <a:t>used</a:t>
            </a:r>
            <a:endParaRPr>
              <a:solidFill>
                <a:schemeClr val="accent1"/>
              </a:solidFill>
            </a:endParaRPr>
          </a:p>
        </p:txBody>
      </p:sp>
      <p:sp>
        <p:nvSpPr>
          <p:cNvPr id="505" name="Google Shape;505;p47"/>
          <p:cNvSpPr txBox="1"/>
          <p:nvPr>
            <p:ph idx="4" type="title"/>
          </p:nvPr>
        </p:nvSpPr>
        <p:spPr>
          <a:xfrm>
            <a:off x="2106812" y="3735606"/>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add Second</a:t>
            </a:r>
            <a:r>
              <a:rPr lang="en">
                <a:solidFill>
                  <a:srgbClr val="FF9900"/>
                </a:solidFill>
              </a:rPr>
              <a:t>()</a:t>
            </a:r>
            <a:endParaRPr>
              <a:solidFill>
                <a:srgbClr val="FF9900"/>
              </a:solidFill>
            </a:endParaRPr>
          </a:p>
        </p:txBody>
      </p:sp>
      <p:sp>
        <p:nvSpPr>
          <p:cNvPr id="506" name="Google Shape;506;p47"/>
          <p:cNvSpPr txBox="1"/>
          <p:nvPr>
            <p:ph idx="1" type="subTitle"/>
          </p:nvPr>
        </p:nvSpPr>
        <p:spPr>
          <a:xfrm>
            <a:off x="715475" y="201551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07" name="Google Shape;507;p47"/>
          <p:cNvSpPr txBox="1"/>
          <p:nvPr>
            <p:ph idx="5" type="subTitle"/>
          </p:nvPr>
        </p:nvSpPr>
        <p:spPr>
          <a:xfrm>
            <a:off x="2106525" y="3676045"/>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08" name="Google Shape;508;p47"/>
          <p:cNvSpPr txBox="1"/>
          <p:nvPr>
            <p:ph idx="6" type="title"/>
          </p:nvPr>
        </p:nvSpPr>
        <p:spPr>
          <a:xfrm>
            <a:off x="4888288" y="3735606"/>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keyPress()</a:t>
            </a:r>
            <a:endParaRPr/>
          </a:p>
        </p:txBody>
      </p:sp>
      <p:sp>
        <p:nvSpPr>
          <p:cNvPr id="509" name="Google Shape;509;p47"/>
          <p:cNvSpPr txBox="1"/>
          <p:nvPr>
            <p:ph idx="7" type="subTitle"/>
          </p:nvPr>
        </p:nvSpPr>
        <p:spPr>
          <a:xfrm>
            <a:off x="4887988" y="3676045"/>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10" name="Google Shape;510;p47"/>
          <p:cNvSpPr txBox="1"/>
          <p:nvPr>
            <p:ph idx="8" type="title"/>
          </p:nvPr>
        </p:nvSpPr>
        <p:spPr>
          <a:xfrm>
            <a:off x="6280438" y="2075073"/>
            <a:ext cx="2146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AA84F"/>
                </a:solidFill>
              </a:rPr>
              <a:t>restart()</a:t>
            </a:r>
            <a:endParaRPr>
              <a:solidFill>
                <a:srgbClr val="6AA84F"/>
              </a:solidFill>
            </a:endParaRPr>
          </a:p>
        </p:txBody>
      </p:sp>
      <p:sp>
        <p:nvSpPr>
          <p:cNvPr id="511" name="Google Shape;511;p47"/>
          <p:cNvSpPr txBox="1"/>
          <p:nvPr>
            <p:ph type="title"/>
          </p:nvPr>
        </p:nvSpPr>
        <p:spPr>
          <a:xfrm>
            <a:off x="716075" y="2075073"/>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00FF"/>
                </a:solidFill>
              </a:rPr>
              <a:t>labeltext()</a:t>
            </a:r>
            <a:endParaRPr>
              <a:solidFill>
                <a:srgbClr val="9900FF"/>
              </a:solidFill>
            </a:endParaRPr>
          </a:p>
        </p:txBody>
      </p:sp>
      <p:sp>
        <p:nvSpPr>
          <p:cNvPr id="512" name="Google Shape;512;p47"/>
          <p:cNvSpPr txBox="1"/>
          <p:nvPr>
            <p:ph idx="2" type="title"/>
          </p:nvPr>
        </p:nvSpPr>
        <p:spPr>
          <a:xfrm>
            <a:off x="3497550" y="2075073"/>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stopTest()</a:t>
            </a:r>
            <a:endParaRPr>
              <a:solidFill>
                <a:srgbClr val="0000FF"/>
              </a:solidFill>
            </a:endParaRPr>
          </a:p>
        </p:txBody>
      </p:sp>
      <p:grpSp>
        <p:nvGrpSpPr>
          <p:cNvPr id="513" name="Google Shape;513;p47"/>
          <p:cNvGrpSpPr/>
          <p:nvPr/>
        </p:nvGrpSpPr>
        <p:grpSpPr>
          <a:xfrm>
            <a:off x="1600378" y="1580374"/>
            <a:ext cx="380293" cy="334221"/>
            <a:chOff x="6423990" y="1607712"/>
            <a:chExt cx="380293" cy="334221"/>
          </a:xfrm>
        </p:grpSpPr>
        <p:sp>
          <p:nvSpPr>
            <p:cNvPr id="514" name="Google Shape;514;p47"/>
            <p:cNvSpPr/>
            <p:nvPr/>
          </p:nvSpPr>
          <p:spPr>
            <a:xfrm>
              <a:off x="6423990" y="1607712"/>
              <a:ext cx="380293" cy="334221"/>
            </a:xfrm>
            <a:custGeom>
              <a:rect b="b" l="l" r="r" t="t"/>
              <a:pathLst>
                <a:path extrusionOk="0" h="9503" w="10813">
                  <a:moveTo>
                    <a:pt x="10170" y="619"/>
                  </a:moveTo>
                  <a:lnTo>
                    <a:pt x="10170" y="5620"/>
                  </a:lnTo>
                  <a:lnTo>
                    <a:pt x="620" y="5620"/>
                  </a:lnTo>
                  <a:lnTo>
                    <a:pt x="620" y="619"/>
                  </a:lnTo>
                  <a:close/>
                  <a:moveTo>
                    <a:pt x="10170" y="6287"/>
                  </a:moveTo>
                  <a:lnTo>
                    <a:pt x="10170" y="7121"/>
                  </a:lnTo>
                  <a:lnTo>
                    <a:pt x="620" y="7121"/>
                  </a:lnTo>
                  <a:lnTo>
                    <a:pt x="620" y="6287"/>
                  </a:lnTo>
                  <a:lnTo>
                    <a:pt x="5097" y="6287"/>
                  </a:lnTo>
                  <a:lnTo>
                    <a:pt x="5097" y="6668"/>
                  </a:lnTo>
                  <a:lnTo>
                    <a:pt x="5716" y="6668"/>
                  </a:lnTo>
                  <a:lnTo>
                    <a:pt x="5716" y="6287"/>
                  </a:lnTo>
                  <a:close/>
                  <a:moveTo>
                    <a:pt x="1" y="0"/>
                  </a:moveTo>
                  <a:lnTo>
                    <a:pt x="1" y="7740"/>
                  </a:lnTo>
                  <a:lnTo>
                    <a:pt x="5049" y="7740"/>
                  </a:lnTo>
                  <a:lnTo>
                    <a:pt x="5049" y="8859"/>
                  </a:lnTo>
                  <a:lnTo>
                    <a:pt x="1906" y="8859"/>
                  </a:lnTo>
                  <a:lnTo>
                    <a:pt x="1906" y="9502"/>
                  </a:lnTo>
                  <a:lnTo>
                    <a:pt x="8931" y="9502"/>
                  </a:lnTo>
                  <a:lnTo>
                    <a:pt x="8931" y="8859"/>
                  </a:lnTo>
                  <a:lnTo>
                    <a:pt x="5692" y="8859"/>
                  </a:lnTo>
                  <a:lnTo>
                    <a:pt x="5692" y="7740"/>
                  </a:lnTo>
                  <a:lnTo>
                    <a:pt x="10813" y="7740"/>
                  </a:lnTo>
                  <a:lnTo>
                    <a:pt x="108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7"/>
            <p:cNvSpPr/>
            <p:nvPr/>
          </p:nvSpPr>
          <p:spPr>
            <a:xfrm>
              <a:off x="6465877" y="1682237"/>
              <a:ext cx="105580" cy="105580"/>
            </a:xfrm>
            <a:custGeom>
              <a:rect b="b" l="l" r="r" t="t"/>
              <a:pathLst>
                <a:path extrusionOk="0" h="3002" w="3002">
                  <a:moveTo>
                    <a:pt x="1144" y="668"/>
                  </a:moveTo>
                  <a:lnTo>
                    <a:pt x="1144" y="1811"/>
                  </a:lnTo>
                  <a:lnTo>
                    <a:pt x="2287" y="1811"/>
                  </a:lnTo>
                  <a:cubicBezTo>
                    <a:pt x="2157" y="2135"/>
                    <a:pt x="1871" y="2341"/>
                    <a:pt x="1516" y="2341"/>
                  </a:cubicBezTo>
                  <a:cubicBezTo>
                    <a:pt x="1480" y="2341"/>
                    <a:pt x="1443" y="2339"/>
                    <a:pt x="1406" y="2335"/>
                  </a:cubicBezTo>
                  <a:cubicBezTo>
                    <a:pt x="977" y="2311"/>
                    <a:pt x="643" y="1977"/>
                    <a:pt x="620" y="1573"/>
                  </a:cubicBezTo>
                  <a:cubicBezTo>
                    <a:pt x="596" y="1192"/>
                    <a:pt x="834" y="834"/>
                    <a:pt x="1144" y="668"/>
                  </a:cubicBezTo>
                  <a:close/>
                  <a:moveTo>
                    <a:pt x="1525" y="1"/>
                  </a:moveTo>
                  <a:cubicBezTo>
                    <a:pt x="691" y="1"/>
                    <a:pt x="0" y="644"/>
                    <a:pt x="0" y="1477"/>
                  </a:cubicBezTo>
                  <a:cubicBezTo>
                    <a:pt x="0" y="2311"/>
                    <a:pt x="667" y="3001"/>
                    <a:pt x="1525" y="3001"/>
                  </a:cubicBezTo>
                  <a:cubicBezTo>
                    <a:pt x="2334" y="3001"/>
                    <a:pt x="3001" y="2311"/>
                    <a:pt x="3001" y="1477"/>
                  </a:cubicBezTo>
                  <a:lnTo>
                    <a:pt x="3001" y="1192"/>
                  </a:lnTo>
                  <a:lnTo>
                    <a:pt x="1810" y="1192"/>
                  </a:lnTo>
                  <a:lnTo>
                    <a:pt x="18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p:nvPr/>
          </p:nvSpPr>
          <p:spPr>
            <a:xfrm>
              <a:off x="6542935" y="1646223"/>
              <a:ext cx="64537" cy="63693"/>
            </a:xfrm>
            <a:custGeom>
              <a:rect b="b" l="l" r="r" t="t"/>
              <a:pathLst>
                <a:path extrusionOk="0" h="1811" w="1835">
                  <a:moveTo>
                    <a:pt x="643" y="715"/>
                  </a:moveTo>
                  <a:cubicBezTo>
                    <a:pt x="834" y="810"/>
                    <a:pt x="1024" y="977"/>
                    <a:pt x="1120" y="1191"/>
                  </a:cubicBezTo>
                  <a:lnTo>
                    <a:pt x="643" y="1191"/>
                  </a:lnTo>
                  <a:lnTo>
                    <a:pt x="643" y="715"/>
                  </a:lnTo>
                  <a:close/>
                  <a:moveTo>
                    <a:pt x="0" y="1"/>
                  </a:moveTo>
                  <a:lnTo>
                    <a:pt x="0" y="1811"/>
                  </a:lnTo>
                  <a:lnTo>
                    <a:pt x="1834" y="1811"/>
                  </a:lnTo>
                  <a:lnTo>
                    <a:pt x="1834" y="1501"/>
                  </a:lnTo>
                  <a:cubicBezTo>
                    <a:pt x="1834" y="691"/>
                    <a:pt x="114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
            <p:cNvSpPr/>
            <p:nvPr/>
          </p:nvSpPr>
          <p:spPr>
            <a:xfrm>
              <a:off x="6640918" y="1688955"/>
              <a:ext cx="21805" cy="31864"/>
            </a:xfrm>
            <a:custGeom>
              <a:rect b="b" l="l" r="r" t="t"/>
              <a:pathLst>
                <a:path extrusionOk="0" h="906" w="620">
                  <a:moveTo>
                    <a:pt x="1" y="0"/>
                  </a:moveTo>
                  <a:lnTo>
                    <a:pt x="1" y="905"/>
                  </a:lnTo>
                  <a:lnTo>
                    <a:pt x="620" y="905"/>
                  </a:lnTo>
                  <a:lnTo>
                    <a:pt x="6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p:nvPr/>
          </p:nvSpPr>
          <p:spPr>
            <a:xfrm>
              <a:off x="6640918" y="1654594"/>
              <a:ext cx="21805" cy="16811"/>
            </a:xfrm>
            <a:custGeom>
              <a:rect b="b" l="l" r="r" t="t"/>
              <a:pathLst>
                <a:path extrusionOk="0" h="478" w="620">
                  <a:moveTo>
                    <a:pt x="1" y="1"/>
                  </a:moveTo>
                  <a:lnTo>
                    <a:pt x="1" y="477"/>
                  </a:lnTo>
                  <a:lnTo>
                    <a:pt x="620" y="477"/>
                  </a:lnTo>
                  <a:lnTo>
                    <a:pt x="6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7"/>
            <p:cNvSpPr/>
            <p:nvPr/>
          </p:nvSpPr>
          <p:spPr>
            <a:xfrm>
              <a:off x="6685303" y="1688955"/>
              <a:ext cx="22649" cy="31864"/>
            </a:xfrm>
            <a:custGeom>
              <a:rect b="b" l="l" r="r" t="t"/>
              <a:pathLst>
                <a:path extrusionOk="0" h="906" w="644">
                  <a:moveTo>
                    <a:pt x="1" y="0"/>
                  </a:moveTo>
                  <a:lnTo>
                    <a:pt x="1" y="905"/>
                  </a:lnTo>
                  <a:lnTo>
                    <a:pt x="644" y="905"/>
                  </a:lnTo>
                  <a:lnTo>
                    <a:pt x="6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7"/>
            <p:cNvSpPr/>
            <p:nvPr/>
          </p:nvSpPr>
          <p:spPr>
            <a:xfrm>
              <a:off x="6685303" y="1654594"/>
              <a:ext cx="22649" cy="16811"/>
            </a:xfrm>
            <a:custGeom>
              <a:rect b="b" l="l" r="r" t="t"/>
              <a:pathLst>
                <a:path extrusionOk="0" h="478" w="644">
                  <a:moveTo>
                    <a:pt x="1" y="1"/>
                  </a:moveTo>
                  <a:lnTo>
                    <a:pt x="1" y="477"/>
                  </a:lnTo>
                  <a:lnTo>
                    <a:pt x="644" y="477"/>
                  </a:lnTo>
                  <a:lnTo>
                    <a:pt x="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7"/>
            <p:cNvSpPr/>
            <p:nvPr/>
          </p:nvSpPr>
          <p:spPr>
            <a:xfrm>
              <a:off x="6730531" y="1688955"/>
              <a:ext cx="21841" cy="31864"/>
            </a:xfrm>
            <a:custGeom>
              <a:rect b="b" l="l" r="r" t="t"/>
              <a:pathLst>
                <a:path extrusionOk="0" h="906" w="621">
                  <a:moveTo>
                    <a:pt x="1" y="0"/>
                  </a:moveTo>
                  <a:lnTo>
                    <a:pt x="1" y="905"/>
                  </a:lnTo>
                  <a:lnTo>
                    <a:pt x="620" y="905"/>
                  </a:lnTo>
                  <a:lnTo>
                    <a:pt x="6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7"/>
            <p:cNvSpPr/>
            <p:nvPr/>
          </p:nvSpPr>
          <p:spPr>
            <a:xfrm>
              <a:off x="6730531" y="1654594"/>
              <a:ext cx="21841" cy="16811"/>
            </a:xfrm>
            <a:custGeom>
              <a:rect b="b" l="l" r="r" t="t"/>
              <a:pathLst>
                <a:path extrusionOk="0" h="478" w="621">
                  <a:moveTo>
                    <a:pt x="1" y="1"/>
                  </a:moveTo>
                  <a:lnTo>
                    <a:pt x="1" y="477"/>
                  </a:lnTo>
                  <a:lnTo>
                    <a:pt x="620" y="477"/>
                  </a:lnTo>
                  <a:lnTo>
                    <a:pt x="6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7"/>
            <p:cNvSpPr/>
            <p:nvPr/>
          </p:nvSpPr>
          <p:spPr>
            <a:xfrm>
              <a:off x="6646792" y="1734183"/>
              <a:ext cx="111419" cy="52790"/>
            </a:xfrm>
            <a:custGeom>
              <a:rect b="b" l="l" r="r" t="t"/>
              <a:pathLst>
                <a:path extrusionOk="0" h="1501" w="3168">
                  <a:moveTo>
                    <a:pt x="2811" y="0"/>
                  </a:moveTo>
                  <a:lnTo>
                    <a:pt x="1906" y="667"/>
                  </a:lnTo>
                  <a:lnTo>
                    <a:pt x="1167" y="238"/>
                  </a:lnTo>
                  <a:lnTo>
                    <a:pt x="0" y="953"/>
                  </a:lnTo>
                  <a:lnTo>
                    <a:pt x="334" y="1501"/>
                  </a:lnTo>
                  <a:lnTo>
                    <a:pt x="1167" y="977"/>
                  </a:lnTo>
                  <a:lnTo>
                    <a:pt x="1929" y="1429"/>
                  </a:lnTo>
                  <a:lnTo>
                    <a:pt x="3168" y="548"/>
                  </a:lnTo>
                  <a:lnTo>
                    <a:pt x="28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47"/>
          <p:cNvSpPr/>
          <p:nvPr/>
        </p:nvSpPr>
        <p:spPr>
          <a:xfrm>
            <a:off x="7164535" y="1577009"/>
            <a:ext cx="378605" cy="340938"/>
          </a:xfrm>
          <a:custGeom>
            <a:rect b="b" l="l" r="r" t="t"/>
            <a:pathLst>
              <a:path extrusionOk="0" h="9694" w="10765">
                <a:moveTo>
                  <a:pt x="5430" y="620"/>
                </a:moveTo>
                <a:lnTo>
                  <a:pt x="7026" y="1144"/>
                </a:lnTo>
                <a:lnTo>
                  <a:pt x="5430" y="1739"/>
                </a:lnTo>
                <a:lnTo>
                  <a:pt x="3811" y="1144"/>
                </a:lnTo>
                <a:lnTo>
                  <a:pt x="5430" y="620"/>
                </a:lnTo>
                <a:close/>
                <a:moveTo>
                  <a:pt x="7645" y="1596"/>
                </a:moveTo>
                <a:lnTo>
                  <a:pt x="7645" y="4025"/>
                </a:lnTo>
                <a:lnTo>
                  <a:pt x="5740" y="4787"/>
                </a:lnTo>
                <a:lnTo>
                  <a:pt x="5740" y="2311"/>
                </a:lnTo>
                <a:lnTo>
                  <a:pt x="7645" y="1596"/>
                </a:lnTo>
                <a:close/>
                <a:moveTo>
                  <a:pt x="3192" y="1620"/>
                </a:moveTo>
                <a:lnTo>
                  <a:pt x="5097" y="2335"/>
                </a:lnTo>
                <a:lnTo>
                  <a:pt x="5097" y="4811"/>
                </a:lnTo>
                <a:lnTo>
                  <a:pt x="3192" y="4073"/>
                </a:lnTo>
                <a:lnTo>
                  <a:pt x="3192" y="1620"/>
                </a:lnTo>
                <a:close/>
                <a:moveTo>
                  <a:pt x="2858" y="4597"/>
                </a:moveTo>
                <a:lnTo>
                  <a:pt x="4525" y="5264"/>
                </a:lnTo>
                <a:lnTo>
                  <a:pt x="2858" y="5883"/>
                </a:lnTo>
                <a:lnTo>
                  <a:pt x="1191" y="5264"/>
                </a:lnTo>
                <a:lnTo>
                  <a:pt x="2858" y="4597"/>
                </a:lnTo>
                <a:close/>
                <a:moveTo>
                  <a:pt x="7955" y="4621"/>
                </a:moveTo>
                <a:lnTo>
                  <a:pt x="9622" y="5288"/>
                </a:lnTo>
                <a:lnTo>
                  <a:pt x="7955" y="5907"/>
                </a:lnTo>
                <a:lnTo>
                  <a:pt x="6287" y="5288"/>
                </a:lnTo>
                <a:lnTo>
                  <a:pt x="7955" y="4621"/>
                </a:lnTo>
                <a:close/>
                <a:moveTo>
                  <a:pt x="667" y="5740"/>
                </a:moveTo>
                <a:lnTo>
                  <a:pt x="2572" y="6454"/>
                </a:lnTo>
                <a:lnTo>
                  <a:pt x="2572" y="8931"/>
                </a:lnTo>
                <a:lnTo>
                  <a:pt x="667" y="8264"/>
                </a:lnTo>
                <a:lnTo>
                  <a:pt x="667" y="5740"/>
                </a:lnTo>
                <a:close/>
                <a:moveTo>
                  <a:pt x="5740" y="5740"/>
                </a:moveTo>
                <a:lnTo>
                  <a:pt x="7645" y="6454"/>
                </a:lnTo>
                <a:lnTo>
                  <a:pt x="7645" y="8931"/>
                </a:lnTo>
                <a:lnTo>
                  <a:pt x="5740" y="8264"/>
                </a:lnTo>
                <a:lnTo>
                  <a:pt x="5740" y="5740"/>
                </a:lnTo>
                <a:close/>
                <a:moveTo>
                  <a:pt x="10169" y="5740"/>
                </a:moveTo>
                <a:lnTo>
                  <a:pt x="10169" y="8264"/>
                </a:lnTo>
                <a:lnTo>
                  <a:pt x="8288" y="8931"/>
                </a:lnTo>
                <a:lnTo>
                  <a:pt x="8288" y="6454"/>
                </a:lnTo>
                <a:lnTo>
                  <a:pt x="10169" y="5740"/>
                </a:lnTo>
                <a:close/>
                <a:moveTo>
                  <a:pt x="5121" y="5764"/>
                </a:moveTo>
                <a:lnTo>
                  <a:pt x="5121" y="8288"/>
                </a:lnTo>
                <a:lnTo>
                  <a:pt x="3215" y="8955"/>
                </a:lnTo>
                <a:lnTo>
                  <a:pt x="3215" y="6478"/>
                </a:lnTo>
                <a:lnTo>
                  <a:pt x="5121" y="5764"/>
                </a:lnTo>
                <a:close/>
                <a:moveTo>
                  <a:pt x="5406" y="1"/>
                </a:moveTo>
                <a:lnTo>
                  <a:pt x="2549" y="953"/>
                </a:lnTo>
                <a:lnTo>
                  <a:pt x="2549" y="4073"/>
                </a:lnTo>
                <a:lnTo>
                  <a:pt x="0" y="5049"/>
                </a:lnTo>
                <a:lnTo>
                  <a:pt x="0" y="8717"/>
                </a:lnTo>
                <a:lnTo>
                  <a:pt x="2858" y="9693"/>
                </a:lnTo>
                <a:lnTo>
                  <a:pt x="5383" y="8812"/>
                </a:lnTo>
                <a:lnTo>
                  <a:pt x="7907" y="9693"/>
                </a:lnTo>
                <a:lnTo>
                  <a:pt x="10765" y="8717"/>
                </a:lnTo>
                <a:lnTo>
                  <a:pt x="10765" y="5049"/>
                </a:lnTo>
                <a:lnTo>
                  <a:pt x="8288" y="4073"/>
                </a:lnTo>
                <a:lnTo>
                  <a:pt x="8288" y="953"/>
                </a:lnTo>
                <a:lnTo>
                  <a:pt x="54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7"/>
          <p:cNvSpPr/>
          <p:nvPr/>
        </p:nvSpPr>
        <p:spPr>
          <a:xfrm>
            <a:off x="4382275" y="1589573"/>
            <a:ext cx="379449" cy="315791"/>
          </a:xfrm>
          <a:custGeom>
            <a:rect b="b" l="l" r="r" t="t"/>
            <a:pathLst>
              <a:path extrusionOk="0" h="8979" w="10789">
                <a:moveTo>
                  <a:pt x="6716" y="643"/>
                </a:moveTo>
                <a:lnTo>
                  <a:pt x="6716" y="1548"/>
                </a:lnTo>
                <a:lnTo>
                  <a:pt x="3978" y="1548"/>
                </a:lnTo>
                <a:lnTo>
                  <a:pt x="3978" y="643"/>
                </a:lnTo>
                <a:close/>
                <a:moveTo>
                  <a:pt x="3120" y="4835"/>
                </a:moveTo>
                <a:lnTo>
                  <a:pt x="3120" y="5573"/>
                </a:lnTo>
                <a:lnTo>
                  <a:pt x="1453" y="5573"/>
                </a:lnTo>
                <a:lnTo>
                  <a:pt x="1453" y="4835"/>
                </a:lnTo>
                <a:close/>
                <a:moveTo>
                  <a:pt x="9360" y="4835"/>
                </a:moveTo>
                <a:lnTo>
                  <a:pt x="9360" y="5573"/>
                </a:lnTo>
                <a:lnTo>
                  <a:pt x="7693" y="5573"/>
                </a:lnTo>
                <a:lnTo>
                  <a:pt x="7693" y="4835"/>
                </a:lnTo>
                <a:close/>
                <a:moveTo>
                  <a:pt x="5049" y="5549"/>
                </a:moveTo>
                <a:lnTo>
                  <a:pt x="5049" y="6978"/>
                </a:lnTo>
                <a:lnTo>
                  <a:pt x="3930" y="6978"/>
                </a:lnTo>
                <a:lnTo>
                  <a:pt x="3930" y="7669"/>
                </a:lnTo>
                <a:lnTo>
                  <a:pt x="2930" y="7669"/>
                </a:lnTo>
                <a:lnTo>
                  <a:pt x="2930" y="6978"/>
                </a:lnTo>
                <a:lnTo>
                  <a:pt x="2406" y="6978"/>
                </a:lnTo>
                <a:lnTo>
                  <a:pt x="2406" y="6240"/>
                </a:lnTo>
                <a:lnTo>
                  <a:pt x="3763" y="6240"/>
                </a:lnTo>
                <a:lnTo>
                  <a:pt x="3763" y="5549"/>
                </a:lnTo>
                <a:close/>
                <a:moveTo>
                  <a:pt x="8240" y="3525"/>
                </a:moveTo>
                <a:lnTo>
                  <a:pt x="8240" y="4216"/>
                </a:lnTo>
                <a:lnTo>
                  <a:pt x="7074" y="4216"/>
                </a:lnTo>
                <a:lnTo>
                  <a:pt x="7074" y="6192"/>
                </a:lnTo>
                <a:lnTo>
                  <a:pt x="8455" y="6192"/>
                </a:lnTo>
                <a:lnTo>
                  <a:pt x="8455" y="6978"/>
                </a:lnTo>
                <a:lnTo>
                  <a:pt x="7907" y="6978"/>
                </a:lnTo>
                <a:lnTo>
                  <a:pt x="7907" y="7645"/>
                </a:lnTo>
                <a:lnTo>
                  <a:pt x="6907" y="7669"/>
                </a:lnTo>
                <a:lnTo>
                  <a:pt x="6907" y="6978"/>
                </a:lnTo>
                <a:lnTo>
                  <a:pt x="5716" y="6978"/>
                </a:lnTo>
                <a:lnTo>
                  <a:pt x="5716" y="4882"/>
                </a:lnTo>
                <a:lnTo>
                  <a:pt x="3763" y="4882"/>
                </a:lnTo>
                <a:lnTo>
                  <a:pt x="3763" y="4216"/>
                </a:lnTo>
                <a:lnTo>
                  <a:pt x="2620" y="4216"/>
                </a:lnTo>
                <a:lnTo>
                  <a:pt x="2620" y="3525"/>
                </a:lnTo>
                <a:close/>
                <a:moveTo>
                  <a:pt x="2311" y="7597"/>
                </a:moveTo>
                <a:lnTo>
                  <a:pt x="2311" y="8335"/>
                </a:lnTo>
                <a:lnTo>
                  <a:pt x="644" y="8335"/>
                </a:lnTo>
                <a:lnTo>
                  <a:pt x="644" y="7597"/>
                </a:lnTo>
                <a:close/>
                <a:moveTo>
                  <a:pt x="6240" y="7597"/>
                </a:moveTo>
                <a:lnTo>
                  <a:pt x="6240" y="8335"/>
                </a:lnTo>
                <a:lnTo>
                  <a:pt x="4573" y="8335"/>
                </a:lnTo>
                <a:lnTo>
                  <a:pt x="4573" y="7597"/>
                </a:lnTo>
                <a:close/>
                <a:moveTo>
                  <a:pt x="10169" y="7597"/>
                </a:moveTo>
                <a:lnTo>
                  <a:pt x="10169" y="8335"/>
                </a:lnTo>
                <a:lnTo>
                  <a:pt x="8502" y="8335"/>
                </a:lnTo>
                <a:lnTo>
                  <a:pt x="8502" y="7597"/>
                </a:lnTo>
                <a:close/>
                <a:moveTo>
                  <a:pt x="3406" y="0"/>
                </a:moveTo>
                <a:lnTo>
                  <a:pt x="3406" y="2191"/>
                </a:lnTo>
                <a:lnTo>
                  <a:pt x="5073" y="2191"/>
                </a:lnTo>
                <a:lnTo>
                  <a:pt x="5073" y="2906"/>
                </a:lnTo>
                <a:lnTo>
                  <a:pt x="1977" y="2906"/>
                </a:lnTo>
                <a:lnTo>
                  <a:pt x="1977" y="4216"/>
                </a:lnTo>
                <a:lnTo>
                  <a:pt x="834" y="4216"/>
                </a:lnTo>
                <a:lnTo>
                  <a:pt x="834" y="6240"/>
                </a:lnTo>
                <a:lnTo>
                  <a:pt x="1787" y="6240"/>
                </a:lnTo>
                <a:lnTo>
                  <a:pt x="1787" y="6954"/>
                </a:lnTo>
                <a:lnTo>
                  <a:pt x="1" y="6954"/>
                </a:lnTo>
                <a:lnTo>
                  <a:pt x="1" y="8978"/>
                </a:lnTo>
                <a:lnTo>
                  <a:pt x="2930" y="8978"/>
                </a:lnTo>
                <a:lnTo>
                  <a:pt x="2930" y="8288"/>
                </a:lnTo>
                <a:lnTo>
                  <a:pt x="3930" y="8288"/>
                </a:lnTo>
                <a:lnTo>
                  <a:pt x="3930" y="8978"/>
                </a:lnTo>
                <a:lnTo>
                  <a:pt x="6859" y="8978"/>
                </a:lnTo>
                <a:lnTo>
                  <a:pt x="6859" y="8288"/>
                </a:lnTo>
                <a:lnTo>
                  <a:pt x="7859" y="8288"/>
                </a:lnTo>
                <a:lnTo>
                  <a:pt x="7859" y="8978"/>
                </a:lnTo>
                <a:lnTo>
                  <a:pt x="10789" y="8978"/>
                </a:lnTo>
                <a:lnTo>
                  <a:pt x="10789" y="6954"/>
                </a:lnTo>
                <a:lnTo>
                  <a:pt x="9074" y="6954"/>
                </a:lnTo>
                <a:lnTo>
                  <a:pt x="9074" y="6192"/>
                </a:lnTo>
                <a:lnTo>
                  <a:pt x="10003" y="6192"/>
                </a:lnTo>
                <a:lnTo>
                  <a:pt x="10003" y="4168"/>
                </a:lnTo>
                <a:lnTo>
                  <a:pt x="8860" y="4168"/>
                </a:lnTo>
                <a:lnTo>
                  <a:pt x="8860" y="2882"/>
                </a:lnTo>
                <a:lnTo>
                  <a:pt x="5716" y="2882"/>
                </a:lnTo>
                <a:lnTo>
                  <a:pt x="5716" y="2191"/>
                </a:lnTo>
                <a:lnTo>
                  <a:pt x="7383" y="2191"/>
                </a:lnTo>
                <a:lnTo>
                  <a:pt x="73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47"/>
          <p:cNvGrpSpPr/>
          <p:nvPr/>
        </p:nvGrpSpPr>
        <p:grpSpPr>
          <a:xfrm>
            <a:off x="5772186" y="3183292"/>
            <a:ext cx="381102" cy="380293"/>
            <a:chOff x="2349299" y="4015661"/>
            <a:chExt cx="381102" cy="380293"/>
          </a:xfrm>
        </p:grpSpPr>
        <p:sp>
          <p:nvSpPr>
            <p:cNvPr id="527" name="Google Shape;527;p47"/>
            <p:cNvSpPr/>
            <p:nvPr/>
          </p:nvSpPr>
          <p:spPr>
            <a:xfrm>
              <a:off x="2408771" y="4120362"/>
              <a:ext cx="46073" cy="21805"/>
            </a:xfrm>
            <a:custGeom>
              <a:rect b="b" l="l" r="r" t="t"/>
              <a:pathLst>
                <a:path extrusionOk="0" h="620" w="1310">
                  <a:moveTo>
                    <a:pt x="0" y="0"/>
                  </a:moveTo>
                  <a:lnTo>
                    <a:pt x="0" y="620"/>
                  </a:lnTo>
                  <a:lnTo>
                    <a:pt x="1310" y="620"/>
                  </a:lnTo>
                  <a:lnTo>
                    <a:pt x="1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7"/>
            <p:cNvSpPr/>
            <p:nvPr/>
          </p:nvSpPr>
          <p:spPr>
            <a:xfrm>
              <a:off x="2408771" y="4162250"/>
              <a:ext cx="46073" cy="21805"/>
            </a:xfrm>
            <a:custGeom>
              <a:rect b="b" l="l" r="r" t="t"/>
              <a:pathLst>
                <a:path extrusionOk="0" h="620" w="1310">
                  <a:moveTo>
                    <a:pt x="0" y="0"/>
                  </a:moveTo>
                  <a:lnTo>
                    <a:pt x="0" y="619"/>
                  </a:lnTo>
                  <a:lnTo>
                    <a:pt x="1310" y="619"/>
                  </a:lnTo>
                  <a:lnTo>
                    <a:pt x="1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7"/>
            <p:cNvSpPr/>
            <p:nvPr/>
          </p:nvSpPr>
          <p:spPr>
            <a:xfrm>
              <a:off x="2408771" y="4203293"/>
              <a:ext cx="46073" cy="21805"/>
            </a:xfrm>
            <a:custGeom>
              <a:rect b="b" l="l" r="r" t="t"/>
              <a:pathLst>
                <a:path extrusionOk="0" h="620" w="1310">
                  <a:moveTo>
                    <a:pt x="0" y="0"/>
                  </a:moveTo>
                  <a:lnTo>
                    <a:pt x="0" y="619"/>
                  </a:lnTo>
                  <a:lnTo>
                    <a:pt x="1310" y="619"/>
                  </a:lnTo>
                  <a:lnTo>
                    <a:pt x="1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7"/>
            <p:cNvSpPr/>
            <p:nvPr/>
          </p:nvSpPr>
          <p:spPr>
            <a:xfrm>
              <a:off x="2408771" y="4245146"/>
              <a:ext cx="46073" cy="21805"/>
            </a:xfrm>
            <a:custGeom>
              <a:rect b="b" l="l" r="r" t="t"/>
              <a:pathLst>
                <a:path extrusionOk="0" h="620" w="1310">
                  <a:moveTo>
                    <a:pt x="0" y="1"/>
                  </a:moveTo>
                  <a:lnTo>
                    <a:pt x="0" y="620"/>
                  </a:lnTo>
                  <a:lnTo>
                    <a:pt x="1310" y="620"/>
                  </a:lnTo>
                  <a:lnTo>
                    <a:pt x="1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p:nvPr/>
          </p:nvSpPr>
          <p:spPr>
            <a:xfrm>
              <a:off x="2597212" y="4260234"/>
              <a:ext cx="73751" cy="73751"/>
            </a:xfrm>
            <a:custGeom>
              <a:rect b="b" l="l" r="r" t="t"/>
              <a:pathLst>
                <a:path extrusionOk="0" h="2097" w="2097">
                  <a:moveTo>
                    <a:pt x="1048" y="667"/>
                  </a:moveTo>
                  <a:cubicBezTo>
                    <a:pt x="1286" y="667"/>
                    <a:pt x="1453" y="834"/>
                    <a:pt x="1453" y="1072"/>
                  </a:cubicBezTo>
                  <a:cubicBezTo>
                    <a:pt x="1453" y="1310"/>
                    <a:pt x="1286" y="1501"/>
                    <a:pt x="1048" y="1501"/>
                  </a:cubicBezTo>
                  <a:cubicBezTo>
                    <a:pt x="810" y="1501"/>
                    <a:pt x="620" y="1310"/>
                    <a:pt x="620" y="1072"/>
                  </a:cubicBezTo>
                  <a:cubicBezTo>
                    <a:pt x="620" y="834"/>
                    <a:pt x="810" y="667"/>
                    <a:pt x="1048" y="667"/>
                  </a:cubicBezTo>
                  <a:close/>
                  <a:moveTo>
                    <a:pt x="1048" y="0"/>
                  </a:moveTo>
                  <a:cubicBezTo>
                    <a:pt x="453" y="0"/>
                    <a:pt x="0" y="477"/>
                    <a:pt x="0" y="1048"/>
                  </a:cubicBezTo>
                  <a:cubicBezTo>
                    <a:pt x="0" y="1644"/>
                    <a:pt x="477" y="2096"/>
                    <a:pt x="1048" y="2096"/>
                  </a:cubicBezTo>
                  <a:cubicBezTo>
                    <a:pt x="1596" y="2096"/>
                    <a:pt x="2096" y="1620"/>
                    <a:pt x="2096" y="1048"/>
                  </a:cubicBezTo>
                  <a:cubicBezTo>
                    <a:pt x="2096" y="477"/>
                    <a:pt x="1620" y="0"/>
                    <a:pt x="1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7"/>
            <p:cNvSpPr/>
            <p:nvPr/>
          </p:nvSpPr>
          <p:spPr>
            <a:xfrm>
              <a:off x="2349299" y="4015661"/>
              <a:ext cx="381102" cy="380293"/>
            </a:xfrm>
            <a:custGeom>
              <a:rect b="b" l="l" r="r" t="t"/>
              <a:pathLst>
                <a:path extrusionOk="0" h="10813" w="10836">
                  <a:moveTo>
                    <a:pt x="1334" y="620"/>
                  </a:moveTo>
                  <a:lnTo>
                    <a:pt x="1334" y="1310"/>
                  </a:lnTo>
                  <a:lnTo>
                    <a:pt x="643" y="1310"/>
                  </a:lnTo>
                  <a:lnTo>
                    <a:pt x="643" y="620"/>
                  </a:lnTo>
                  <a:close/>
                  <a:moveTo>
                    <a:pt x="9074" y="620"/>
                  </a:moveTo>
                  <a:lnTo>
                    <a:pt x="9074" y="1310"/>
                  </a:lnTo>
                  <a:lnTo>
                    <a:pt x="1953" y="1310"/>
                  </a:lnTo>
                  <a:lnTo>
                    <a:pt x="1953" y="620"/>
                  </a:lnTo>
                  <a:close/>
                  <a:moveTo>
                    <a:pt x="9074" y="1930"/>
                  </a:moveTo>
                  <a:lnTo>
                    <a:pt x="9074" y="5930"/>
                  </a:lnTo>
                  <a:cubicBezTo>
                    <a:pt x="9026" y="5883"/>
                    <a:pt x="8978" y="5859"/>
                    <a:pt x="8931" y="5859"/>
                  </a:cubicBezTo>
                  <a:lnTo>
                    <a:pt x="8812" y="5287"/>
                  </a:lnTo>
                  <a:lnTo>
                    <a:pt x="7430" y="5287"/>
                  </a:lnTo>
                  <a:lnTo>
                    <a:pt x="7311" y="5859"/>
                  </a:lnTo>
                  <a:cubicBezTo>
                    <a:pt x="7264" y="5883"/>
                    <a:pt x="7192" y="5883"/>
                    <a:pt x="7168" y="5930"/>
                  </a:cubicBezTo>
                  <a:lnTo>
                    <a:pt x="6692" y="5621"/>
                  </a:lnTo>
                  <a:lnTo>
                    <a:pt x="5716" y="6597"/>
                  </a:lnTo>
                  <a:lnTo>
                    <a:pt x="6002" y="7073"/>
                  </a:lnTo>
                  <a:cubicBezTo>
                    <a:pt x="5978" y="7145"/>
                    <a:pt x="5954" y="7169"/>
                    <a:pt x="5954" y="7240"/>
                  </a:cubicBezTo>
                  <a:lnTo>
                    <a:pt x="5382" y="7359"/>
                  </a:lnTo>
                  <a:lnTo>
                    <a:pt x="5382" y="8217"/>
                  </a:lnTo>
                  <a:lnTo>
                    <a:pt x="691" y="8217"/>
                  </a:lnTo>
                  <a:lnTo>
                    <a:pt x="691" y="1930"/>
                  </a:lnTo>
                  <a:close/>
                  <a:moveTo>
                    <a:pt x="8240" y="5930"/>
                  </a:moveTo>
                  <a:lnTo>
                    <a:pt x="8335" y="6335"/>
                  </a:lnTo>
                  <a:lnTo>
                    <a:pt x="8502" y="6407"/>
                  </a:lnTo>
                  <a:cubicBezTo>
                    <a:pt x="8621" y="6430"/>
                    <a:pt x="8788" y="6478"/>
                    <a:pt x="8907" y="6550"/>
                  </a:cubicBezTo>
                  <a:lnTo>
                    <a:pt x="9074" y="6645"/>
                  </a:lnTo>
                  <a:lnTo>
                    <a:pt x="9431" y="6407"/>
                  </a:lnTo>
                  <a:lnTo>
                    <a:pt x="9693" y="6669"/>
                  </a:lnTo>
                  <a:lnTo>
                    <a:pt x="9455" y="7026"/>
                  </a:lnTo>
                  <a:lnTo>
                    <a:pt x="9550" y="7193"/>
                  </a:lnTo>
                  <a:cubicBezTo>
                    <a:pt x="9621" y="7312"/>
                    <a:pt x="9669" y="7431"/>
                    <a:pt x="9693" y="7597"/>
                  </a:cubicBezTo>
                  <a:lnTo>
                    <a:pt x="9764" y="7764"/>
                  </a:lnTo>
                  <a:lnTo>
                    <a:pt x="10169" y="7859"/>
                  </a:lnTo>
                  <a:lnTo>
                    <a:pt x="10169" y="8217"/>
                  </a:lnTo>
                  <a:lnTo>
                    <a:pt x="9764" y="8312"/>
                  </a:lnTo>
                  <a:lnTo>
                    <a:pt x="9693" y="8479"/>
                  </a:lnTo>
                  <a:cubicBezTo>
                    <a:pt x="9669" y="8598"/>
                    <a:pt x="9621" y="8740"/>
                    <a:pt x="9550" y="8860"/>
                  </a:cubicBezTo>
                  <a:lnTo>
                    <a:pt x="9455" y="9050"/>
                  </a:lnTo>
                  <a:lnTo>
                    <a:pt x="9693" y="9407"/>
                  </a:lnTo>
                  <a:lnTo>
                    <a:pt x="9431" y="9669"/>
                  </a:lnTo>
                  <a:lnTo>
                    <a:pt x="9074" y="9431"/>
                  </a:lnTo>
                  <a:lnTo>
                    <a:pt x="8907" y="9526"/>
                  </a:lnTo>
                  <a:cubicBezTo>
                    <a:pt x="8788" y="9574"/>
                    <a:pt x="8669" y="9645"/>
                    <a:pt x="8502" y="9669"/>
                  </a:cubicBezTo>
                  <a:lnTo>
                    <a:pt x="8335" y="9741"/>
                  </a:lnTo>
                  <a:lnTo>
                    <a:pt x="8240" y="10146"/>
                  </a:lnTo>
                  <a:lnTo>
                    <a:pt x="7883" y="10146"/>
                  </a:lnTo>
                  <a:lnTo>
                    <a:pt x="7788" y="9741"/>
                  </a:lnTo>
                  <a:lnTo>
                    <a:pt x="7621" y="9669"/>
                  </a:lnTo>
                  <a:cubicBezTo>
                    <a:pt x="7502" y="9645"/>
                    <a:pt x="7359" y="9574"/>
                    <a:pt x="7216" y="9526"/>
                  </a:cubicBezTo>
                  <a:lnTo>
                    <a:pt x="7049" y="9431"/>
                  </a:lnTo>
                  <a:lnTo>
                    <a:pt x="6692" y="9669"/>
                  </a:lnTo>
                  <a:lnTo>
                    <a:pt x="6430" y="9407"/>
                  </a:lnTo>
                  <a:lnTo>
                    <a:pt x="6668" y="9050"/>
                  </a:lnTo>
                  <a:lnTo>
                    <a:pt x="6573" y="8860"/>
                  </a:lnTo>
                  <a:cubicBezTo>
                    <a:pt x="6502" y="8740"/>
                    <a:pt x="6454" y="8621"/>
                    <a:pt x="6430" y="8479"/>
                  </a:cubicBezTo>
                  <a:lnTo>
                    <a:pt x="6359" y="8312"/>
                  </a:lnTo>
                  <a:lnTo>
                    <a:pt x="5954" y="8217"/>
                  </a:lnTo>
                  <a:lnTo>
                    <a:pt x="5954" y="7859"/>
                  </a:lnTo>
                  <a:lnTo>
                    <a:pt x="6359" y="7764"/>
                  </a:lnTo>
                  <a:lnTo>
                    <a:pt x="6430" y="7597"/>
                  </a:lnTo>
                  <a:cubicBezTo>
                    <a:pt x="6454" y="7478"/>
                    <a:pt x="6502" y="7312"/>
                    <a:pt x="6573" y="7193"/>
                  </a:cubicBezTo>
                  <a:lnTo>
                    <a:pt x="6668" y="7026"/>
                  </a:lnTo>
                  <a:lnTo>
                    <a:pt x="6430" y="6669"/>
                  </a:lnTo>
                  <a:lnTo>
                    <a:pt x="6692" y="6407"/>
                  </a:lnTo>
                  <a:lnTo>
                    <a:pt x="7049" y="6645"/>
                  </a:lnTo>
                  <a:lnTo>
                    <a:pt x="7216" y="6550"/>
                  </a:lnTo>
                  <a:cubicBezTo>
                    <a:pt x="7335" y="6478"/>
                    <a:pt x="7454" y="6430"/>
                    <a:pt x="7621" y="6407"/>
                  </a:cubicBezTo>
                  <a:lnTo>
                    <a:pt x="7788" y="6335"/>
                  </a:lnTo>
                  <a:lnTo>
                    <a:pt x="7883" y="5930"/>
                  </a:lnTo>
                  <a:close/>
                  <a:moveTo>
                    <a:pt x="0" y="1"/>
                  </a:moveTo>
                  <a:lnTo>
                    <a:pt x="0" y="1930"/>
                  </a:lnTo>
                  <a:lnTo>
                    <a:pt x="0" y="8860"/>
                  </a:lnTo>
                  <a:lnTo>
                    <a:pt x="5906" y="8860"/>
                  </a:lnTo>
                  <a:cubicBezTo>
                    <a:pt x="5954" y="8931"/>
                    <a:pt x="5954" y="8955"/>
                    <a:pt x="5978" y="9026"/>
                  </a:cubicBezTo>
                  <a:lnTo>
                    <a:pt x="5668" y="9503"/>
                  </a:lnTo>
                  <a:lnTo>
                    <a:pt x="6668" y="10479"/>
                  </a:lnTo>
                  <a:lnTo>
                    <a:pt x="7145" y="10169"/>
                  </a:lnTo>
                  <a:cubicBezTo>
                    <a:pt x="7192" y="10217"/>
                    <a:pt x="7240" y="10241"/>
                    <a:pt x="7288" y="10241"/>
                  </a:cubicBezTo>
                  <a:lnTo>
                    <a:pt x="7407" y="10812"/>
                  </a:lnTo>
                  <a:lnTo>
                    <a:pt x="8788" y="10812"/>
                  </a:lnTo>
                  <a:lnTo>
                    <a:pt x="8883" y="10241"/>
                  </a:lnTo>
                  <a:cubicBezTo>
                    <a:pt x="8955" y="10217"/>
                    <a:pt x="9002" y="10217"/>
                    <a:pt x="9050" y="10169"/>
                  </a:cubicBezTo>
                  <a:lnTo>
                    <a:pt x="9526" y="10479"/>
                  </a:lnTo>
                  <a:lnTo>
                    <a:pt x="10502" y="9503"/>
                  </a:lnTo>
                  <a:lnTo>
                    <a:pt x="10217" y="9026"/>
                  </a:lnTo>
                  <a:cubicBezTo>
                    <a:pt x="10241" y="8955"/>
                    <a:pt x="10264" y="8931"/>
                    <a:pt x="10264" y="8860"/>
                  </a:cubicBezTo>
                  <a:lnTo>
                    <a:pt x="10836" y="8717"/>
                  </a:lnTo>
                  <a:lnTo>
                    <a:pt x="10836" y="7359"/>
                  </a:lnTo>
                  <a:lnTo>
                    <a:pt x="10264" y="7240"/>
                  </a:lnTo>
                  <a:cubicBezTo>
                    <a:pt x="10241" y="7169"/>
                    <a:pt x="10241" y="7145"/>
                    <a:pt x="10217" y="7073"/>
                  </a:cubicBezTo>
                  <a:lnTo>
                    <a:pt x="10502" y="6597"/>
                  </a:lnTo>
                  <a:lnTo>
                    <a:pt x="9693" y="5811"/>
                  </a:lnTo>
                  <a:lnTo>
                    <a:pt x="9693" y="1930"/>
                  </a:lnTo>
                  <a:lnTo>
                    <a:pt x="9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7"/>
            <p:cNvSpPr/>
            <p:nvPr/>
          </p:nvSpPr>
          <p:spPr>
            <a:xfrm>
              <a:off x="2493355" y="4120362"/>
              <a:ext cx="140750" cy="21805"/>
            </a:xfrm>
            <a:custGeom>
              <a:rect b="b" l="l" r="r" t="t"/>
              <a:pathLst>
                <a:path extrusionOk="0" h="620" w="4002">
                  <a:moveTo>
                    <a:pt x="0" y="0"/>
                  </a:moveTo>
                  <a:lnTo>
                    <a:pt x="0" y="620"/>
                  </a:lnTo>
                  <a:lnTo>
                    <a:pt x="4001" y="620"/>
                  </a:lnTo>
                  <a:lnTo>
                    <a:pt x="4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7"/>
            <p:cNvSpPr/>
            <p:nvPr/>
          </p:nvSpPr>
          <p:spPr>
            <a:xfrm>
              <a:off x="2492511" y="4162250"/>
              <a:ext cx="108921" cy="21805"/>
            </a:xfrm>
            <a:custGeom>
              <a:rect b="b" l="l" r="r" t="t"/>
              <a:pathLst>
                <a:path extrusionOk="0" h="620" w="3097">
                  <a:moveTo>
                    <a:pt x="1" y="0"/>
                  </a:moveTo>
                  <a:lnTo>
                    <a:pt x="1" y="619"/>
                  </a:lnTo>
                  <a:lnTo>
                    <a:pt x="3096" y="619"/>
                  </a:lnTo>
                  <a:lnTo>
                    <a:pt x="30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7"/>
            <p:cNvSpPr/>
            <p:nvPr/>
          </p:nvSpPr>
          <p:spPr>
            <a:xfrm>
              <a:off x="2492511" y="4203293"/>
              <a:ext cx="66190" cy="21805"/>
            </a:xfrm>
            <a:custGeom>
              <a:rect b="b" l="l" r="r" t="t"/>
              <a:pathLst>
                <a:path extrusionOk="0" h="620" w="1882">
                  <a:moveTo>
                    <a:pt x="1" y="0"/>
                  </a:moveTo>
                  <a:lnTo>
                    <a:pt x="1" y="619"/>
                  </a:lnTo>
                  <a:lnTo>
                    <a:pt x="1882" y="619"/>
                  </a:lnTo>
                  <a:lnTo>
                    <a:pt x="1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p:nvPr/>
          </p:nvSpPr>
          <p:spPr>
            <a:xfrm>
              <a:off x="2493355" y="4245146"/>
              <a:ext cx="32708" cy="21805"/>
            </a:xfrm>
            <a:custGeom>
              <a:rect b="b" l="l" r="r" t="t"/>
              <a:pathLst>
                <a:path extrusionOk="0" h="620" w="930">
                  <a:moveTo>
                    <a:pt x="0" y="1"/>
                  </a:moveTo>
                  <a:lnTo>
                    <a:pt x="0" y="620"/>
                  </a:lnTo>
                  <a:lnTo>
                    <a:pt x="929" y="620"/>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8"/>
          <p:cNvSpPr txBox="1"/>
          <p:nvPr>
            <p:ph type="title"/>
          </p:nvPr>
        </p:nvSpPr>
        <p:spPr>
          <a:xfrm>
            <a:off x="481025" y="950825"/>
            <a:ext cx="7713300" cy="349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0000"/>
                </a:solidFill>
              </a:rPr>
              <a:t>labeltext():</a:t>
            </a:r>
            <a:endParaRPr sz="1800">
              <a:solidFill>
                <a:srgbClr val="FF0000"/>
              </a:solidFill>
            </a:endParaRPr>
          </a:p>
          <a:p>
            <a:pPr indent="0" lvl="0" marL="0" rtl="0" algn="l">
              <a:spcBef>
                <a:spcPts val="0"/>
              </a:spcBef>
              <a:spcAft>
                <a:spcPts val="0"/>
              </a:spcAft>
              <a:buNone/>
            </a:pPr>
            <a:r>
              <a:t/>
            </a:r>
            <a:endParaRPr b="0" sz="1800">
              <a:solidFill>
                <a:srgbClr val="FF0000"/>
              </a:solidFill>
              <a:latin typeface="Catamaran"/>
              <a:ea typeface="Catamaran"/>
              <a:cs typeface="Catamaran"/>
              <a:sym typeface="Catamaran"/>
            </a:endParaRPr>
          </a:p>
          <a:p>
            <a:pPr indent="0" lvl="0" marL="0" rtl="0" algn="l">
              <a:spcBef>
                <a:spcPts val="0"/>
              </a:spcBef>
              <a:spcAft>
                <a:spcPts val="0"/>
              </a:spcAft>
              <a:buNone/>
            </a:pPr>
            <a:r>
              <a:rPr b="0" lang="en" sz="1200">
                <a:latin typeface="Roboto Mono"/>
                <a:ea typeface="Roboto Mono"/>
                <a:cs typeface="Roboto Mono"/>
                <a:sym typeface="Roboto Mono"/>
              </a:rPr>
              <a:t>This function creates the widgets and launches the writing test.</a:t>
            </a:r>
            <a:endParaRPr b="0" sz="1200">
              <a:latin typeface="Roboto Mono"/>
              <a:ea typeface="Roboto Mono"/>
              <a:cs typeface="Roboto Mono"/>
              <a:sym typeface="Roboto Mono"/>
            </a:endParaRPr>
          </a:p>
          <a:p>
            <a:pPr indent="0" lvl="0" marL="0" rtl="0" algn="l">
              <a:spcBef>
                <a:spcPts val="0"/>
              </a:spcBef>
              <a:spcAft>
                <a:spcPts val="0"/>
              </a:spcAft>
              <a:buNone/>
            </a:pPr>
            <a:r>
              <a:t/>
            </a:r>
            <a:endParaRPr b="0" sz="1200">
              <a:latin typeface="Roboto Mono"/>
              <a:ea typeface="Roboto Mono"/>
              <a:cs typeface="Roboto Mono"/>
              <a:sym typeface="Roboto Mono"/>
            </a:endParaRPr>
          </a:p>
          <a:p>
            <a:pPr indent="0" lvl="0" marL="0" rtl="0" algn="l">
              <a:spcBef>
                <a:spcPts val="0"/>
              </a:spcBef>
              <a:spcAft>
                <a:spcPts val="0"/>
              </a:spcAft>
              <a:buNone/>
            </a:pPr>
            <a:r>
              <a:rPr b="0" lang="en" sz="1200">
                <a:latin typeface="Roboto Mono"/>
                <a:ea typeface="Roboto Mono"/>
                <a:cs typeface="Roboto Mono"/>
                <a:sym typeface="Roboto Mono"/>
              </a:rPr>
              <a:t>We first define a list of potential texts in the function, and then we use the random.choice() function to pick one text at random from the list.</a:t>
            </a:r>
            <a:endParaRPr b="0" sz="1200">
              <a:latin typeface="Roboto Mono"/>
              <a:ea typeface="Roboto Mono"/>
              <a:cs typeface="Roboto Mono"/>
              <a:sym typeface="Roboto Mono"/>
            </a:endParaRPr>
          </a:p>
          <a:p>
            <a:pPr indent="0" lvl="0" marL="0" rtl="0" algn="l">
              <a:spcBef>
                <a:spcPts val="0"/>
              </a:spcBef>
              <a:spcAft>
                <a:spcPts val="0"/>
              </a:spcAft>
              <a:buNone/>
            </a:pPr>
            <a:r>
              <a:t/>
            </a:r>
            <a:endParaRPr b="0" sz="1200">
              <a:latin typeface="Roboto Mono"/>
              <a:ea typeface="Roboto Mono"/>
              <a:cs typeface="Roboto Mono"/>
              <a:sym typeface="Roboto Mono"/>
            </a:endParaRPr>
          </a:p>
          <a:p>
            <a:pPr indent="0" lvl="0" marL="0" rtl="0" algn="l">
              <a:spcBef>
                <a:spcPts val="0"/>
              </a:spcBef>
              <a:spcAft>
                <a:spcPts val="0"/>
              </a:spcAft>
              <a:buNone/>
            </a:pPr>
            <a:r>
              <a:rPr b="0" lang="en" sz="1200">
                <a:latin typeface="Roboto Mono"/>
                <a:ea typeface="Roboto Mono"/>
                <a:cs typeface="Roboto Mono"/>
                <a:sym typeface="Roboto Mono"/>
              </a:rPr>
              <a:t>In the lines that follow, we do just that. We create a label for each side, save it to the variable with the proper name, and then position it in the window using put (). The widget is placed precisely, or at least more precisely than pack, using this method (). The elements will always be in the middle with respect to the window itself if the relx and depend parameters are set to 0.5.</a:t>
            </a:r>
            <a:endParaRPr b="0" sz="1200">
              <a:latin typeface="Roboto Mono"/>
              <a:ea typeface="Roboto Mono"/>
              <a:cs typeface="Roboto Mono"/>
              <a:sym typeface="Roboto Mono"/>
            </a:endParaRPr>
          </a:p>
          <a:p>
            <a:pPr indent="0" lvl="0" marL="0" rtl="0" algn="l">
              <a:spcBef>
                <a:spcPts val="0"/>
              </a:spcBef>
              <a:spcAft>
                <a:spcPts val="0"/>
              </a:spcAft>
              <a:buNone/>
            </a:pPr>
            <a:r>
              <a:t/>
            </a:r>
            <a:endParaRPr b="0" sz="1200">
              <a:latin typeface="Roboto Mono"/>
              <a:ea typeface="Roboto Mono"/>
              <a:cs typeface="Roboto Mono"/>
              <a:sym typeface="Roboto Mono"/>
            </a:endParaRPr>
          </a:p>
          <a:p>
            <a:pPr indent="0" lvl="0" marL="0" rtl="0" algn="l">
              <a:spcBef>
                <a:spcPts val="0"/>
              </a:spcBef>
              <a:spcAft>
                <a:spcPts val="0"/>
              </a:spcAft>
              <a:buNone/>
            </a:pPr>
            <a:r>
              <a:rPr b="0" lang="en" sz="1200">
                <a:latin typeface="Roboto Mono"/>
                <a:ea typeface="Roboto Mono"/>
                <a:cs typeface="Roboto Mono"/>
                <a:sym typeface="Roboto Mono"/>
              </a:rPr>
              <a:t>If the test is still running, the writeable variable is True; if it's False, the test will be over. The keyPress() method, which we will discuss later, is then bound to each key event. It is supplied to the aforementioned label using the passedSeconds variable. Finally, we will configure our root to execute the addSecond() function after one second and the stopTest() function after 60 seconds. The after() method of our root is used for this:</a:t>
            </a:r>
            <a:endParaRPr b="0" sz="1200">
              <a:latin typeface="Roboto Mono"/>
              <a:ea typeface="Roboto Mono"/>
              <a:cs typeface="Roboto Mono"/>
              <a:sym typeface="Roboto Mono"/>
            </a:endParaRPr>
          </a:p>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ta-driven Programming Class for University for College: Data Management Technology by Slidesgo">
  <a:themeElements>
    <a:clrScheme name="Simple Light">
      <a:dk1>
        <a:srgbClr val="42413F"/>
      </a:dk1>
      <a:lt1>
        <a:srgbClr val="FFFFFF"/>
      </a:lt1>
      <a:dk2>
        <a:srgbClr val="F3F3F3"/>
      </a:dk2>
      <a:lt2>
        <a:srgbClr val="CCCCCC"/>
      </a:lt2>
      <a:accent1>
        <a:srgbClr val="FF7307"/>
      </a:accent1>
      <a:accent2>
        <a:srgbClr val="E46503"/>
      </a:accent2>
      <a:accent3>
        <a:srgbClr val="FFFFFF"/>
      </a:accent3>
      <a:accent4>
        <a:srgbClr val="FFFFFF"/>
      </a:accent4>
      <a:accent5>
        <a:srgbClr val="FFFFFF"/>
      </a:accent5>
      <a:accent6>
        <a:srgbClr val="FFFFFF"/>
      </a:accent6>
      <a:hlink>
        <a:srgbClr val="FF73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