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6" r:id="rId2"/>
    <p:sldId id="256" r:id="rId3"/>
    <p:sldId id="258" r:id="rId4"/>
    <p:sldId id="257" r:id="rId5"/>
    <p:sldId id="260" r:id="rId6"/>
    <p:sldId id="261" r:id="rId7"/>
    <p:sldId id="262" r:id="rId8"/>
    <p:sldId id="263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073" autoAdjust="0"/>
    <p:restoredTop sz="94660"/>
  </p:normalViewPr>
  <p:slideViewPr>
    <p:cSldViewPr>
      <p:cViewPr>
        <p:scale>
          <a:sx n="66" d="100"/>
          <a:sy n="66" d="100"/>
        </p:scale>
        <p:origin x="-165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4E9A8-1270-4F44-9099-5578DD798B0F}" type="datetimeFigureOut">
              <a:rPr lang="en-US" smtClean="0"/>
              <a:pPr/>
              <a:t>8/10/2018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9C409-743E-41BF-8AC4-BFCAC1A604C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9C409-743E-41BF-8AC4-BFCAC1A604CF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536A-39AC-4730-8F66-92E5F508D374}" type="datetimeFigureOut">
              <a:rPr lang="en-US" smtClean="0"/>
              <a:pPr/>
              <a:t>8/10/2018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D2B1-48FD-481B-ABDA-1AB4727ECF3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536A-39AC-4730-8F66-92E5F508D374}" type="datetimeFigureOut">
              <a:rPr lang="en-US" smtClean="0"/>
              <a:pPr/>
              <a:t>8/10/2018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D2B1-48FD-481B-ABDA-1AB4727ECF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536A-39AC-4730-8F66-92E5F508D374}" type="datetimeFigureOut">
              <a:rPr lang="en-US" smtClean="0"/>
              <a:pPr/>
              <a:t>8/10/2018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D2B1-48FD-481B-ABDA-1AB4727ECF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536A-39AC-4730-8F66-92E5F508D374}" type="datetimeFigureOut">
              <a:rPr lang="en-US" smtClean="0"/>
              <a:pPr/>
              <a:t>8/10/2018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D2B1-48FD-481B-ABDA-1AB4727ECF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536A-39AC-4730-8F66-92E5F508D374}" type="datetimeFigureOut">
              <a:rPr lang="en-US" smtClean="0"/>
              <a:pPr/>
              <a:t>8/10/2018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E21D2B1-48FD-481B-ABDA-1AB4727ECF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536A-39AC-4730-8F66-92E5F508D374}" type="datetimeFigureOut">
              <a:rPr lang="en-US" smtClean="0"/>
              <a:pPr/>
              <a:t>8/10/2018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D2B1-48FD-481B-ABDA-1AB4727ECF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536A-39AC-4730-8F66-92E5F508D374}" type="datetimeFigureOut">
              <a:rPr lang="en-US" smtClean="0"/>
              <a:pPr/>
              <a:t>8/10/2018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D2B1-48FD-481B-ABDA-1AB4727ECF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536A-39AC-4730-8F66-92E5F508D374}" type="datetimeFigureOut">
              <a:rPr lang="en-US" smtClean="0"/>
              <a:pPr/>
              <a:t>8/10/2018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D2B1-48FD-481B-ABDA-1AB4727ECF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536A-39AC-4730-8F66-92E5F508D374}" type="datetimeFigureOut">
              <a:rPr lang="en-US" smtClean="0"/>
              <a:pPr/>
              <a:t>8/10/2018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D2B1-48FD-481B-ABDA-1AB4727ECF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536A-39AC-4730-8F66-92E5F508D374}" type="datetimeFigureOut">
              <a:rPr lang="en-US" smtClean="0"/>
              <a:pPr/>
              <a:t>8/10/2018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D2B1-48FD-481B-ABDA-1AB4727ECF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536A-39AC-4730-8F66-92E5F508D374}" type="datetimeFigureOut">
              <a:rPr lang="en-US" smtClean="0"/>
              <a:pPr/>
              <a:t>8/10/2018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D2B1-48FD-481B-ABDA-1AB4727ECF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7C8536A-39AC-4730-8F66-92E5F508D374}" type="datetimeFigureOut">
              <a:rPr lang="en-US" smtClean="0"/>
              <a:pPr/>
              <a:t>8/10/2018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E21D2B1-48FD-481B-ABDA-1AB4727ECF3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urushottam\AppData\Local\Microsoft\Windows\INetCache\IE\IW9IMV97\k3b_about_2007_by_manonastreet-d3f4wbx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5885" y="941996"/>
            <a:ext cx="7272230" cy="4974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Public domain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      ELIZA </a:t>
            </a:r>
          </a:p>
          <a:p>
            <a:r>
              <a:rPr lang="en-IN" dirty="0" smtClean="0"/>
              <a:t>SPICE </a:t>
            </a:r>
          </a:p>
          <a:p>
            <a:r>
              <a:rPr lang="en-IN" dirty="0" smtClean="0"/>
              <a:t>BLAS</a:t>
            </a:r>
          </a:p>
          <a:p>
            <a:pPr>
              <a:buNone/>
            </a:pPr>
            <a:r>
              <a:rPr lang="en-IN" dirty="0" smtClean="0"/>
              <a:t>     FFTPACK</a:t>
            </a:r>
          </a:p>
          <a:p>
            <a:r>
              <a:rPr lang="en-IN" dirty="0" err="1" smtClean="0"/>
              <a:t>Spacewar</a:t>
            </a:r>
            <a:endParaRPr lang="en-IN" dirty="0" smtClean="0"/>
          </a:p>
          <a:p>
            <a:r>
              <a:rPr lang="en-IN" dirty="0" err="1" smtClean="0"/>
              <a:t>Hamurabi</a:t>
            </a:r>
            <a:endParaRPr lang="en-IN" dirty="0" smtClean="0"/>
          </a:p>
          <a:p>
            <a:r>
              <a:rPr lang="en-IN" dirty="0" smtClean="0"/>
              <a:t>Star Trek (text game)</a:t>
            </a:r>
          </a:p>
          <a:p>
            <a:r>
              <a:rPr lang="en-IN" dirty="0" smtClean="0"/>
              <a:t>Hunt the </a:t>
            </a:r>
            <a:r>
              <a:rPr lang="en-IN" dirty="0" err="1" smtClean="0"/>
              <a:t>Wumpus</a:t>
            </a:r>
            <a:endParaRPr lang="en-IN" dirty="0" smtClean="0"/>
          </a:p>
          <a:p>
            <a:r>
              <a:rPr lang="en-IN" dirty="0" smtClean="0"/>
              <a:t>Maze War</a:t>
            </a:r>
          </a:p>
          <a:p>
            <a:r>
              <a:rPr lang="en-IN" dirty="0" smtClean="0"/>
              <a:t>Colossal Cave Adventure </a:t>
            </a:r>
          </a:p>
          <a:p>
            <a:r>
              <a:rPr lang="en-IN" dirty="0" smtClean="0"/>
              <a:t>Rogue (video game)</a:t>
            </a:r>
          </a:p>
          <a:p>
            <a:r>
              <a:rPr lang="en-IN" dirty="0" err="1" smtClean="0"/>
              <a:t>Ballerburg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k3b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It CD burning </a:t>
            </a:r>
            <a:r>
              <a:rPr lang="en-IN" dirty="0" smtClean="0">
                <a:solidFill>
                  <a:schemeClr val="tx1"/>
                </a:solidFill>
              </a:rPr>
              <a:t>software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Purushottam\AppData\Local\Microsoft\Windows\INetCache\IE\NX099BDY\1024px-K3b_Oxygen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1357298"/>
            <a:ext cx="2714644" cy="19288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Purushottam\AppData\Local\Microsoft\Windows\INetCache\IE\TXETBIU2\ideas-man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1428736"/>
            <a:ext cx="2500330" cy="3921136"/>
          </a:xfrm>
          <a:prstGeom prst="rect">
            <a:avLst/>
          </a:prstGeom>
          <a:noFill/>
        </p:spPr>
      </p:pic>
      <p:pic>
        <p:nvPicPr>
          <p:cNvPr id="2050" name="Picture 2" descr="C:\Users\Purushottam\AppData\Local\Microsoft\Windows\INetCache\IE\GWTM4GKG\Bright-Idea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1428736"/>
            <a:ext cx="1428760" cy="10001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214546" y="500042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4400" dirty="0" smtClean="0">
                <a:solidFill>
                  <a:schemeClr val="tx1"/>
                </a:solidFill>
              </a:rPr>
              <a:t>idea</a:t>
            </a:r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5918" y="5929330"/>
            <a:ext cx="5357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Developer</a:t>
            </a:r>
            <a:r>
              <a:rPr lang="en-IN" b="1" baseline="0" dirty="0" smtClean="0"/>
              <a:t> interested in CD burning from</a:t>
            </a:r>
            <a:r>
              <a:rPr lang="en-IN" b="1" dirty="0" smtClean="0"/>
              <a:t> </a:t>
            </a:r>
            <a:r>
              <a:rPr lang="en-IN" b="1" baseline="0" dirty="0" smtClean="0"/>
              <a:t>audio(mp3) files to audio(mp3)</a:t>
            </a:r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that are solved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CD text support.</a:t>
            </a:r>
          </a:p>
          <a:p>
            <a:r>
              <a:rPr lang="en-IN" dirty="0" err="1" smtClean="0"/>
              <a:t>Blu</a:t>
            </a:r>
            <a:r>
              <a:rPr lang="en-IN" dirty="0" smtClean="0"/>
              <a:t>-</a:t>
            </a:r>
            <a:r>
              <a:rPr lang="en-IN" dirty="0" err="1" smtClean="0"/>
              <a:t>ray,DVD</a:t>
            </a:r>
            <a:r>
              <a:rPr lang="en-IN" dirty="0" smtClean="0"/>
              <a:t>-R,DVD+R,DVD-RW,DVD+RW support.</a:t>
            </a:r>
          </a:p>
          <a:p>
            <a:r>
              <a:rPr lang="en-IN" dirty="0" smtClean="0"/>
              <a:t>CD-R,CD-RW support.</a:t>
            </a:r>
          </a:p>
          <a:p>
            <a:r>
              <a:rPr lang="en-IN" dirty="0" smtClean="0"/>
              <a:t>It can perform direct disc to disc copies.</a:t>
            </a:r>
          </a:p>
          <a:p>
            <a:r>
              <a:rPr lang="en-IN" dirty="0" smtClean="0"/>
              <a:t>Mixed mode CD (Audio and Data on one disk).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1028" name="Picture 4" descr="C:\Users\Purushottam\AppData\Local\Microsoft\Windows\INetCache\IE\RG0W9VON\cd-burn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571480"/>
            <a:ext cx="487681" cy="4876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Intention of developer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 made k3b for his desktop.</a:t>
            </a:r>
          </a:p>
          <a:p>
            <a:r>
              <a:rPr lang="en-IN" dirty="0" smtClean="0"/>
              <a:t>First version of k3b 0.3.1 with open</a:t>
            </a:r>
          </a:p>
          <a:p>
            <a:pPr>
              <a:buNone/>
            </a:pPr>
            <a:r>
              <a:rPr lang="en-IN" dirty="0" smtClean="0"/>
              <a:t>Source with source code.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Licensing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Developer made k3b under GNU GPLv2.</a:t>
            </a:r>
          </a:p>
          <a:p>
            <a:r>
              <a:rPr lang="en-IN" dirty="0" smtClean="0"/>
              <a:t>GPL –general public license.</a:t>
            </a:r>
            <a:endParaRPr lang="en-IN" dirty="0"/>
          </a:p>
        </p:txBody>
      </p:sp>
      <p:pic>
        <p:nvPicPr>
          <p:cNvPr id="4098" name="Picture 2" descr="C:\Users\Purushottam\AppData\Local\Microsoft\Windows\INetCache\IE\10OP7VZJ\1200px-GPLv3_Logo.svg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4"/>
            <a:ext cx="7715272" cy="30003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Monetization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k3b CD burning </a:t>
            </a:r>
            <a:r>
              <a:rPr lang="en-IN" dirty="0" err="1" smtClean="0"/>
              <a:t>softwear</a:t>
            </a:r>
            <a:r>
              <a:rPr lang="en-IN" dirty="0" smtClean="0"/>
              <a:t> can come ads.</a:t>
            </a:r>
          </a:p>
          <a:p>
            <a:pPr>
              <a:buNone/>
            </a:pPr>
            <a:r>
              <a:rPr lang="en-IN" dirty="0" smtClean="0"/>
              <a:t> 					or</a:t>
            </a:r>
          </a:p>
          <a:p>
            <a:r>
              <a:rPr lang="en-IN" dirty="0" smtClean="0"/>
              <a:t>Premium features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not successful much.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216</TotalTime>
  <Words>115</Words>
  <Application>Microsoft Office PowerPoint</Application>
  <PresentationFormat>On-screen Show (4:3)</PresentationFormat>
  <Paragraphs>43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Slide 1</vt:lpstr>
      <vt:lpstr>k3b</vt:lpstr>
      <vt:lpstr>Slide 3</vt:lpstr>
      <vt:lpstr>Problem that are solved</vt:lpstr>
      <vt:lpstr>Intention of developer</vt:lpstr>
      <vt:lpstr>Licensing model</vt:lpstr>
      <vt:lpstr>Monetization model</vt:lpstr>
      <vt:lpstr>impact</vt:lpstr>
      <vt:lpstr>Thank you</vt:lpstr>
      <vt:lpstr>Public domain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k3b</dc:title>
  <dc:creator>Purushottam</dc:creator>
  <cp:lastModifiedBy>Purushottam</cp:lastModifiedBy>
  <cp:revision>26</cp:revision>
  <dcterms:created xsi:type="dcterms:W3CDTF">2018-08-01T14:14:00Z</dcterms:created>
  <dcterms:modified xsi:type="dcterms:W3CDTF">2018-08-10T14:15:18Z</dcterms:modified>
</cp:coreProperties>
</file>