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9" r:id="rId3"/>
    <p:sldId id="275" r:id="rId4"/>
    <p:sldId id="293" r:id="rId5"/>
    <p:sldId id="258" r:id="rId6"/>
    <p:sldId id="276" r:id="rId7"/>
    <p:sldId id="259" r:id="rId8"/>
    <p:sldId id="291" r:id="rId9"/>
    <p:sldId id="272" r:id="rId10"/>
    <p:sldId id="273" r:id="rId11"/>
    <p:sldId id="292" r:id="rId12"/>
    <p:sldId id="274" r:id="rId13"/>
    <p:sldId id="289" r:id="rId14"/>
    <p:sldId id="260" r:id="rId15"/>
    <p:sldId id="261" r:id="rId16"/>
    <p:sldId id="294" r:id="rId17"/>
    <p:sldId id="290" r:id="rId18"/>
    <p:sldId id="270" r:id="rId19"/>
    <p:sldId id="295" r:id="rId20"/>
    <p:sldId id="271" r:id="rId21"/>
    <p:sldId id="262" r:id="rId22"/>
    <p:sldId id="263" r:id="rId23"/>
    <p:sldId id="280" r:id="rId24"/>
    <p:sldId id="281" r:id="rId25"/>
    <p:sldId id="282" r:id="rId26"/>
    <p:sldId id="283" r:id="rId27"/>
    <p:sldId id="284" r:id="rId28"/>
    <p:sldId id="285" r:id="rId29"/>
    <p:sldId id="286" r:id="rId30"/>
    <p:sldId id="287" r:id="rId31"/>
    <p:sldId id="288" r:id="rId32"/>
    <p:sldId id="264" r:id="rId33"/>
    <p:sldId id="296" r:id="rId34"/>
    <p:sldId id="265" r:id="rId35"/>
    <p:sldId id="297" r:id="rId36"/>
    <p:sldId id="298" r:id="rId37"/>
    <p:sldId id="268"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8" d="100"/>
          <a:sy n="78" d="100"/>
        </p:scale>
        <p:origin x="19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rishna" userId="a17c0364ddf77a75" providerId="LiveId" clId="{B2EB0FBA-26F1-4327-A2AC-3FC0057975FF}"/>
    <pc:docChg chg="undo custSel addSld delSld modSld sldOrd">
      <pc:chgData name="Rohith krishna" userId="a17c0364ddf77a75" providerId="LiveId" clId="{B2EB0FBA-26F1-4327-A2AC-3FC0057975FF}" dt="2024-01-09T06:50:55.245" v="423" actId="2696"/>
      <pc:docMkLst>
        <pc:docMk/>
      </pc:docMkLst>
      <pc:sldChg chg="modSp mod">
        <pc:chgData name="Rohith krishna" userId="a17c0364ddf77a75" providerId="LiveId" clId="{B2EB0FBA-26F1-4327-A2AC-3FC0057975FF}" dt="2024-01-09T05:54:08.057" v="2" actId="20577"/>
        <pc:sldMkLst>
          <pc:docMk/>
          <pc:sldMk cId="3122649492" sldId="256"/>
        </pc:sldMkLst>
        <pc:spChg chg="mod">
          <ac:chgData name="Rohith krishna" userId="a17c0364ddf77a75" providerId="LiveId" clId="{B2EB0FBA-26F1-4327-A2AC-3FC0057975FF}" dt="2024-01-09T05:54:08.057" v="2" actId="20577"/>
          <ac:spMkLst>
            <pc:docMk/>
            <pc:sldMk cId="3122649492" sldId="256"/>
            <ac:spMk id="3" creationId="{00000000-0000-0000-0000-000000000000}"/>
          </ac:spMkLst>
        </pc:spChg>
      </pc:sldChg>
      <pc:sldChg chg="modSp mod">
        <pc:chgData name="Rohith krishna" userId="a17c0364ddf77a75" providerId="LiveId" clId="{B2EB0FBA-26F1-4327-A2AC-3FC0057975FF}" dt="2024-01-09T06:11:51.178" v="110" actId="2711"/>
        <pc:sldMkLst>
          <pc:docMk/>
          <pc:sldMk cId="3767711167" sldId="258"/>
        </pc:sldMkLst>
        <pc:spChg chg="mod">
          <ac:chgData name="Rohith krishna" userId="a17c0364ddf77a75" providerId="LiveId" clId="{B2EB0FBA-26F1-4327-A2AC-3FC0057975FF}" dt="2024-01-09T06:11:51.178" v="110" actId="2711"/>
          <ac:spMkLst>
            <pc:docMk/>
            <pc:sldMk cId="3767711167" sldId="258"/>
            <ac:spMk id="3" creationId="{00000000-0000-0000-0000-000000000000}"/>
          </ac:spMkLst>
        </pc:spChg>
      </pc:sldChg>
      <pc:sldChg chg="modSp mod">
        <pc:chgData name="Rohith krishna" userId="a17c0364ddf77a75" providerId="LiveId" clId="{B2EB0FBA-26F1-4327-A2AC-3FC0057975FF}" dt="2024-01-09T06:10:50.177" v="100" actId="2711"/>
        <pc:sldMkLst>
          <pc:docMk/>
          <pc:sldMk cId="2659618667" sldId="259"/>
        </pc:sldMkLst>
        <pc:spChg chg="mod">
          <ac:chgData name="Rohith krishna" userId="a17c0364ddf77a75" providerId="LiveId" clId="{B2EB0FBA-26F1-4327-A2AC-3FC0057975FF}" dt="2024-01-09T06:10:50.177" v="100" actId="2711"/>
          <ac:spMkLst>
            <pc:docMk/>
            <pc:sldMk cId="2659618667" sldId="259"/>
            <ac:spMk id="3" creationId="{00000000-0000-0000-0000-000000000000}"/>
          </ac:spMkLst>
        </pc:spChg>
      </pc:sldChg>
      <pc:sldChg chg="modSp mod">
        <pc:chgData name="Rohith krishna" userId="a17c0364ddf77a75" providerId="LiveId" clId="{B2EB0FBA-26F1-4327-A2AC-3FC0057975FF}" dt="2024-01-09T06:22:05.744" v="187" actId="255"/>
        <pc:sldMkLst>
          <pc:docMk/>
          <pc:sldMk cId="2666729557" sldId="260"/>
        </pc:sldMkLst>
        <pc:spChg chg="mod">
          <ac:chgData name="Rohith krishna" userId="a17c0364ddf77a75" providerId="LiveId" clId="{B2EB0FBA-26F1-4327-A2AC-3FC0057975FF}" dt="2024-01-09T06:22:05.744" v="187" actId="255"/>
          <ac:spMkLst>
            <pc:docMk/>
            <pc:sldMk cId="2666729557" sldId="260"/>
            <ac:spMk id="2" creationId="{00000000-0000-0000-0000-000000000000}"/>
          </ac:spMkLst>
        </pc:spChg>
        <pc:spChg chg="mod">
          <ac:chgData name="Rohith krishna" userId="a17c0364ddf77a75" providerId="LiveId" clId="{B2EB0FBA-26F1-4327-A2AC-3FC0057975FF}" dt="2024-01-09T06:18:02.002" v="166" actId="255"/>
          <ac:spMkLst>
            <pc:docMk/>
            <pc:sldMk cId="2666729557" sldId="260"/>
            <ac:spMk id="3" creationId="{00000000-0000-0000-0000-000000000000}"/>
          </ac:spMkLst>
        </pc:spChg>
      </pc:sldChg>
      <pc:sldChg chg="modSp mod">
        <pc:chgData name="Rohith krishna" userId="a17c0364ddf77a75" providerId="LiveId" clId="{B2EB0FBA-26F1-4327-A2AC-3FC0057975FF}" dt="2024-01-09T06:22:58.594" v="194" actId="2710"/>
        <pc:sldMkLst>
          <pc:docMk/>
          <pc:sldMk cId="2314944744" sldId="261"/>
        </pc:sldMkLst>
        <pc:spChg chg="mod">
          <ac:chgData name="Rohith krishna" userId="a17c0364ddf77a75" providerId="LiveId" clId="{B2EB0FBA-26F1-4327-A2AC-3FC0057975FF}" dt="2024-01-09T06:22:17.146" v="188" actId="255"/>
          <ac:spMkLst>
            <pc:docMk/>
            <pc:sldMk cId="2314944744" sldId="261"/>
            <ac:spMk id="2" creationId="{00000000-0000-0000-0000-000000000000}"/>
          </ac:spMkLst>
        </pc:spChg>
        <pc:spChg chg="mod">
          <ac:chgData name="Rohith krishna" userId="a17c0364ddf77a75" providerId="LiveId" clId="{B2EB0FBA-26F1-4327-A2AC-3FC0057975FF}" dt="2024-01-09T06:22:58.594" v="194" actId="2710"/>
          <ac:spMkLst>
            <pc:docMk/>
            <pc:sldMk cId="2314944744" sldId="261"/>
            <ac:spMk id="3" creationId="{00000000-0000-0000-0000-000000000000}"/>
          </ac:spMkLst>
        </pc:spChg>
      </pc:sldChg>
      <pc:sldChg chg="modSp mod">
        <pc:chgData name="Rohith krishna" userId="a17c0364ddf77a75" providerId="LiveId" clId="{B2EB0FBA-26F1-4327-A2AC-3FC0057975FF}" dt="2024-01-09T06:30:58.097" v="256" actId="2710"/>
        <pc:sldMkLst>
          <pc:docMk/>
          <pc:sldMk cId="2238571193" sldId="264"/>
        </pc:sldMkLst>
        <pc:spChg chg="mod">
          <ac:chgData name="Rohith krishna" userId="a17c0364ddf77a75" providerId="LiveId" clId="{B2EB0FBA-26F1-4327-A2AC-3FC0057975FF}" dt="2024-01-09T06:30:58.097" v="256" actId="2710"/>
          <ac:spMkLst>
            <pc:docMk/>
            <pc:sldMk cId="2238571193" sldId="264"/>
            <ac:spMk id="3" creationId="{00000000-0000-0000-0000-000000000000}"/>
          </ac:spMkLst>
        </pc:spChg>
      </pc:sldChg>
      <pc:sldChg chg="modSp mod">
        <pc:chgData name="Rohith krishna" userId="a17c0364ddf77a75" providerId="LiveId" clId="{B2EB0FBA-26F1-4327-A2AC-3FC0057975FF}" dt="2024-01-09T06:49:10.691" v="406" actId="255"/>
        <pc:sldMkLst>
          <pc:docMk/>
          <pc:sldMk cId="3613863315" sldId="265"/>
        </pc:sldMkLst>
        <pc:spChg chg="mod">
          <ac:chgData name="Rohith krishna" userId="a17c0364ddf77a75" providerId="LiveId" clId="{B2EB0FBA-26F1-4327-A2AC-3FC0057975FF}" dt="2024-01-09T06:49:10.691" v="406" actId="255"/>
          <ac:spMkLst>
            <pc:docMk/>
            <pc:sldMk cId="3613863315" sldId="265"/>
            <ac:spMk id="4" creationId="{00000000-0000-0000-0000-000000000000}"/>
          </ac:spMkLst>
        </pc:spChg>
      </pc:sldChg>
      <pc:sldChg chg="del">
        <pc:chgData name="Rohith krishna" userId="a17c0364ddf77a75" providerId="LiveId" clId="{B2EB0FBA-26F1-4327-A2AC-3FC0057975FF}" dt="2024-01-09T06:50:55.245" v="423" actId="2696"/>
        <pc:sldMkLst>
          <pc:docMk/>
          <pc:sldMk cId="2223119047" sldId="269"/>
        </pc:sldMkLst>
      </pc:sldChg>
      <pc:sldChg chg="modSp mod">
        <pc:chgData name="Rohith krishna" userId="a17c0364ddf77a75" providerId="LiveId" clId="{B2EB0FBA-26F1-4327-A2AC-3FC0057975FF}" dt="2024-01-09T06:27:18.362" v="231"/>
        <pc:sldMkLst>
          <pc:docMk/>
          <pc:sldMk cId="917604867" sldId="270"/>
        </pc:sldMkLst>
        <pc:spChg chg="mod">
          <ac:chgData name="Rohith krishna" userId="a17c0364ddf77a75" providerId="LiveId" clId="{B2EB0FBA-26F1-4327-A2AC-3FC0057975FF}" dt="2024-01-09T06:27:18.362" v="231"/>
          <ac:spMkLst>
            <pc:docMk/>
            <pc:sldMk cId="917604867" sldId="270"/>
            <ac:spMk id="3" creationId="{4000E61F-9207-5FA2-1298-6B4F17FB4435}"/>
          </ac:spMkLst>
        </pc:spChg>
      </pc:sldChg>
      <pc:sldChg chg="delSp modSp mod">
        <pc:chgData name="Rohith krishna" userId="a17c0364ddf77a75" providerId="LiveId" clId="{B2EB0FBA-26F1-4327-A2AC-3FC0057975FF}" dt="2024-01-09T06:29:53.648" v="251" actId="1076"/>
        <pc:sldMkLst>
          <pc:docMk/>
          <pc:sldMk cId="1401290284" sldId="271"/>
        </pc:sldMkLst>
        <pc:spChg chg="del">
          <ac:chgData name="Rohith krishna" userId="a17c0364ddf77a75" providerId="LiveId" clId="{B2EB0FBA-26F1-4327-A2AC-3FC0057975FF}" dt="2024-01-09T06:29:47.115" v="250" actId="478"/>
          <ac:spMkLst>
            <pc:docMk/>
            <pc:sldMk cId="1401290284" sldId="271"/>
            <ac:spMk id="2" creationId="{6E579459-3285-CD1E-CBC0-EF02DAF98DA0}"/>
          </ac:spMkLst>
        </pc:spChg>
        <pc:spChg chg="mod">
          <ac:chgData name="Rohith krishna" userId="a17c0364ddf77a75" providerId="LiveId" clId="{B2EB0FBA-26F1-4327-A2AC-3FC0057975FF}" dt="2024-01-09T06:29:53.648" v="251" actId="1076"/>
          <ac:spMkLst>
            <pc:docMk/>
            <pc:sldMk cId="1401290284" sldId="271"/>
            <ac:spMk id="3" creationId="{60619BB3-FD38-17EB-371F-E28CF5724321}"/>
          </ac:spMkLst>
        </pc:spChg>
      </pc:sldChg>
      <pc:sldChg chg="delSp modSp mod">
        <pc:chgData name="Rohith krishna" userId="a17c0364ddf77a75" providerId="LiveId" clId="{B2EB0FBA-26F1-4327-A2AC-3FC0057975FF}" dt="2024-01-09T06:09:47.015" v="94" actId="255"/>
        <pc:sldMkLst>
          <pc:docMk/>
          <pc:sldMk cId="4021432309" sldId="272"/>
        </pc:sldMkLst>
        <pc:spChg chg="del">
          <ac:chgData name="Rohith krishna" userId="a17c0364ddf77a75" providerId="LiveId" clId="{B2EB0FBA-26F1-4327-A2AC-3FC0057975FF}" dt="2024-01-09T06:04:06.504" v="52" actId="478"/>
          <ac:spMkLst>
            <pc:docMk/>
            <pc:sldMk cId="4021432309" sldId="272"/>
            <ac:spMk id="2" creationId="{6D2C54EC-1FEB-2C8C-7A3E-DB04D3CA688C}"/>
          </ac:spMkLst>
        </pc:spChg>
        <pc:spChg chg="mod">
          <ac:chgData name="Rohith krishna" userId="a17c0364ddf77a75" providerId="LiveId" clId="{B2EB0FBA-26F1-4327-A2AC-3FC0057975FF}" dt="2024-01-09T06:09:47.015" v="94" actId="255"/>
          <ac:spMkLst>
            <pc:docMk/>
            <pc:sldMk cId="4021432309" sldId="272"/>
            <ac:spMk id="3" creationId="{E5894D2E-91A9-23C3-7F07-8402878E926A}"/>
          </ac:spMkLst>
        </pc:spChg>
      </pc:sldChg>
      <pc:sldChg chg="delSp modSp mod ord">
        <pc:chgData name="Rohith krishna" userId="a17c0364ddf77a75" providerId="LiveId" clId="{B2EB0FBA-26F1-4327-A2AC-3FC0057975FF}" dt="2024-01-09T06:09:09.785" v="91"/>
        <pc:sldMkLst>
          <pc:docMk/>
          <pc:sldMk cId="3303299861" sldId="273"/>
        </pc:sldMkLst>
        <pc:spChg chg="del">
          <ac:chgData name="Rohith krishna" userId="a17c0364ddf77a75" providerId="LiveId" clId="{B2EB0FBA-26F1-4327-A2AC-3FC0057975FF}" dt="2024-01-09T06:04:30.312" v="56" actId="478"/>
          <ac:spMkLst>
            <pc:docMk/>
            <pc:sldMk cId="3303299861" sldId="273"/>
            <ac:spMk id="2" creationId="{66CE3286-2470-90BE-9C1A-3835AEF3C30E}"/>
          </ac:spMkLst>
        </pc:spChg>
        <pc:spChg chg="mod">
          <ac:chgData name="Rohith krishna" userId="a17c0364ddf77a75" providerId="LiveId" clId="{B2EB0FBA-26F1-4327-A2AC-3FC0057975FF}" dt="2024-01-09T06:08:59.689" v="89" actId="20577"/>
          <ac:spMkLst>
            <pc:docMk/>
            <pc:sldMk cId="3303299861" sldId="273"/>
            <ac:spMk id="3" creationId="{D01F39E9-A70A-8B9A-A99D-7AAAFB1A4FCF}"/>
          </ac:spMkLst>
        </pc:spChg>
      </pc:sldChg>
      <pc:sldChg chg="modSp mod">
        <pc:chgData name="Rohith krishna" userId="a17c0364ddf77a75" providerId="LiveId" clId="{B2EB0FBA-26F1-4327-A2AC-3FC0057975FF}" dt="2024-01-09T06:18:40.578" v="171" actId="2711"/>
        <pc:sldMkLst>
          <pc:docMk/>
          <pc:sldMk cId="536723393" sldId="274"/>
        </pc:sldMkLst>
        <pc:spChg chg="mod">
          <ac:chgData name="Rohith krishna" userId="a17c0364ddf77a75" providerId="LiveId" clId="{B2EB0FBA-26F1-4327-A2AC-3FC0057975FF}" dt="2024-01-09T06:18:40.578" v="171" actId="2711"/>
          <ac:spMkLst>
            <pc:docMk/>
            <pc:sldMk cId="536723393" sldId="274"/>
            <ac:spMk id="2" creationId="{8FC74BD6-F355-7A9F-7EE2-2D6F521CD194}"/>
          </ac:spMkLst>
        </pc:spChg>
      </pc:sldChg>
      <pc:sldChg chg="delSp modSp mod">
        <pc:chgData name="Rohith krishna" userId="a17c0364ddf77a75" providerId="LiveId" clId="{B2EB0FBA-26F1-4327-A2AC-3FC0057975FF}" dt="2024-01-09T06:15:43.076" v="153" actId="14100"/>
        <pc:sldMkLst>
          <pc:docMk/>
          <pc:sldMk cId="0" sldId="275"/>
        </pc:sldMkLst>
        <pc:spChg chg="del">
          <ac:chgData name="Rohith krishna" userId="a17c0364ddf77a75" providerId="LiveId" clId="{B2EB0FBA-26F1-4327-A2AC-3FC0057975FF}" dt="2024-01-09T05:57:11.422" v="5" actId="478"/>
          <ac:spMkLst>
            <pc:docMk/>
            <pc:sldMk cId="0" sldId="275"/>
            <ac:spMk id="2" creationId="{00000000-0000-0000-0000-000000000000}"/>
          </ac:spMkLst>
        </pc:spChg>
        <pc:spChg chg="mod">
          <ac:chgData name="Rohith krishna" userId="a17c0364ddf77a75" providerId="LiveId" clId="{B2EB0FBA-26F1-4327-A2AC-3FC0057975FF}" dt="2024-01-09T06:15:43.076" v="153" actId="14100"/>
          <ac:spMkLst>
            <pc:docMk/>
            <pc:sldMk cId="0" sldId="275"/>
            <ac:spMk id="3" creationId="{00000000-0000-0000-0000-000000000000}"/>
          </ac:spMkLst>
        </pc:spChg>
      </pc:sldChg>
      <pc:sldChg chg="delSp modSp mod">
        <pc:chgData name="Rohith krishna" userId="a17c0364ddf77a75" providerId="LiveId" clId="{B2EB0FBA-26F1-4327-A2AC-3FC0057975FF}" dt="2024-01-09T06:11:34.688" v="109" actId="255"/>
        <pc:sldMkLst>
          <pc:docMk/>
          <pc:sldMk cId="0" sldId="276"/>
        </pc:sldMkLst>
        <pc:spChg chg="del">
          <ac:chgData name="Rohith krishna" userId="a17c0364ddf77a75" providerId="LiveId" clId="{B2EB0FBA-26F1-4327-A2AC-3FC0057975FF}" dt="2024-01-09T05:57:44.343" v="7" actId="478"/>
          <ac:spMkLst>
            <pc:docMk/>
            <pc:sldMk cId="0" sldId="276"/>
            <ac:spMk id="2" creationId="{00000000-0000-0000-0000-000000000000}"/>
          </ac:spMkLst>
        </pc:spChg>
        <pc:spChg chg="mod">
          <ac:chgData name="Rohith krishna" userId="a17c0364ddf77a75" providerId="LiveId" clId="{B2EB0FBA-26F1-4327-A2AC-3FC0057975FF}" dt="2024-01-09T06:11:34.688" v="109" actId="255"/>
          <ac:spMkLst>
            <pc:docMk/>
            <pc:sldMk cId="0" sldId="276"/>
            <ac:spMk id="3" creationId="{00000000-0000-0000-0000-000000000000}"/>
          </ac:spMkLst>
        </pc:spChg>
      </pc:sldChg>
      <pc:sldChg chg="modSp mod">
        <pc:chgData name="Rohith krishna" userId="a17c0364ddf77a75" providerId="LiveId" clId="{B2EB0FBA-26F1-4327-A2AC-3FC0057975FF}" dt="2024-01-09T06:21:21.904" v="185" actId="255"/>
        <pc:sldMkLst>
          <pc:docMk/>
          <pc:sldMk cId="3633487232" sldId="279"/>
        </pc:sldMkLst>
        <pc:spChg chg="mod">
          <ac:chgData name="Rohith krishna" userId="a17c0364ddf77a75" providerId="LiveId" clId="{B2EB0FBA-26F1-4327-A2AC-3FC0057975FF}" dt="2024-01-09T06:21:21.904" v="185" actId="255"/>
          <ac:spMkLst>
            <pc:docMk/>
            <pc:sldMk cId="3633487232" sldId="279"/>
            <ac:spMk id="2" creationId="{00000000-0000-0000-0000-000000000000}"/>
          </ac:spMkLst>
        </pc:spChg>
        <pc:spChg chg="mod">
          <ac:chgData name="Rohith krishna" userId="a17c0364ddf77a75" providerId="LiveId" clId="{B2EB0FBA-26F1-4327-A2AC-3FC0057975FF}" dt="2024-01-09T06:16:29.103" v="158" actId="14100"/>
          <ac:spMkLst>
            <pc:docMk/>
            <pc:sldMk cId="3633487232" sldId="279"/>
            <ac:spMk id="3" creationId="{00000000-0000-0000-0000-000000000000}"/>
          </ac:spMkLst>
        </pc:spChg>
      </pc:sldChg>
      <pc:sldChg chg="modSp mod">
        <pc:chgData name="Rohith krishna" userId="a17c0364ddf77a75" providerId="LiveId" clId="{B2EB0FBA-26F1-4327-A2AC-3FC0057975FF}" dt="2024-01-09T06:19:23.775" v="174" actId="255"/>
        <pc:sldMkLst>
          <pc:docMk/>
          <pc:sldMk cId="536723393" sldId="289"/>
        </pc:sldMkLst>
        <pc:spChg chg="mod">
          <ac:chgData name="Rohith krishna" userId="a17c0364ddf77a75" providerId="LiveId" clId="{B2EB0FBA-26F1-4327-A2AC-3FC0057975FF}" dt="2024-01-09T06:19:23.775" v="174" actId="255"/>
          <ac:spMkLst>
            <pc:docMk/>
            <pc:sldMk cId="536723393" sldId="289"/>
            <ac:spMk id="2" creationId="{8FC74BD6-F355-7A9F-7EE2-2D6F521CD194}"/>
          </ac:spMkLst>
        </pc:spChg>
      </pc:sldChg>
      <pc:sldChg chg="delSp modSp mod">
        <pc:chgData name="Rohith krishna" userId="a17c0364ddf77a75" providerId="LiveId" clId="{B2EB0FBA-26F1-4327-A2AC-3FC0057975FF}" dt="2024-01-09T06:24:45.245" v="212" actId="1076"/>
        <pc:sldMkLst>
          <pc:docMk/>
          <pc:sldMk cId="2684247600" sldId="290"/>
        </pc:sldMkLst>
        <pc:spChg chg="del">
          <ac:chgData name="Rohith krishna" userId="a17c0364ddf77a75" providerId="LiveId" clId="{B2EB0FBA-26F1-4327-A2AC-3FC0057975FF}" dt="2024-01-09T06:24:22.147" v="208" actId="478"/>
          <ac:spMkLst>
            <pc:docMk/>
            <pc:sldMk cId="2684247600" sldId="290"/>
            <ac:spMk id="2" creationId="{A9234E30-3483-5556-BEAE-21310EEA802C}"/>
          </ac:spMkLst>
        </pc:spChg>
        <pc:spChg chg="mod">
          <ac:chgData name="Rohith krishna" userId="a17c0364ddf77a75" providerId="LiveId" clId="{B2EB0FBA-26F1-4327-A2AC-3FC0057975FF}" dt="2024-01-09T06:24:45.245" v="212" actId="1076"/>
          <ac:spMkLst>
            <pc:docMk/>
            <pc:sldMk cId="2684247600" sldId="290"/>
            <ac:spMk id="3" creationId="{E3F0C57B-6F3F-3B80-BCED-0DC3B507A4EB}"/>
          </ac:spMkLst>
        </pc:spChg>
      </pc:sldChg>
      <pc:sldChg chg="delSp modSp new mod">
        <pc:chgData name="Rohith krishna" userId="a17c0364ddf77a75" providerId="LiveId" clId="{B2EB0FBA-26F1-4327-A2AC-3FC0057975FF}" dt="2024-01-09T06:10:35.603" v="99" actId="27636"/>
        <pc:sldMkLst>
          <pc:docMk/>
          <pc:sldMk cId="3763118143" sldId="291"/>
        </pc:sldMkLst>
        <pc:spChg chg="del">
          <ac:chgData name="Rohith krishna" userId="a17c0364ddf77a75" providerId="LiveId" clId="{B2EB0FBA-26F1-4327-A2AC-3FC0057975FF}" dt="2024-01-09T06:02:15.916" v="32" actId="478"/>
          <ac:spMkLst>
            <pc:docMk/>
            <pc:sldMk cId="3763118143" sldId="291"/>
            <ac:spMk id="2" creationId="{ABE37AEB-B8E7-E966-9E43-278C970094E2}"/>
          </ac:spMkLst>
        </pc:spChg>
        <pc:spChg chg="mod">
          <ac:chgData name="Rohith krishna" userId="a17c0364ddf77a75" providerId="LiveId" clId="{B2EB0FBA-26F1-4327-A2AC-3FC0057975FF}" dt="2024-01-09T06:10:35.603" v="99" actId="27636"/>
          <ac:spMkLst>
            <pc:docMk/>
            <pc:sldMk cId="3763118143" sldId="291"/>
            <ac:spMk id="3" creationId="{1A3A5AB9-6EC7-01E2-BCB1-69BCF6DC51FA}"/>
          </ac:spMkLst>
        </pc:spChg>
      </pc:sldChg>
      <pc:sldChg chg="delSp modSp new mod">
        <pc:chgData name="Rohith krishna" userId="a17c0364ddf77a75" providerId="LiveId" clId="{B2EB0FBA-26F1-4327-A2AC-3FC0057975FF}" dt="2024-01-09T06:21:50.030" v="186" actId="255"/>
        <pc:sldMkLst>
          <pc:docMk/>
          <pc:sldMk cId="3531001907" sldId="292"/>
        </pc:sldMkLst>
        <pc:spChg chg="del">
          <ac:chgData name="Rohith krishna" userId="a17c0364ddf77a75" providerId="LiveId" clId="{B2EB0FBA-26F1-4327-A2AC-3FC0057975FF}" dt="2024-01-09T06:06:40.285" v="77" actId="478"/>
          <ac:spMkLst>
            <pc:docMk/>
            <pc:sldMk cId="3531001907" sldId="292"/>
            <ac:spMk id="2" creationId="{8A299444-92FA-5ACF-0B76-6D3A577458E5}"/>
          </ac:spMkLst>
        </pc:spChg>
        <pc:spChg chg="mod">
          <ac:chgData name="Rohith krishna" userId="a17c0364ddf77a75" providerId="LiveId" clId="{B2EB0FBA-26F1-4327-A2AC-3FC0057975FF}" dt="2024-01-09T06:21:50.030" v="186" actId="255"/>
          <ac:spMkLst>
            <pc:docMk/>
            <pc:sldMk cId="3531001907" sldId="292"/>
            <ac:spMk id="3" creationId="{2CFCCCF4-4B69-D028-A43B-92C703477C9B}"/>
          </ac:spMkLst>
        </pc:spChg>
      </pc:sldChg>
      <pc:sldChg chg="delSp modSp new mod ord">
        <pc:chgData name="Rohith krishna" userId="a17c0364ddf77a75" providerId="LiveId" clId="{B2EB0FBA-26F1-4327-A2AC-3FC0057975FF}" dt="2024-01-09T06:15:00.749" v="145" actId="2710"/>
        <pc:sldMkLst>
          <pc:docMk/>
          <pc:sldMk cId="1857851847" sldId="293"/>
        </pc:sldMkLst>
        <pc:spChg chg="del">
          <ac:chgData name="Rohith krishna" userId="a17c0364ddf77a75" providerId="LiveId" clId="{B2EB0FBA-26F1-4327-A2AC-3FC0057975FF}" dt="2024-01-09T06:14:42.670" v="142" actId="478"/>
          <ac:spMkLst>
            <pc:docMk/>
            <pc:sldMk cId="1857851847" sldId="293"/>
            <ac:spMk id="2" creationId="{55FC05F4-9AF1-3F06-9D96-1DCECB535338}"/>
          </ac:spMkLst>
        </pc:spChg>
        <pc:spChg chg="mod">
          <ac:chgData name="Rohith krishna" userId="a17c0364ddf77a75" providerId="LiveId" clId="{B2EB0FBA-26F1-4327-A2AC-3FC0057975FF}" dt="2024-01-09T06:15:00.749" v="145" actId="2710"/>
          <ac:spMkLst>
            <pc:docMk/>
            <pc:sldMk cId="1857851847" sldId="293"/>
            <ac:spMk id="3" creationId="{0A8F58C6-EF1C-8DA5-0FD2-20BF0C654DEB}"/>
          </ac:spMkLst>
        </pc:spChg>
      </pc:sldChg>
      <pc:sldChg chg="delSp modSp new mod">
        <pc:chgData name="Rohith krishna" userId="a17c0364ddf77a75" providerId="LiveId" clId="{B2EB0FBA-26F1-4327-A2AC-3FC0057975FF}" dt="2024-01-09T06:24:07.808" v="203" actId="2710"/>
        <pc:sldMkLst>
          <pc:docMk/>
          <pc:sldMk cId="533438487" sldId="294"/>
        </pc:sldMkLst>
        <pc:spChg chg="del">
          <ac:chgData name="Rohith krishna" userId="a17c0364ddf77a75" providerId="LiveId" clId="{B2EB0FBA-26F1-4327-A2AC-3FC0057975FF}" dt="2024-01-09T06:23:34.605" v="197" actId="478"/>
          <ac:spMkLst>
            <pc:docMk/>
            <pc:sldMk cId="533438487" sldId="294"/>
            <ac:spMk id="2" creationId="{0AFA0666-6FC1-9720-B12C-32A5AD59614C}"/>
          </ac:spMkLst>
        </pc:spChg>
        <pc:spChg chg="mod">
          <ac:chgData name="Rohith krishna" userId="a17c0364ddf77a75" providerId="LiveId" clId="{B2EB0FBA-26F1-4327-A2AC-3FC0057975FF}" dt="2024-01-09T06:24:07.808" v="203" actId="2710"/>
          <ac:spMkLst>
            <pc:docMk/>
            <pc:sldMk cId="533438487" sldId="294"/>
            <ac:spMk id="3" creationId="{86023DA5-53FB-8134-76A5-6E32064753C9}"/>
          </ac:spMkLst>
        </pc:spChg>
      </pc:sldChg>
      <pc:sldChg chg="delSp modSp new mod">
        <pc:chgData name="Rohith krishna" userId="a17c0364ddf77a75" providerId="LiveId" clId="{B2EB0FBA-26F1-4327-A2AC-3FC0057975FF}" dt="2024-01-09T06:29:05.323" v="246" actId="255"/>
        <pc:sldMkLst>
          <pc:docMk/>
          <pc:sldMk cId="64439841" sldId="295"/>
        </pc:sldMkLst>
        <pc:spChg chg="del">
          <ac:chgData name="Rohith krishna" userId="a17c0364ddf77a75" providerId="LiveId" clId="{B2EB0FBA-26F1-4327-A2AC-3FC0057975FF}" dt="2024-01-09T06:27:32.340" v="232" actId="478"/>
          <ac:spMkLst>
            <pc:docMk/>
            <pc:sldMk cId="64439841" sldId="295"/>
            <ac:spMk id="2" creationId="{B5AA2D92-B42F-6EBC-1393-42D8541B4ADB}"/>
          </ac:spMkLst>
        </pc:spChg>
        <pc:spChg chg="mod">
          <ac:chgData name="Rohith krishna" userId="a17c0364ddf77a75" providerId="LiveId" clId="{B2EB0FBA-26F1-4327-A2AC-3FC0057975FF}" dt="2024-01-09T06:29:05.323" v="246" actId="255"/>
          <ac:spMkLst>
            <pc:docMk/>
            <pc:sldMk cId="64439841" sldId="295"/>
            <ac:spMk id="3" creationId="{7B7E6DC4-B756-4E9F-6C81-215D2FC25835}"/>
          </ac:spMkLst>
        </pc:spChg>
      </pc:sldChg>
      <pc:sldChg chg="delSp modSp new mod">
        <pc:chgData name="Rohith krishna" userId="a17c0364ddf77a75" providerId="LiveId" clId="{B2EB0FBA-26F1-4327-A2AC-3FC0057975FF}" dt="2024-01-09T06:33:06.809" v="272" actId="12"/>
        <pc:sldMkLst>
          <pc:docMk/>
          <pc:sldMk cId="3422359165" sldId="296"/>
        </pc:sldMkLst>
        <pc:spChg chg="del">
          <ac:chgData name="Rohith krishna" userId="a17c0364ddf77a75" providerId="LiveId" clId="{B2EB0FBA-26F1-4327-A2AC-3FC0057975FF}" dt="2024-01-09T06:31:07.015" v="257" actId="478"/>
          <ac:spMkLst>
            <pc:docMk/>
            <pc:sldMk cId="3422359165" sldId="296"/>
            <ac:spMk id="2" creationId="{153DC860-807D-C39C-10AF-47B851BC8E46}"/>
          </ac:spMkLst>
        </pc:spChg>
        <pc:spChg chg="mod">
          <ac:chgData name="Rohith krishna" userId="a17c0364ddf77a75" providerId="LiveId" clId="{B2EB0FBA-26F1-4327-A2AC-3FC0057975FF}" dt="2024-01-09T06:33:06.809" v="272" actId="12"/>
          <ac:spMkLst>
            <pc:docMk/>
            <pc:sldMk cId="3422359165" sldId="296"/>
            <ac:spMk id="3" creationId="{07F98809-C2E5-66D6-1B71-D10B2D4E17C3}"/>
          </ac:spMkLst>
        </pc:spChg>
      </pc:sldChg>
      <pc:sldChg chg="delSp modSp new mod">
        <pc:chgData name="Rohith krishna" userId="a17c0364ddf77a75" providerId="LiveId" clId="{B2EB0FBA-26F1-4327-A2AC-3FC0057975FF}" dt="2024-01-09T06:46:24.773" v="375" actId="113"/>
        <pc:sldMkLst>
          <pc:docMk/>
          <pc:sldMk cId="1393919198" sldId="297"/>
        </pc:sldMkLst>
        <pc:spChg chg="del">
          <ac:chgData name="Rohith krishna" userId="a17c0364ddf77a75" providerId="LiveId" clId="{B2EB0FBA-26F1-4327-A2AC-3FC0057975FF}" dt="2024-01-09T06:34:27.314" v="279" actId="478"/>
          <ac:spMkLst>
            <pc:docMk/>
            <pc:sldMk cId="1393919198" sldId="297"/>
            <ac:spMk id="2" creationId="{F69FC8E0-7F75-1364-FB85-54297D94022D}"/>
          </ac:spMkLst>
        </pc:spChg>
        <pc:spChg chg="mod">
          <ac:chgData name="Rohith krishna" userId="a17c0364ddf77a75" providerId="LiveId" clId="{B2EB0FBA-26F1-4327-A2AC-3FC0057975FF}" dt="2024-01-09T06:46:24.773" v="375" actId="113"/>
          <ac:spMkLst>
            <pc:docMk/>
            <pc:sldMk cId="1393919198" sldId="297"/>
            <ac:spMk id="3" creationId="{1C090B6E-D1EE-CC24-C785-060C5BA77889}"/>
          </ac:spMkLst>
        </pc:spChg>
      </pc:sldChg>
      <pc:sldChg chg="delSp modSp new mod">
        <pc:chgData name="Rohith krishna" userId="a17c0364ddf77a75" providerId="LiveId" clId="{B2EB0FBA-26F1-4327-A2AC-3FC0057975FF}" dt="2024-01-09T06:50:32.079" v="422" actId="20577"/>
        <pc:sldMkLst>
          <pc:docMk/>
          <pc:sldMk cId="3175202863" sldId="298"/>
        </pc:sldMkLst>
        <pc:spChg chg="del">
          <ac:chgData name="Rohith krishna" userId="a17c0364ddf77a75" providerId="LiveId" clId="{B2EB0FBA-26F1-4327-A2AC-3FC0057975FF}" dt="2024-01-09T06:36:32.869" v="289" actId="478"/>
          <ac:spMkLst>
            <pc:docMk/>
            <pc:sldMk cId="3175202863" sldId="298"/>
            <ac:spMk id="2" creationId="{823706FF-705E-93F8-AC62-5D95F1A6D150}"/>
          </ac:spMkLst>
        </pc:spChg>
        <pc:spChg chg="mod">
          <ac:chgData name="Rohith krishna" userId="a17c0364ddf77a75" providerId="LiveId" clId="{B2EB0FBA-26F1-4327-A2AC-3FC0057975FF}" dt="2024-01-09T06:50:32.079" v="422" actId="20577"/>
          <ac:spMkLst>
            <pc:docMk/>
            <pc:sldMk cId="3175202863" sldId="298"/>
            <ac:spMk id="3" creationId="{034CEC32-F327-0BEA-3336-B0EEF42A2DA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pPr/>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pPr/>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pPr/>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GB" sz="2200" b="1" dirty="0">
                <a:latin typeface="Verdana" panose="020B0604030504040204" pitchFamily="34" charset="0"/>
                <a:ea typeface="Verdana" panose="020B0604030504040204" pitchFamily="34" charset="0"/>
              </a:rPr>
              <a:t>PROJECT TITLE:</a:t>
            </a:r>
            <a:r>
              <a:rPr lang="en-US" sz="2200" b="1" dirty="0">
                <a:effectLst/>
                <a:latin typeface="Times New Roman" panose="02020603050405020304" pitchFamily="18" charset="0"/>
                <a:ea typeface="Times New Roman" panose="02020603050405020304" pitchFamily="18" charset="0"/>
              </a:rPr>
              <a:t>An Effective Accuracy-Based Disease Prediction on Paddy Cultivation Using Machine Learning</a:t>
            </a:r>
            <a:endParaRPr lang="en-GB" sz="2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Number:G26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7800292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20201CSE0140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Roshan</a:t>
                      </a:r>
                      <a:r>
                        <a:rPr lang="en-GB" baseline="0" dirty="0">
                          <a:solidFill>
                            <a:schemeClr val="tx1"/>
                          </a:solidFill>
                        </a:rPr>
                        <a:t> M</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20201CSE0137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Avidi Rohith Krishna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20201CSE0151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Anandan Tharun Raj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20201CSE0167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N Hemanth</a:t>
                      </a:r>
                      <a:r>
                        <a:rPr lang="en-GB" baseline="0" dirty="0">
                          <a:solidFill>
                            <a:schemeClr val="tx1"/>
                          </a:solidFill>
                        </a:rPr>
                        <a:t> Reddy</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Dr.A Vijaya Kumar</a:t>
            </a:r>
          </a:p>
          <a:p>
            <a:pPr algn="l"/>
            <a:r>
              <a:rPr lang="en-GB" sz="1700" dirty="0">
                <a:solidFill>
                  <a:schemeClr val="tx1"/>
                </a:solidFill>
              </a:rPr>
              <a:t>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PIP104 PROFESSIONAL PRACTICE-II</a:t>
            </a:r>
          </a:p>
          <a:p>
            <a:r>
              <a:rPr lang="en-GB"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F39E9-A70A-8B9A-A99D-7AAAFB1A4FCF}"/>
              </a:ext>
            </a:extLst>
          </p:cNvPr>
          <p:cNvSpPr>
            <a:spLocks noGrp="1"/>
          </p:cNvSpPr>
          <p:nvPr>
            <p:ph idx="1"/>
          </p:nvPr>
        </p:nvSpPr>
        <p:spPr>
          <a:xfrm>
            <a:off x="838200" y="563336"/>
            <a:ext cx="10515600" cy="5613627"/>
          </a:xfrm>
        </p:spPr>
        <p:txBody>
          <a:bodyPr>
            <a:normAutofit/>
          </a:bodyPr>
          <a:lstStyle/>
          <a:p>
            <a:pPr marL="0" indent="0">
              <a:lnSpc>
                <a:spcPct val="150000"/>
              </a:lnSpc>
              <a:buNone/>
            </a:pPr>
            <a:r>
              <a:rPr lang="en-US" sz="2000" b="1" dirty="0"/>
              <a:t>  </a:t>
            </a:r>
            <a:r>
              <a:rPr lang="en-US" sz="2600" b="1" dirty="0">
                <a:latin typeface="Times New Roman" panose="02020603050405020304" pitchFamily="18" charset="0"/>
                <a:cs typeface="Times New Roman" panose="02020603050405020304" pitchFamily="18" charset="0"/>
              </a:rPr>
              <a:t>Image Segmentation</a:t>
            </a:r>
            <a:r>
              <a:rPr lang="en-US" sz="26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The third phase of the methodology is image segmentation. As the first step, all preprocessed images were converted into L*a*b, HSV, </a:t>
            </a:r>
          </a:p>
          <a:p>
            <a:pPr>
              <a:lnSpc>
                <a:spcPct val="150000"/>
              </a:lnSpc>
            </a:pPr>
            <a:r>
              <a:rPr lang="en-US" sz="2400" dirty="0">
                <a:latin typeface="Times New Roman" panose="02020603050405020304" pitchFamily="18" charset="0"/>
                <a:cs typeface="Times New Roman" panose="02020603050405020304" pitchFamily="18" charset="0"/>
              </a:rPr>
              <a:t>Grey color models and kept one in the original way (RGB). Because the identifying suitable color model for preprocessing is one of the outcomes of this research</a:t>
            </a:r>
            <a:r>
              <a:rPr lang="en-US" sz="2400" dirty="0"/>
              <a:t>.</a:t>
            </a:r>
          </a:p>
          <a:p>
            <a:pPr marL="0" indent="0">
              <a:lnSpc>
                <a:spcPct val="150000"/>
              </a:lnSpc>
              <a:buNone/>
            </a:pPr>
            <a:r>
              <a:rPr lang="en-US" sz="2400" b="1" dirty="0"/>
              <a:t>   </a:t>
            </a:r>
            <a:endParaRPr lang="en-IN" sz="2400" dirty="0"/>
          </a:p>
        </p:txBody>
      </p:sp>
    </p:spTree>
    <p:extLst>
      <p:ext uri="{BB962C8B-B14F-4D97-AF65-F5344CB8AC3E}">
        <p14:creationId xmlns:p14="http://schemas.microsoft.com/office/powerpoint/2010/main" val="330329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CCCF4-4B69-D028-A43B-92C703477C9B}"/>
              </a:ext>
            </a:extLst>
          </p:cNvPr>
          <p:cNvSpPr>
            <a:spLocks noGrp="1"/>
          </p:cNvSpPr>
          <p:nvPr>
            <p:ph idx="1"/>
          </p:nvPr>
        </p:nvSpPr>
        <p:spPr>
          <a:xfrm>
            <a:off x="748393" y="658132"/>
            <a:ext cx="10515600" cy="4351338"/>
          </a:xfrm>
        </p:spPr>
        <p:txBody>
          <a:bodyPr>
            <a:normAutofit/>
          </a:bodyPr>
          <a:lstStyle/>
          <a:p>
            <a:pPr marL="0" indent="0">
              <a:lnSpc>
                <a:spcPct val="150000"/>
              </a:lnSpc>
              <a:buNone/>
            </a:pPr>
            <a:r>
              <a:rPr lang="en-US" sz="2600" b="1" dirty="0">
                <a:latin typeface="Times New Roman" panose="02020603050405020304" pitchFamily="18" charset="0"/>
                <a:cs typeface="Times New Roman" panose="02020603050405020304" pitchFamily="18" charset="0"/>
              </a:rPr>
              <a:t>APPLYING TRAINING SET</a:t>
            </a:r>
          </a:p>
          <a:p>
            <a:pPr>
              <a:lnSpc>
                <a:spcPct val="150000"/>
              </a:lnSpc>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fifth phase of the methodology is applying training set images. The segmented output were done, which were created using feature extraction. However, three image sets were created to do experiments. Preparation of those image sets is discussed here. Field expertise support was taken for the categorization of images and each image were selected from the categorized sets of an image randomly.</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3100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4BD6-F355-7A9F-7EE2-2D6F521CD194}"/>
              </a:ext>
            </a:extLst>
          </p:cNvPr>
          <p:cNvSpPr>
            <a:spLocks noGrp="1"/>
          </p:cNvSpPr>
          <p:nvPr>
            <p:ph type="title"/>
          </p:nvPr>
        </p:nvSpPr>
        <p:spPr>
          <a:xfrm>
            <a:off x="838200" y="313900"/>
            <a:ext cx="10515600" cy="859808"/>
          </a:xfrm>
        </p:spPr>
        <p:txBody>
          <a:bodyPr>
            <a:normAutofit/>
          </a:bodyPr>
          <a:lstStyle/>
          <a:p>
            <a:r>
              <a:rPr lang="en-US" sz="2600" b="1" dirty="0">
                <a:latin typeface="Times New Roman" panose="02020603050405020304" pitchFamily="18" charset="0"/>
                <a:cs typeface="Times New Roman" panose="02020603050405020304" pitchFamily="18" charset="0"/>
              </a:rPr>
              <a:t>Flow Chart</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8ADEB3-AB12-7F42-4E61-B30B03B10093}"/>
              </a:ext>
            </a:extLst>
          </p:cNvPr>
          <p:cNvSpPr>
            <a:spLocks noGrp="1"/>
          </p:cNvSpPr>
          <p:nvPr>
            <p:ph idx="1"/>
          </p:nvPr>
        </p:nvSpPr>
        <p:spPr/>
        <p:txBody>
          <a:bodyPr/>
          <a:lstStyle/>
          <a:p>
            <a:pPr marL="0" indent="0">
              <a:buNone/>
            </a:pPr>
            <a:r>
              <a:rPr lang="en-US" dirty="0"/>
              <a:t>  </a:t>
            </a:r>
            <a:endParaRPr lang="en-IN" sz="2000" dirty="0"/>
          </a:p>
        </p:txBody>
      </p:sp>
      <p:pic>
        <p:nvPicPr>
          <p:cNvPr id="4" name="Picture 3" descr="WhatsApp Image 2024-01-05 at 2.18.17 PM.jpeg"/>
          <p:cNvPicPr>
            <a:picLocks noChangeAspect="1"/>
          </p:cNvPicPr>
          <p:nvPr/>
        </p:nvPicPr>
        <p:blipFill>
          <a:blip r:embed="rId2">
            <a:lum bright="-40000"/>
          </a:blip>
          <a:stretch>
            <a:fillRect/>
          </a:stretch>
        </p:blipFill>
        <p:spPr>
          <a:xfrm>
            <a:off x="1555845" y="1241945"/>
            <a:ext cx="8215952" cy="4421875"/>
          </a:xfrm>
          <a:prstGeom prst="rect">
            <a:avLst/>
          </a:prstGeom>
        </p:spPr>
      </p:pic>
    </p:spTree>
    <p:extLst>
      <p:ext uri="{BB962C8B-B14F-4D97-AF65-F5344CB8AC3E}">
        <p14:creationId xmlns:p14="http://schemas.microsoft.com/office/powerpoint/2010/main" val="5367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4BD6-F355-7A9F-7EE2-2D6F521CD194}"/>
              </a:ext>
            </a:extLst>
          </p:cNvPr>
          <p:cNvSpPr>
            <a:spLocks noGrp="1"/>
          </p:cNvSpPr>
          <p:nvPr>
            <p:ph type="title"/>
          </p:nvPr>
        </p:nvSpPr>
        <p:spPr>
          <a:xfrm>
            <a:off x="838200" y="365126"/>
            <a:ext cx="10515600" cy="972356"/>
          </a:xfrm>
        </p:spPr>
        <p:txBody>
          <a:bodyPr>
            <a:normAutofit/>
          </a:bodyPr>
          <a:lstStyle/>
          <a:p>
            <a:r>
              <a:rPr lang="en-US" sz="2600" b="1" dirty="0">
                <a:latin typeface="Times New Roman" panose="02020603050405020304" pitchFamily="18" charset="0"/>
                <a:cs typeface="Times New Roman" panose="02020603050405020304" pitchFamily="18" charset="0"/>
              </a:rPr>
              <a:t>Block Diagram</a:t>
            </a:r>
            <a:endParaRPr lang="en-IN" sz="2600" b="1" dirty="0">
              <a:latin typeface="Times New Roman" panose="02020603050405020304" pitchFamily="18" charset="0"/>
              <a:cs typeface="Times New Roman" panose="02020603050405020304" pitchFamily="18" charset="0"/>
            </a:endParaRPr>
          </a:p>
        </p:txBody>
      </p:sp>
      <p:pic>
        <p:nvPicPr>
          <p:cNvPr id="4" name="Content Placeholder 3" descr="WhatsApp Image 2024-01-05 at 2.18.16 PM.jpeg"/>
          <p:cNvPicPr>
            <a:picLocks noGrp="1" noChangeAspect="1"/>
          </p:cNvPicPr>
          <p:nvPr>
            <p:ph idx="1"/>
          </p:nvPr>
        </p:nvPicPr>
        <p:blipFill>
          <a:blip r:embed="rId2">
            <a:lum bright="-30000"/>
          </a:blip>
          <a:stretch>
            <a:fillRect/>
          </a:stretch>
        </p:blipFill>
        <p:spPr>
          <a:xfrm>
            <a:off x="1351128" y="1542197"/>
            <a:ext cx="8611738" cy="3792597"/>
          </a:xfrm>
        </p:spPr>
      </p:pic>
    </p:spTree>
    <p:extLst>
      <p:ext uri="{BB962C8B-B14F-4D97-AF65-F5344CB8AC3E}">
        <p14:creationId xmlns:p14="http://schemas.microsoft.com/office/powerpoint/2010/main" val="53672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marL="0" indent="0">
              <a:lnSpc>
                <a:spcPct val="150000"/>
              </a:lnSpc>
              <a:buNone/>
            </a:pPr>
            <a:r>
              <a:rPr lang="en-US" sz="2600" dirty="0"/>
              <a:t>  </a:t>
            </a:r>
            <a:r>
              <a:rPr lang="en-US" sz="2600" dirty="0">
                <a:latin typeface="Times New Roman" panose="02020603050405020304" pitchFamily="18" charset="0"/>
                <a:cs typeface="Times New Roman" panose="02020603050405020304" pitchFamily="18" charset="0"/>
              </a:rPr>
              <a:t>The main objectives of this project are,</a:t>
            </a:r>
          </a:p>
          <a:p>
            <a:pPr>
              <a:lnSpc>
                <a:spcPct val="150000"/>
              </a:lnSpc>
            </a:pPr>
            <a:r>
              <a:rPr lang="en-US" sz="2600" dirty="0">
                <a:latin typeface="Times New Roman" panose="02020603050405020304" pitchFamily="18" charset="0"/>
                <a:cs typeface="Times New Roman" panose="02020603050405020304" pitchFamily="18" charset="0"/>
              </a:rPr>
              <a:t>To find the leaf is affected of fresh.</a:t>
            </a:r>
          </a:p>
          <a:p>
            <a:pPr>
              <a:lnSpc>
                <a:spcPct val="150000"/>
              </a:lnSpc>
            </a:pPr>
            <a:r>
              <a:rPr lang="en-US" sz="2600" dirty="0">
                <a:latin typeface="Times New Roman" panose="02020603050405020304" pitchFamily="18" charset="0"/>
                <a:cs typeface="Times New Roman" panose="02020603050405020304" pitchFamily="18" charset="0"/>
              </a:rPr>
              <a:t>To highlight the affected places from leaf.</a:t>
            </a:r>
          </a:p>
          <a:p>
            <a:pPr>
              <a:lnSpc>
                <a:spcPct val="150000"/>
              </a:lnSpc>
            </a:pPr>
            <a:r>
              <a:rPr lang="en-US" sz="2600" dirty="0">
                <a:latin typeface="Times New Roman" panose="02020603050405020304" pitchFamily="18" charset="0"/>
                <a:cs typeface="Times New Roman" panose="02020603050405020304" pitchFamily="18" charset="0"/>
              </a:rPr>
              <a:t>To find the name of the disease found</a:t>
            </a:r>
            <a:r>
              <a:rPr lang="en-US" sz="2600" dirty="0"/>
              <a:t>.</a:t>
            </a:r>
            <a:endParaRPr lang="en-GB" sz="2600" dirty="0"/>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86" y="42227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System Design &amp; Implementation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When the initial design was done for the system, the client was consulted for the acceptance of the design so that further proceedings of the system development can be carried on. </a:t>
            </a:r>
          </a:p>
          <a:p>
            <a:pPr>
              <a:lnSpc>
                <a:spcPct val="150000"/>
              </a:lnSpc>
            </a:pPr>
            <a:r>
              <a:rPr lang="en-US" sz="2400" dirty="0">
                <a:latin typeface="Times New Roman" panose="02020603050405020304" pitchFamily="18" charset="0"/>
                <a:cs typeface="Times New Roman" panose="02020603050405020304" pitchFamily="18" charset="0"/>
              </a:rPr>
              <a:t>After the development of the system a demonstration was given to them about the working of the system</a:t>
            </a:r>
            <a:r>
              <a:rPr lang="en-US" dirty="0"/>
              <a:t>. </a:t>
            </a:r>
          </a:p>
        </p:txBody>
      </p:sp>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23DA5-53FB-8134-76A5-6E32064753C9}"/>
              </a:ext>
            </a:extLst>
          </p:cNvPr>
          <p:cNvSpPr>
            <a:spLocks noGrp="1"/>
          </p:cNvSpPr>
          <p:nvPr>
            <p:ph idx="1"/>
          </p:nvPr>
        </p:nvSpPr>
        <p:spPr>
          <a:xfrm>
            <a:off x="699407" y="609146"/>
            <a:ext cx="10515600" cy="522831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aim of the system illustration was to identify any malfunction of the system. after the management of the system was approved the system implemented in the concern, initially the system was run parallel with existing manual system. </a:t>
            </a:r>
          </a:p>
          <a:p>
            <a:pPr>
              <a:lnSpc>
                <a:spcPct val="150000"/>
              </a:lnSpc>
            </a:pPr>
            <a:r>
              <a:rPr lang="en-US" sz="2400" dirty="0">
                <a:latin typeface="Times New Roman" panose="02020603050405020304" pitchFamily="18" charset="0"/>
                <a:cs typeface="Times New Roman" panose="02020603050405020304" pitchFamily="18" charset="0"/>
              </a:rPr>
              <a:t>The system has been tested with live data and has proved to be error free and user friendly.</a:t>
            </a:r>
          </a:p>
          <a:p>
            <a:pPr>
              <a:lnSpc>
                <a:spcPct val="150000"/>
              </a:lnSpc>
            </a:pPr>
            <a:r>
              <a:rPr lang="en-US" sz="2400" dirty="0">
                <a:latin typeface="Times New Roman" panose="02020603050405020304" pitchFamily="18" charset="0"/>
                <a:cs typeface="Times New Roman" panose="02020603050405020304" pitchFamily="18" charset="0"/>
              </a:rPr>
              <a:t>Implementation is the process of converting a new or revised system design into an operational one when the initial design was done by the system; a demonstration was given to the end user about the working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43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0C57B-6F3F-3B80-BCED-0DC3B507A4EB}"/>
              </a:ext>
            </a:extLst>
          </p:cNvPr>
          <p:cNvSpPr>
            <a:spLocks noGrp="1"/>
          </p:cNvSpPr>
          <p:nvPr>
            <p:ph idx="1"/>
          </p:nvPr>
        </p:nvSpPr>
        <p:spPr>
          <a:xfrm>
            <a:off x="658586" y="1050018"/>
            <a:ext cx="10515600" cy="4351338"/>
          </a:xfrm>
        </p:spPr>
        <p:txBody>
          <a:bodyPr>
            <a:normAutofit/>
          </a:bodyPr>
          <a:lstStyle/>
          <a:p>
            <a:pPr marL="0" indent="0">
              <a:buNone/>
            </a:pPr>
            <a:endParaRPr lang="en-US" dirty="0"/>
          </a:p>
          <a:p>
            <a:pPr>
              <a:lnSpc>
                <a:spcPct val="150000"/>
              </a:lnSpc>
            </a:pPr>
            <a:r>
              <a:rPr lang="en-US" sz="2400" dirty="0">
                <a:latin typeface="Times New Roman" panose="02020603050405020304" pitchFamily="18" charset="0"/>
                <a:cs typeface="Times New Roman" panose="02020603050405020304" pitchFamily="18" charset="0"/>
              </a:rPr>
              <a:t>This process is uses to verify and identify any logical mess working of the system by feeding various combinations of test data.  After the approval of the system by both end user and management the system was implemented. System implementation is made up of many activities. The six major activities are as follows.</a:t>
            </a:r>
            <a:endParaRPr lang="en-GB"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424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5090-3FF2-9177-EC77-978536E897D2}"/>
              </a:ext>
            </a:extLst>
          </p:cNvPr>
          <p:cNvSpPr>
            <a:spLocks noGrp="1"/>
          </p:cNvSpPr>
          <p:nvPr>
            <p:ph type="title"/>
          </p:nvPr>
        </p:nvSpPr>
        <p:spPr/>
        <p:txBody>
          <a:bodyPr/>
          <a:lstStyle/>
          <a:p>
            <a:r>
              <a:rPr lang="en-IN" b="1" dirty="0"/>
              <a:t>System Design &amp; implementation</a:t>
            </a:r>
          </a:p>
        </p:txBody>
      </p:sp>
      <p:sp>
        <p:nvSpPr>
          <p:cNvPr id="3" name="Content Placeholder 2">
            <a:extLst>
              <a:ext uri="{FF2B5EF4-FFF2-40B4-BE49-F238E27FC236}">
                <a16:creationId xmlns:a16="http://schemas.microsoft.com/office/drawing/2014/main" id="{4000E61F-9207-5FA2-1298-6B4F17FB4435}"/>
              </a:ext>
            </a:extLst>
          </p:cNvPr>
          <p:cNvSpPr>
            <a:spLocks noGrp="1"/>
          </p:cNvSpPr>
          <p:nvPr>
            <p:ph idx="1"/>
          </p:nvPr>
        </p:nvSpPr>
        <p:spPr>
          <a:xfrm>
            <a:off x="691243" y="1431751"/>
            <a:ext cx="10515600" cy="4454769"/>
          </a:xfrm>
        </p:spPr>
        <p:txBody>
          <a:bodyPr>
            <a:normAutofit/>
          </a:bodyPr>
          <a:lstStyle/>
          <a:p>
            <a:pPr marL="0" indent="0" algn="just">
              <a:lnSpc>
                <a:spcPct val="170000"/>
              </a:lnSpc>
              <a:buNone/>
            </a:pPr>
            <a:r>
              <a:rPr lang="en-US" sz="2600" b="1" dirty="0">
                <a:latin typeface="Times New Roman" panose="02020603050405020304" pitchFamily="18" charset="0"/>
                <a:cs typeface="Times New Roman" panose="02020603050405020304" pitchFamily="18" charset="0"/>
              </a:rPr>
              <a:t>CODING</a:t>
            </a:r>
            <a:r>
              <a:rPr lang="en-US" sz="2600" dirty="0">
                <a:latin typeface="Times New Roman" panose="02020603050405020304" pitchFamily="18" charset="0"/>
                <a:cs typeface="Times New Roman" panose="02020603050405020304" pitchFamily="18" charset="0"/>
              </a:rPr>
              <a:t> </a:t>
            </a:r>
          </a:p>
          <a:p>
            <a:pPr>
              <a:lnSpc>
                <a:spcPct val="150000"/>
              </a:lnSpc>
            </a:pPr>
            <a:r>
              <a:rPr lang="en-US" sz="2400" dirty="0"/>
              <a:t>Coding is the process of whereby the physical design specifications created by the analysis team turned into working computer code by the programming team </a:t>
            </a:r>
          </a:p>
          <a:p>
            <a:pPr>
              <a:lnSpc>
                <a:spcPct val="150000"/>
              </a:lnSpc>
            </a:pPr>
            <a:r>
              <a:rPr lang="en-US" sz="2400" dirty="0"/>
              <a:t>Testing Once the coding process is begin and proceed in parallel, as each program module can be tested.</a:t>
            </a:r>
          </a:p>
        </p:txBody>
      </p:sp>
    </p:spTree>
    <p:extLst>
      <p:ext uri="{BB962C8B-B14F-4D97-AF65-F5344CB8AC3E}">
        <p14:creationId xmlns:p14="http://schemas.microsoft.com/office/powerpoint/2010/main" val="91760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E6DC4-B756-4E9F-6C81-215D2FC25835}"/>
              </a:ext>
            </a:extLst>
          </p:cNvPr>
          <p:cNvSpPr>
            <a:spLocks noGrp="1"/>
          </p:cNvSpPr>
          <p:nvPr>
            <p:ph idx="1"/>
          </p:nvPr>
        </p:nvSpPr>
        <p:spPr>
          <a:xfrm>
            <a:off x="625929" y="927553"/>
            <a:ext cx="10515600" cy="4351338"/>
          </a:xfrm>
        </p:spPr>
        <p:txBody>
          <a:bodyPr>
            <a:normAutofit fontScale="92500" lnSpcReduction="20000"/>
          </a:bodyPr>
          <a:lstStyle/>
          <a:p>
            <a:pPr marL="0" indent="0">
              <a:lnSpc>
                <a:spcPct val="170000"/>
              </a:lnSpc>
              <a:buNone/>
            </a:pPr>
            <a:r>
              <a:rPr lang="en-US" sz="2600" b="1" dirty="0">
                <a:latin typeface="Times New Roman" panose="02020603050405020304" pitchFamily="18" charset="0"/>
                <a:cs typeface="Times New Roman" panose="02020603050405020304" pitchFamily="18" charset="0"/>
              </a:rPr>
              <a:t>INSTALLATION</a:t>
            </a:r>
            <a:r>
              <a:rPr lang="en-US" dirty="0"/>
              <a:t>  	</a:t>
            </a:r>
          </a:p>
          <a:p>
            <a:pPr marL="0" indent="0">
              <a:lnSpc>
                <a:spcPct val="150000"/>
              </a:lnSpc>
              <a:buNone/>
            </a:pPr>
            <a:r>
              <a:rPr lang="en-US" sz="2400" dirty="0">
                <a:latin typeface="Times New Roman" panose="02020603050405020304" pitchFamily="18" charset="0"/>
                <a:cs typeface="Times New Roman" panose="02020603050405020304" pitchFamily="18" charset="0"/>
              </a:rPr>
              <a:t>Installation is the process during which the current system is replaced by     the new system. This   includes conversion of existing data, software, and documentation and work procedures to those consistent with the new system</a:t>
            </a:r>
            <a:r>
              <a:rPr lang="en-US" dirty="0"/>
              <a:t>.</a:t>
            </a:r>
          </a:p>
          <a:p>
            <a:pPr marL="0" indent="0">
              <a:lnSpc>
                <a:spcPct val="170000"/>
              </a:lnSpc>
              <a:buNone/>
            </a:pPr>
            <a:r>
              <a:rPr lang="en-US" sz="2600" b="1" dirty="0">
                <a:latin typeface="Times New Roman" panose="02020603050405020304" pitchFamily="18" charset="0"/>
                <a:cs typeface="Times New Roman" panose="02020603050405020304" pitchFamily="18" charset="0"/>
              </a:rPr>
              <a:t>DOCUMENTATION</a:t>
            </a:r>
          </a:p>
          <a:p>
            <a:pPr marL="0" indent="0">
              <a:lnSpc>
                <a:spcPct val="170000"/>
              </a:lnSpc>
              <a:buNone/>
            </a:pPr>
            <a:r>
              <a:rPr lang="en-US" sz="2600" dirty="0">
                <a:latin typeface="Times New Roman" panose="02020603050405020304" pitchFamily="18" charset="0"/>
                <a:cs typeface="Times New Roman" panose="02020603050405020304" pitchFamily="18" charset="0"/>
              </a:rPr>
              <a:t>It is result from the installation process, user guides provides the information of how the use the system and its flow.</a:t>
            </a:r>
          </a:p>
          <a:p>
            <a:endParaRPr lang="en-IN" dirty="0"/>
          </a:p>
        </p:txBody>
      </p:sp>
    </p:spTree>
    <p:extLst>
      <p:ext uri="{BB962C8B-B14F-4D97-AF65-F5344CB8AC3E}">
        <p14:creationId xmlns:p14="http://schemas.microsoft.com/office/powerpoint/2010/main" val="6443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4881"/>
          </a:xfrm>
        </p:spPr>
        <p:txBody>
          <a:bodyPr>
            <a:normAutofit/>
          </a:bodyPr>
          <a:lstStyle/>
          <a:p>
            <a:r>
              <a:rPr lang="en-GB"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05217" y="1943100"/>
            <a:ext cx="10645255" cy="4539588"/>
          </a:xfrm>
        </p:spPr>
        <p:txBody>
          <a:bodyPr anchor="t">
            <a:noAutofit/>
          </a:bodyPr>
          <a:lstStyle/>
          <a:p>
            <a:pPr>
              <a:lnSpc>
                <a:spcPct val="150000"/>
              </a:lnSpc>
              <a:buNone/>
            </a:pPr>
            <a:r>
              <a:rPr lang="en-IN" sz="2400" dirty="0"/>
              <a:t>• </a:t>
            </a:r>
            <a:r>
              <a:rPr lang="en-IN" sz="2400" dirty="0">
                <a:latin typeface="Times New Roman" panose="02020603050405020304" pitchFamily="18" charset="0"/>
                <a:cs typeface="Times New Roman" panose="02020603050405020304" pitchFamily="18" charset="0"/>
              </a:rPr>
              <a:t>There are main types of paddy diseases such as Bacterial disease , Fungal disease, and Miscellaneous diseases.</a:t>
            </a:r>
          </a:p>
          <a:p>
            <a:pPr>
              <a:lnSpc>
                <a:spcPct val="150000"/>
              </a:lnSpc>
            </a:pPr>
            <a:r>
              <a:rPr lang="en-IN" sz="2400" dirty="0">
                <a:latin typeface="Times New Roman" panose="02020603050405020304" pitchFamily="18" charset="0"/>
                <a:cs typeface="Times New Roman" panose="02020603050405020304" pitchFamily="18" charset="0"/>
              </a:rPr>
              <a:t> These include subcategories like Bacterial blight, Bacterial leaf streak, Brown spot, Leaf smut, Panicle blight, Bronzing etc.</a:t>
            </a:r>
          </a:p>
          <a:p>
            <a:pPr>
              <a:lnSpc>
                <a:spcPct val="150000"/>
              </a:lnSpc>
              <a:buNone/>
            </a:pPr>
            <a:r>
              <a:rPr lang="en-IN" sz="2400" dirty="0">
                <a:latin typeface="Times New Roman" panose="02020603050405020304" pitchFamily="18" charset="0"/>
                <a:cs typeface="Times New Roman" panose="02020603050405020304" pitchFamily="18" charset="0"/>
              </a:rPr>
              <a:t>• Bacterial leaf curse (BLB) and Brown spot are currently genuine infections in rice.</a:t>
            </a:r>
          </a:p>
          <a:p>
            <a:pPr>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19BB3-FD38-17EB-371F-E28CF5724321}"/>
              </a:ext>
            </a:extLst>
          </p:cNvPr>
          <p:cNvSpPr>
            <a:spLocks noGrp="1"/>
          </p:cNvSpPr>
          <p:nvPr>
            <p:ph idx="1"/>
          </p:nvPr>
        </p:nvSpPr>
        <p:spPr>
          <a:xfrm>
            <a:off x="781050" y="1425575"/>
            <a:ext cx="10515600" cy="4351338"/>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TRAINING AND SUPPORT</a:t>
            </a:r>
          </a:p>
          <a:p>
            <a:pPr marL="0" indent="0">
              <a:lnSpc>
                <a:spcPct val="150000"/>
              </a:lnSpc>
              <a:buNone/>
            </a:pPr>
            <a:r>
              <a:rPr lang="en-US" sz="2400" dirty="0">
                <a:latin typeface="Times New Roman" panose="02020603050405020304" pitchFamily="18" charset="0"/>
                <a:cs typeface="Times New Roman" panose="02020603050405020304" pitchFamily="18" charset="0"/>
              </a:rPr>
              <a:t>Training plan is a strategy for training user so they quickly learn to the new system. The development of the training plan probably began earlier in the project.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129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3"/>
            <a:ext cx="10515600" cy="1458676"/>
          </a:xfrm>
        </p:spPr>
        <p:txBody>
          <a:bodyPr/>
          <a:lstStyle/>
          <a:p>
            <a:r>
              <a:rPr lang="en-GB" b="1" dirty="0"/>
              <a:t>Timeline of Project</a:t>
            </a:r>
          </a:p>
        </p:txBody>
      </p:sp>
      <p:pic>
        <p:nvPicPr>
          <p:cNvPr id="6" name="Content Placeholder 5" descr="WhatsApp Image 2024-01-05 at 2.06.00 PM.jpeg"/>
          <p:cNvPicPr>
            <a:picLocks noGrp="1" noChangeAspect="1"/>
          </p:cNvPicPr>
          <p:nvPr>
            <p:ph idx="1"/>
          </p:nvPr>
        </p:nvPicPr>
        <p:blipFill>
          <a:blip r:embed="rId2"/>
          <a:stretch>
            <a:fillRect/>
          </a:stretch>
        </p:blipFill>
        <p:spPr>
          <a:xfrm>
            <a:off x="1" y="1303425"/>
            <a:ext cx="11471846" cy="4031369"/>
          </a:xfrm>
        </p:spPr>
      </p:pic>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r>
              <a:rPr lang="en-GB" b="1" dirty="0"/>
              <a:t>Outcomes / Results Obtained</a:t>
            </a:r>
          </a:p>
        </p:txBody>
      </p:sp>
      <p:pic>
        <p:nvPicPr>
          <p:cNvPr id="4" name="Picture 4">
            <a:extLst>
              <a:ext uri="{FF2B5EF4-FFF2-40B4-BE49-F238E27FC236}">
                <a16:creationId xmlns:a16="http://schemas.microsoft.com/office/drawing/2014/main" id="{8EE11432-82BD-722D-D651-75F6E62F3C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4408"/>
          <a:stretch>
            <a:fillRect/>
          </a:stretch>
        </p:blipFill>
        <p:spPr bwMode="auto">
          <a:xfrm>
            <a:off x="805217" y="1296537"/>
            <a:ext cx="10454185" cy="457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14650"/>
          </a:xfrm>
        </p:spPr>
        <p:txBody>
          <a:bodyPr/>
          <a:lstStyle/>
          <a:p>
            <a:r>
              <a:rPr lang="en-GB" b="1" dirty="0"/>
              <a:t>Outcomes / Results Obtained</a:t>
            </a:r>
          </a:p>
        </p:txBody>
      </p:sp>
      <p:pic>
        <p:nvPicPr>
          <p:cNvPr id="4" name="Picture 7">
            <a:extLst>
              <a:ext uri="{FF2B5EF4-FFF2-40B4-BE49-F238E27FC236}">
                <a16:creationId xmlns:a16="http://schemas.microsoft.com/office/drawing/2014/main" id="{91C44FB6-A399-239C-B443-67CA83013B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4810"/>
          <a:stretch>
            <a:fillRect/>
          </a:stretch>
        </p:blipFill>
        <p:spPr bwMode="auto">
          <a:xfrm>
            <a:off x="204716" y="1050878"/>
            <a:ext cx="11095629" cy="457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r>
              <a:rPr lang="en-GB" b="1" dirty="0"/>
              <a:t>Outcomes / Results Obtained</a:t>
            </a:r>
          </a:p>
        </p:txBody>
      </p:sp>
      <p:pic>
        <p:nvPicPr>
          <p:cNvPr id="4" name="Picture 7">
            <a:extLst>
              <a:ext uri="{FF2B5EF4-FFF2-40B4-BE49-F238E27FC236}">
                <a16:creationId xmlns:a16="http://schemas.microsoft.com/office/drawing/2014/main" id="{91C44FB6-A399-239C-B443-67CA83013B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4810"/>
          <a:stretch>
            <a:fillRect/>
          </a:stretch>
        </p:blipFill>
        <p:spPr bwMode="auto">
          <a:xfrm>
            <a:off x="368491" y="1351128"/>
            <a:ext cx="11491414" cy="453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lstStyle/>
          <a:p>
            <a:r>
              <a:rPr lang="en-GB" b="1" dirty="0"/>
              <a:t>Outcomes / Results Obtained</a:t>
            </a:r>
          </a:p>
        </p:txBody>
      </p:sp>
      <p:pic>
        <p:nvPicPr>
          <p:cNvPr id="4" name="Picture 19">
            <a:extLst>
              <a:ext uri="{FF2B5EF4-FFF2-40B4-BE49-F238E27FC236}">
                <a16:creationId xmlns:a16="http://schemas.microsoft.com/office/drawing/2014/main" id="{D174462D-9786-2C71-507D-1F5F97B58E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7097"/>
          <a:stretch>
            <a:fillRect/>
          </a:stretch>
        </p:blipFill>
        <p:spPr bwMode="auto">
          <a:xfrm>
            <a:off x="491318" y="1351128"/>
            <a:ext cx="10836323" cy="445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lstStyle/>
          <a:p>
            <a:r>
              <a:rPr lang="en-GB" b="1" dirty="0"/>
              <a:t>Outcomes / Results Obtained</a:t>
            </a:r>
          </a:p>
        </p:txBody>
      </p:sp>
      <p:pic>
        <p:nvPicPr>
          <p:cNvPr id="4" name="Picture 22">
            <a:extLst>
              <a:ext uri="{FF2B5EF4-FFF2-40B4-BE49-F238E27FC236}">
                <a16:creationId xmlns:a16="http://schemas.microsoft.com/office/drawing/2014/main" id="{269A2A75-F055-A356-6419-7E03392746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3540" b="17134"/>
          <a:stretch>
            <a:fillRect/>
          </a:stretch>
        </p:blipFill>
        <p:spPr bwMode="auto">
          <a:xfrm>
            <a:off x="859809" y="1378424"/>
            <a:ext cx="9812740" cy="446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GB" b="1" dirty="0"/>
              <a:t>Outcomes / Results Obtained</a:t>
            </a:r>
          </a:p>
        </p:txBody>
      </p:sp>
      <p:pic>
        <p:nvPicPr>
          <p:cNvPr id="4" name="Picture 25">
            <a:extLst>
              <a:ext uri="{FF2B5EF4-FFF2-40B4-BE49-F238E27FC236}">
                <a16:creationId xmlns:a16="http://schemas.microsoft.com/office/drawing/2014/main" id="{968F9F3A-314F-CA12-2891-91243B7F9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3465" b="23152"/>
          <a:stretch>
            <a:fillRect/>
          </a:stretch>
        </p:blipFill>
        <p:spPr bwMode="auto">
          <a:xfrm>
            <a:off x="532263" y="1173707"/>
            <a:ext cx="10467833" cy="4544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lstStyle/>
          <a:p>
            <a:r>
              <a:rPr lang="en-GB" b="1" dirty="0"/>
              <a:t>Outcomes / Results Obtained</a:t>
            </a:r>
          </a:p>
        </p:txBody>
      </p:sp>
      <p:pic>
        <p:nvPicPr>
          <p:cNvPr id="4" name="Picture 28">
            <a:extLst>
              <a:ext uri="{FF2B5EF4-FFF2-40B4-BE49-F238E27FC236}">
                <a16:creationId xmlns:a16="http://schemas.microsoft.com/office/drawing/2014/main" id="{647C5C07-9E23-E3BD-E766-31224F367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1423"/>
          <a:stretch>
            <a:fillRect/>
          </a:stretch>
        </p:blipFill>
        <p:spPr bwMode="auto">
          <a:xfrm>
            <a:off x="655093" y="1323833"/>
            <a:ext cx="10072047" cy="417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lstStyle/>
          <a:p>
            <a:r>
              <a:rPr lang="en-GB" b="1" dirty="0"/>
              <a:t>Outcomes / Results Obtained</a:t>
            </a:r>
          </a:p>
        </p:txBody>
      </p:sp>
      <p:pic>
        <p:nvPicPr>
          <p:cNvPr id="4" name="Picture 31">
            <a:extLst>
              <a:ext uri="{FF2B5EF4-FFF2-40B4-BE49-F238E27FC236}">
                <a16:creationId xmlns:a16="http://schemas.microsoft.com/office/drawing/2014/main" id="{C3D025FA-2EF3-CDF7-B498-87F7B696FD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3143"/>
          <a:stretch>
            <a:fillRect/>
          </a:stretch>
        </p:blipFill>
        <p:spPr bwMode="auto">
          <a:xfrm>
            <a:off x="846161" y="1446663"/>
            <a:ext cx="9812740" cy="429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92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716" y="963385"/>
            <a:ext cx="10534934" cy="4372655"/>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Ignorance of appropriate administration to redress paddy plant leaf disease ,    paddy production is being decreased as of late, to overcome this, appropriate and quick Recognition measures are required for the diagnosis of paddy leaf disease</a:t>
            </a:r>
            <a:endParaRPr lang="en-IN" sz="2400" dirty="0"/>
          </a:p>
          <a:p>
            <a:pPr>
              <a:lnSpc>
                <a:spcPct val="150000"/>
              </a:lnSpc>
              <a:buNone/>
            </a:pPr>
            <a:r>
              <a:rPr lang="en-IN" sz="2400" dirty="0"/>
              <a:t>• </a:t>
            </a:r>
            <a:r>
              <a:rPr lang="en-IN" sz="2400" dirty="0">
                <a:latin typeface="Times New Roman" panose="02020603050405020304" pitchFamily="18" charset="0"/>
                <a:cs typeface="Times New Roman" panose="02020603050405020304" pitchFamily="18" charset="0"/>
              </a:rPr>
              <a:t>This work mainly focuses on the five most common paddy leaf diseases named Brown spot, Healthy leaf , Leaf blast, Bacterial blight, Leaf smut.</a:t>
            </a:r>
          </a:p>
          <a:p>
            <a:pPr>
              <a:lnSpc>
                <a:spcPct val="150000"/>
              </a:lnSpc>
              <a:buNone/>
            </a:pPr>
            <a:r>
              <a:rPr lang="en-IN" sz="2400" dirty="0">
                <a:latin typeface="Times New Roman" panose="02020603050405020304" pitchFamily="18" charset="0"/>
                <a:cs typeface="Times New Roman" panose="02020603050405020304" pitchFamily="18" charset="0"/>
              </a:rPr>
              <a:t>• Like all the sectors there is no shortage of AI contributions in the agriculture sector.</a:t>
            </a:r>
          </a:p>
          <a:p>
            <a:pPr marL="0" indent="0">
              <a:buNone/>
            </a:pPr>
            <a:endParaRPr lang="en-GB" sz="2400" dirty="0"/>
          </a:p>
          <a:p>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GB" b="1" dirty="0"/>
              <a:t>Outcomes / Results Obtained</a:t>
            </a:r>
          </a:p>
        </p:txBody>
      </p:sp>
      <p:pic>
        <p:nvPicPr>
          <p:cNvPr id="4" name="Picture 34">
            <a:extLst>
              <a:ext uri="{FF2B5EF4-FFF2-40B4-BE49-F238E27FC236}">
                <a16:creationId xmlns:a16="http://schemas.microsoft.com/office/drawing/2014/main" id="{22C2AB5F-225A-2CD3-00DF-58D3597A2A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2828"/>
          <a:stretch>
            <a:fillRect/>
          </a:stretch>
        </p:blipFill>
        <p:spPr bwMode="auto">
          <a:xfrm>
            <a:off x="614149" y="1241947"/>
            <a:ext cx="10631606" cy="450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365"/>
            <a:ext cx="10515600" cy="1078172"/>
          </a:xfrm>
        </p:spPr>
        <p:txBody>
          <a:bodyPr/>
          <a:lstStyle/>
          <a:p>
            <a:r>
              <a:rPr lang="en-GB" b="1" dirty="0"/>
              <a:t>Outcomes / Results Obtained</a:t>
            </a:r>
          </a:p>
        </p:txBody>
      </p:sp>
      <p:pic>
        <p:nvPicPr>
          <p:cNvPr id="4" name="Picture 37">
            <a:extLst>
              <a:ext uri="{FF2B5EF4-FFF2-40B4-BE49-F238E27FC236}">
                <a16:creationId xmlns:a16="http://schemas.microsoft.com/office/drawing/2014/main" id="{F5385389-444E-0083-4B14-58454F2E8C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7699"/>
          <a:stretch>
            <a:fillRect/>
          </a:stretch>
        </p:blipFill>
        <p:spPr bwMode="auto">
          <a:xfrm>
            <a:off x="464024" y="1214651"/>
            <a:ext cx="10713491" cy="457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28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763"/>
          </a:xfrm>
        </p:spPr>
        <p:txBody>
          <a:bodyPr/>
          <a:lstStyle/>
          <a:p>
            <a:r>
              <a:rPr lang="en-GB" b="1" dirty="0"/>
              <a:t>Conclusion</a:t>
            </a:r>
          </a:p>
        </p:txBody>
      </p:sp>
      <p:sp>
        <p:nvSpPr>
          <p:cNvPr id="3" name="Content Placeholder 2"/>
          <p:cNvSpPr>
            <a:spLocks noGrp="1"/>
          </p:cNvSpPr>
          <p:nvPr>
            <p:ph idx="1"/>
          </p:nvPr>
        </p:nvSpPr>
        <p:spPr>
          <a:xfrm>
            <a:off x="838200" y="900752"/>
            <a:ext cx="10515600" cy="5276211"/>
          </a:xfrm>
        </p:spPr>
        <p:txBody>
          <a:bodyPr>
            <a:normAutofit/>
          </a:bodyPr>
          <a:lstStyle/>
          <a:p>
            <a:pPr>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An image processing based solution is proposed and evaluated in this project for the detection and classification of rice leaf diseases. </a:t>
            </a:r>
          </a:p>
          <a:p>
            <a:pPr>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proposed approach is composed of mainly three steps. </a:t>
            </a:r>
          </a:p>
          <a:p>
            <a:pPr>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the first step image segmentation is performed using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convolutional</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neural network technique.</a:t>
            </a:r>
          </a:p>
          <a:p>
            <a:pPr>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the second step affected places are found.</a:t>
            </a:r>
          </a:p>
          <a:p>
            <a:pPr>
              <a:lnSpc>
                <a:spcPct val="150000"/>
              </a:lnSpc>
            </a:pPr>
            <a:endParaRPr lang="en-GB" sz="2400" dirty="0">
              <a:latin typeface="Times New Roman" panose="02020603050405020304" pitchFamily="18" charset="0"/>
              <a:cs typeface="Times New Roman" panose="02020603050405020304" pitchFamily="18" charset="0"/>
            </a:endParaRPr>
          </a:p>
          <a:p>
            <a:endParaRPr lang="en-GB" sz="2400" dirty="0"/>
          </a:p>
        </p:txBody>
      </p:sp>
    </p:spTree>
    <p:extLst>
      <p:ext uri="{BB962C8B-B14F-4D97-AF65-F5344CB8AC3E}">
        <p14:creationId xmlns:p14="http://schemas.microsoft.com/office/powerpoint/2010/main" val="2238571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98809-C2E5-66D6-1B71-D10B2D4E17C3}"/>
              </a:ext>
            </a:extLst>
          </p:cNvPr>
          <p:cNvSpPr>
            <a:spLocks noGrp="1"/>
          </p:cNvSpPr>
          <p:nvPr>
            <p:ph idx="1"/>
          </p:nvPr>
        </p:nvSpPr>
        <p:spPr>
          <a:xfrm>
            <a:off x="617764" y="600983"/>
            <a:ext cx="10515600" cy="4351338"/>
          </a:xfrm>
        </p:spPr>
        <p:txBody>
          <a:bodyPr/>
          <a:lstStyle/>
          <a:p>
            <a:pPr>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 project will support Indian Farmers to do smart farming which helps to take time to time decisions which also save time and reduces loss of plant due to diseases.</a:t>
            </a:r>
          </a:p>
          <a:p>
            <a:pPr>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leading objective our project is to enhance the value of rice leaf disease detection. In the third step training and classification are performed</a:t>
            </a:r>
          </a:p>
          <a:p>
            <a:endParaRPr lang="en-IN" dirty="0"/>
          </a:p>
        </p:txBody>
      </p:sp>
    </p:spTree>
    <p:extLst>
      <p:ext uri="{BB962C8B-B14F-4D97-AF65-F5344CB8AC3E}">
        <p14:creationId xmlns:p14="http://schemas.microsoft.com/office/powerpoint/2010/main" val="3422359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1869742" y="6131243"/>
            <a:ext cx="9484057" cy="45719"/>
          </a:xfrm>
        </p:spPr>
        <p:txBody>
          <a:bodyPr>
            <a:normAutofit fontScale="25000" lnSpcReduction="20000"/>
          </a:bodyPr>
          <a:lstStyle/>
          <a:p>
            <a:endParaRPr lang="en-GB" dirty="0"/>
          </a:p>
        </p:txBody>
      </p:sp>
      <p:sp>
        <p:nvSpPr>
          <p:cNvPr id="4" name="Rectangle 3"/>
          <p:cNvSpPr/>
          <p:nvPr/>
        </p:nvSpPr>
        <p:spPr>
          <a:xfrm>
            <a:off x="802171" y="1591304"/>
            <a:ext cx="10686196" cy="3139321"/>
          </a:xfrm>
          <a:prstGeom prst="rect">
            <a:avLst/>
          </a:prstGeom>
        </p:spPr>
        <p:txBody>
          <a:bodyPr wrap="square">
            <a:spAutoFit/>
          </a:bodyPr>
          <a:lstStyle/>
          <a:p>
            <a:pPr lvl="0">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Matthew Macdonald, Robert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Standefer</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Complete Reference”, February 21, 2002, PAPERBACK, McGraw-Hill Osborne Media.</a:t>
            </a:r>
          </a:p>
          <a:p>
            <a:pPr lvl="0">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Greg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Buczek</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“Master the python programming language”, December 13, 2001, PAPERBACK, McGraw-Hill Osborne Media.</a:t>
            </a:r>
          </a:p>
          <a:p>
            <a:pPr lvl="0">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Scott Mitchell, Donny Mack, Stephen Walther, Doug Seven, Bill Anders, “Tips, Tutorials and Code”, August 23, 2001, Book and CD-ROM edition,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Sams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90B6E-D1EE-CC24-C785-060C5BA77889}"/>
              </a:ext>
            </a:extLst>
          </p:cNvPr>
          <p:cNvSpPr>
            <a:spLocks noGrp="1"/>
          </p:cNvSpPr>
          <p:nvPr>
            <p:ph idx="1"/>
          </p:nvPr>
        </p:nvSpPr>
        <p:spPr>
          <a:xfrm>
            <a:off x="838200" y="595993"/>
            <a:ext cx="10515600" cy="5580970"/>
          </a:xfrm>
        </p:spPr>
        <p:txBody>
          <a:bodyPr>
            <a:normAutofit/>
          </a:bodyPr>
          <a:lstStyle/>
          <a:p>
            <a:pPr marL="0" lvl="0" indent="0">
              <a:lnSpc>
                <a:spcPct val="15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Danny Ryan, Tommy Ryan, “python image processing”, August 23, 2019, Book and CD-ROM edition, Visual.</a:t>
            </a:r>
          </a:p>
          <a:p>
            <a:pPr marL="0" lvl="0" indent="0">
              <a:lnSpc>
                <a:spcPct val="15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Dave Mercer, “Complete python with neural network”, December 20, 2020, 2nd edition, McGraw-Hill Osborne Media.</a:t>
            </a:r>
          </a:p>
          <a:p>
            <a:pPr marL="0" lvl="0" indent="0">
              <a:lnSpc>
                <a:spcPct val="150000"/>
              </a:lnSpc>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Tyagi, R., Misra, D. And Yadav, R., 2023, April. Disease Prediction In Plants: Using New Era Technologies. In 2023 International Conference On Computational Intelligence, Communication Technology And Networking (</a:t>
            </a:r>
            <a:r>
              <a:rPr lang="en-US" sz="2000" dirty="0" err="1">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Cictn</a:t>
            </a:r>
            <a:r>
              <a:rPr lang="en-US" sz="2000" dirty="0">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(Pp. 63-66). IEEE.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391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CEC32-F327-0BEA-3336-B0EEF42A2DA8}"/>
              </a:ext>
            </a:extLst>
          </p:cNvPr>
          <p:cNvSpPr>
            <a:spLocks noGrp="1"/>
          </p:cNvSpPr>
          <p:nvPr>
            <p:ph idx="1"/>
          </p:nvPr>
        </p:nvSpPr>
        <p:spPr>
          <a:xfrm>
            <a:off x="416378" y="187779"/>
            <a:ext cx="10858502" cy="5540148"/>
          </a:xfrm>
        </p:spPr>
        <p:txBody>
          <a:bodyPr>
            <a:normAutofit/>
          </a:bodyPr>
          <a:lstStyle/>
          <a:p>
            <a:pPr marL="0" lvl="0" indent="0" algn="just">
              <a:lnSpc>
                <a:spcPct val="120000"/>
              </a:lnSpc>
              <a:buNone/>
            </a:pPr>
            <a:r>
              <a:rPr lang="en-US" sz="2200" b="1" dirty="0">
                <a:solidFill>
                  <a:srgbClr val="222222"/>
                </a:solidFill>
                <a:effectLst/>
                <a:latin typeface="Times New Roman" panose="02020603050405020304" pitchFamily="18" charset="0"/>
                <a:ea typeface="Times New Roman" panose="02020603050405020304" pitchFamily="18" charset="0"/>
              </a:rPr>
              <a:t>7</a:t>
            </a:r>
            <a:r>
              <a:rPr lang="en-US" sz="2200" dirty="0">
                <a:solidFill>
                  <a:srgbClr val="222222"/>
                </a:solidFill>
                <a:effectLst/>
                <a:latin typeface="Times New Roman" panose="02020603050405020304" pitchFamily="18" charset="0"/>
                <a:ea typeface="Times New Roman" panose="02020603050405020304" pitchFamily="18" charset="0"/>
              </a:rPr>
              <a:t>. </a:t>
            </a:r>
            <a:r>
              <a:rPr lang="en-US" sz="2200" dirty="0" err="1">
                <a:solidFill>
                  <a:srgbClr val="222222"/>
                </a:solidFill>
                <a:effectLst/>
                <a:latin typeface="Times New Roman" panose="02020603050405020304" pitchFamily="18" charset="0"/>
                <a:ea typeface="Times New Roman" panose="02020603050405020304" pitchFamily="18" charset="0"/>
              </a:rPr>
              <a:t>Gollapudi</a:t>
            </a:r>
            <a:r>
              <a:rPr lang="en-US" sz="2200" dirty="0">
                <a:solidFill>
                  <a:srgbClr val="222222"/>
                </a:solidFill>
                <a:effectLst/>
                <a:latin typeface="Times New Roman" panose="02020603050405020304" pitchFamily="18" charset="0"/>
                <a:ea typeface="Times New Roman" panose="02020603050405020304" pitchFamily="18" charset="0"/>
              </a:rPr>
              <a:t> K, </a:t>
            </a:r>
            <a:r>
              <a:rPr lang="en-US" sz="2200" dirty="0" err="1">
                <a:solidFill>
                  <a:srgbClr val="222222"/>
                </a:solidFill>
                <a:effectLst/>
                <a:latin typeface="Times New Roman" panose="02020603050405020304" pitchFamily="18" charset="0"/>
                <a:ea typeface="Times New Roman" panose="02020603050405020304" pitchFamily="18" charset="0"/>
              </a:rPr>
              <a:t>Varigonda</a:t>
            </a:r>
            <a:r>
              <a:rPr lang="en-US" sz="2200" dirty="0">
                <a:solidFill>
                  <a:srgbClr val="222222"/>
                </a:solidFill>
                <a:effectLst/>
                <a:latin typeface="Times New Roman" panose="02020603050405020304" pitchFamily="18" charset="0"/>
                <a:ea typeface="Times New Roman" panose="02020603050405020304" pitchFamily="18" charset="0"/>
              </a:rPr>
              <a:t> P, </a:t>
            </a:r>
            <a:r>
              <a:rPr lang="en-US" sz="2200" dirty="0" err="1">
                <a:solidFill>
                  <a:srgbClr val="222222"/>
                </a:solidFill>
                <a:effectLst/>
                <a:latin typeface="Times New Roman" panose="02020603050405020304" pitchFamily="18" charset="0"/>
                <a:ea typeface="Times New Roman" panose="02020603050405020304" pitchFamily="18" charset="0"/>
              </a:rPr>
              <a:t>Jancy</a:t>
            </a:r>
            <a:r>
              <a:rPr lang="en-US" sz="2200" dirty="0">
                <a:solidFill>
                  <a:srgbClr val="222222"/>
                </a:solidFill>
                <a:effectLst/>
                <a:latin typeface="Times New Roman" panose="02020603050405020304" pitchFamily="18" charset="0"/>
                <a:ea typeface="Times New Roman" panose="02020603050405020304" pitchFamily="18" charset="0"/>
              </a:rPr>
              <a:t> S, </a:t>
            </a:r>
            <a:r>
              <a:rPr lang="en-US" sz="2200" dirty="0" err="1">
                <a:solidFill>
                  <a:srgbClr val="222222"/>
                </a:solidFill>
                <a:effectLst/>
                <a:latin typeface="Times New Roman" panose="02020603050405020304" pitchFamily="18" charset="0"/>
                <a:ea typeface="Times New Roman" panose="02020603050405020304" pitchFamily="18" charset="0"/>
              </a:rPr>
              <a:t>PushpaLatha</a:t>
            </a:r>
            <a:r>
              <a:rPr lang="en-US" sz="2200" dirty="0">
                <a:solidFill>
                  <a:srgbClr val="222222"/>
                </a:solidFill>
                <a:effectLst/>
                <a:latin typeface="Times New Roman" panose="02020603050405020304" pitchFamily="18" charset="0"/>
                <a:ea typeface="Times New Roman" panose="02020603050405020304" pitchFamily="18" charset="0"/>
              </a:rPr>
              <a:t> S, Helen S. Detection of Plant Disease Using Machine Learning and Deep Learning Algorithms. In2023 Eighth International Conference on Science Technology Engineering and Mathematics (ICONSTEM) 2023 Apr 6 (pp. 1-9). IEEE.</a:t>
            </a:r>
            <a:endParaRPr lang="en-IN" sz="2200" dirty="0">
              <a:effectLst/>
              <a:latin typeface="Times New Roman" panose="02020603050405020304" pitchFamily="18" charset="0"/>
              <a:ea typeface="Times New Roman" panose="02020603050405020304" pitchFamily="18" charset="0"/>
            </a:endParaRPr>
          </a:p>
          <a:p>
            <a:pPr marL="0" lvl="0" indent="0" algn="just">
              <a:lnSpc>
                <a:spcPct val="120000"/>
              </a:lnSpc>
              <a:buNone/>
            </a:pPr>
            <a:r>
              <a:rPr lang="en-US" sz="2200" b="1" dirty="0">
                <a:solidFill>
                  <a:srgbClr val="222222"/>
                </a:solidFill>
                <a:effectLst/>
                <a:latin typeface="Times New Roman" panose="02020603050405020304" pitchFamily="18" charset="0"/>
                <a:ea typeface="Times New Roman" panose="02020603050405020304" pitchFamily="18" charset="0"/>
              </a:rPr>
              <a:t>8</a:t>
            </a:r>
            <a:r>
              <a:rPr lang="en-US" sz="2200" dirty="0">
                <a:solidFill>
                  <a:srgbClr val="222222"/>
                </a:solidFill>
                <a:effectLst/>
                <a:latin typeface="Times New Roman" panose="02020603050405020304" pitchFamily="18" charset="0"/>
                <a:ea typeface="Times New Roman" panose="02020603050405020304" pitchFamily="18" charset="0"/>
              </a:rPr>
              <a:t>. Rashmi N, Shetty C. A machine learning technique for identification of plant diseases in leaves. In2021 6th international conference on inventive computation technologies (ICICT) 2021 Jan 20 (pp. 481-484). IEEE.</a:t>
            </a:r>
            <a:endParaRPr lang="en-IN" sz="2200" dirty="0">
              <a:effectLst/>
              <a:latin typeface="Times New Roman" panose="02020603050405020304" pitchFamily="18" charset="0"/>
              <a:ea typeface="Times New Roman" panose="02020603050405020304" pitchFamily="18" charset="0"/>
            </a:endParaRPr>
          </a:p>
          <a:p>
            <a:pPr marL="0" lvl="0" indent="0" algn="just">
              <a:lnSpc>
                <a:spcPct val="120000"/>
              </a:lnSpc>
              <a:buNone/>
            </a:pPr>
            <a:r>
              <a:rPr lang="en-US" sz="2200" b="1" dirty="0">
                <a:solidFill>
                  <a:srgbClr val="222222"/>
                </a:solidFill>
                <a:effectLst/>
                <a:latin typeface="Times New Roman" panose="02020603050405020304" pitchFamily="18" charset="0"/>
                <a:ea typeface="Times New Roman" panose="02020603050405020304" pitchFamily="18" charset="0"/>
              </a:rPr>
              <a:t>9. </a:t>
            </a:r>
            <a:r>
              <a:rPr lang="en-US" sz="2200" dirty="0" err="1">
                <a:solidFill>
                  <a:srgbClr val="222222"/>
                </a:solidFill>
                <a:effectLst/>
                <a:latin typeface="Times New Roman" panose="02020603050405020304" pitchFamily="18" charset="0"/>
                <a:ea typeface="Times New Roman" panose="02020603050405020304" pitchFamily="18" charset="0"/>
              </a:rPr>
              <a:t>Appalanaidu</a:t>
            </a:r>
            <a:r>
              <a:rPr lang="en-US" sz="2200" dirty="0">
                <a:solidFill>
                  <a:srgbClr val="222222"/>
                </a:solidFill>
                <a:effectLst/>
                <a:latin typeface="Times New Roman" panose="02020603050405020304" pitchFamily="18" charset="0"/>
                <a:ea typeface="Times New Roman" panose="02020603050405020304" pitchFamily="18" charset="0"/>
              </a:rPr>
              <a:t> MV, </a:t>
            </a:r>
            <a:r>
              <a:rPr lang="en-US" sz="2200" dirty="0" err="1">
                <a:solidFill>
                  <a:srgbClr val="222222"/>
                </a:solidFill>
                <a:effectLst/>
                <a:latin typeface="Times New Roman" panose="02020603050405020304" pitchFamily="18" charset="0"/>
                <a:ea typeface="Times New Roman" panose="02020603050405020304" pitchFamily="18" charset="0"/>
              </a:rPr>
              <a:t>Kumaravelan</a:t>
            </a:r>
            <a:r>
              <a:rPr lang="en-US" sz="2200" dirty="0">
                <a:solidFill>
                  <a:srgbClr val="222222"/>
                </a:solidFill>
                <a:effectLst/>
                <a:latin typeface="Times New Roman" panose="02020603050405020304" pitchFamily="18" charset="0"/>
                <a:ea typeface="Times New Roman" panose="02020603050405020304" pitchFamily="18" charset="0"/>
              </a:rPr>
              <a:t> G. Plant leaf disease detection and classification using machine learning approaches: a review. Innovations in Computer Science and Engineering: Proceedings of 8th ICICSE. 2021:515-25.</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75202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25457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F58C6-EF1C-8DA5-0FD2-20BF0C654DEB}"/>
              </a:ext>
            </a:extLst>
          </p:cNvPr>
          <p:cNvSpPr>
            <a:spLocks noGrp="1"/>
          </p:cNvSpPr>
          <p:nvPr>
            <p:ph idx="1"/>
          </p:nvPr>
        </p:nvSpPr>
        <p:spPr>
          <a:xfrm>
            <a:off x="764722" y="690789"/>
            <a:ext cx="10515600" cy="4351338"/>
          </a:xfrm>
        </p:spPr>
        <p:txBody>
          <a:bodyPr>
            <a:normAutofit/>
          </a:bodyPr>
          <a:lstStyle/>
          <a:p>
            <a:pPr>
              <a:lnSpc>
                <a:spcPct val="150000"/>
              </a:lnSpc>
              <a:buNone/>
            </a:pPr>
            <a:r>
              <a:rPr lang="en-IN" sz="28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Technology as made it much easier to solve many problems in agriculture, plant disease is one of them.</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rPr>
              <a:t>The crop losses can be minimized if the diseases are corrected, detected and diagnosed if identified early, therefore many researchers have investigated automated rice disease detection based on pattern recognition and machine learning</a:t>
            </a:r>
            <a:endParaRPr lang="en-IN" sz="2600" dirty="0"/>
          </a:p>
        </p:txBody>
      </p:sp>
    </p:spTree>
    <p:extLst>
      <p:ext uri="{BB962C8B-B14F-4D97-AF65-F5344CB8AC3E}">
        <p14:creationId xmlns:p14="http://schemas.microsoft.com/office/powerpoint/2010/main" val="185785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548040"/>
            <a:ext cx="10515600" cy="4351338"/>
          </a:xfrm>
        </p:spPr>
        <p:txBody>
          <a:bodyPr>
            <a:normAutofit/>
          </a:bodyPr>
          <a:lstStyle/>
          <a:p>
            <a:pPr>
              <a:buSzPct val="139000"/>
            </a:pPr>
            <a:r>
              <a:rPr lang="en-IN" sz="2400" dirty="0">
                <a:latin typeface="Times New Roman" panose="02020603050405020304" pitchFamily="18" charset="0"/>
                <a:cs typeface="Times New Roman" panose="02020603050405020304" pitchFamily="18" charset="0"/>
              </a:rPr>
              <a:t>Title : Adapted approach for Rice leaf disease identification using Images . India , international journal of computer vision and image processing, 2018.</a:t>
            </a:r>
          </a:p>
          <a:p>
            <a:pPr>
              <a:buNone/>
            </a:pPr>
            <a:r>
              <a:rPr lang="en-IN" sz="2400" dirty="0">
                <a:latin typeface="Times New Roman" panose="02020603050405020304" pitchFamily="18" charset="0"/>
                <a:cs typeface="Times New Roman" panose="02020603050405020304" pitchFamily="18" charset="0"/>
              </a:rPr>
              <a:t>• Author :</a:t>
            </a:r>
            <a:r>
              <a:rPr lang="en-IN" sz="2400" dirty="0" err="1">
                <a:latin typeface="Times New Roman" panose="02020603050405020304" pitchFamily="18" charset="0"/>
                <a:cs typeface="Times New Roman" panose="02020603050405020304" pitchFamily="18" charset="0"/>
              </a:rPr>
              <a:t>Dubey</a:t>
            </a:r>
            <a:r>
              <a:rPr lang="en-IN" sz="2400" dirty="0">
                <a:latin typeface="Times New Roman" panose="02020603050405020304" pitchFamily="18" charset="0"/>
                <a:cs typeface="Times New Roman" panose="02020603050405020304" pitchFamily="18" charset="0"/>
              </a:rPr>
              <a:t> , S.R. &amp; </a:t>
            </a:r>
            <a:r>
              <a:rPr lang="en-IN" sz="2400" dirty="0" err="1">
                <a:latin typeface="Times New Roman" panose="02020603050405020304" pitchFamily="18" charset="0"/>
                <a:cs typeface="Times New Roman" panose="02020603050405020304" pitchFamily="18" charset="0"/>
              </a:rPr>
              <a:t>Jalal</a:t>
            </a:r>
            <a:r>
              <a:rPr lang="en-IN" sz="2400" dirty="0">
                <a:latin typeface="Times New Roman" panose="02020603050405020304" pitchFamily="18" charset="0"/>
                <a:cs typeface="Times New Roman" panose="02020603050405020304" pitchFamily="18" charset="0"/>
              </a:rPr>
              <a:t>. A. S.</a:t>
            </a:r>
          </a:p>
          <a:p>
            <a:pPr>
              <a:buNone/>
            </a:pPr>
            <a:r>
              <a:rPr lang="en-IN" sz="2400" dirty="0">
                <a:latin typeface="Times New Roman" panose="02020603050405020304" pitchFamily="18" charset="0"/>
                <a:cs typeface="Times New Roman" panose="02020603050405020304" pitchFamily="18" charset="0"/>
              </a:rPr>
              <a:t>• The authors presented the image processing based approach for rice leaf disease detection.</a:t>
            </a:r>
          </a:p>
          <a:p>
            <a:pPr>
              <a:buNone/>
            </a:pPr>
            <a:r>
              <a:rPr lang="en-IN" sz="2400" dirty="0">
                <a:latin typeface="Times New Roman" panose="02020603050405020304" pitchFamily="18" charset="0"/>
                <a:cs typeface="Times New Roman" panose="02020603050405020304" pitchFamily="18" charset="0"/>
              </a:rPr>
              <a:t>• First , read input image and transform it from RGB (Red , Green and Blue) to L*a*b(L* value indicates lightness , and a* and b* are chromaticity coordinates) colour space. </a:t>
            </a:r>
          </a:p>
          <a:p>
            <a:pPr>
              <a:buSzPct val="109000"/>
            </a:pPr>
            <a:r>
              <a:rPr lang="en-IN" sz="2400" dirty="0">
                <a:latin typeface="Times New Roman" panose="02020603050405020304" pitchFamily="18" charset="0"/>
                <a:cs typeface="Times New Roman" panose="02020603050405020304" pitchFamily="18" charset="0"/>
              </a:rPr>
              <a:t>Because the colour information in the L*a*b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space is stored in only two channels.</a:t>
            </a: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09" y="813261"/>
            <a:ext cx="10630469" cy="4811932"/>
          </a:xfrm>
        </p:spPr>
        <p:txBody>
          <a:bodyPr>
            <a:normAutofit fontScale="85000" lnSpcReduction="10000"/>
          </a:bodyPr>
          <a:lstStyle/>
          <a:p>
            <a:pPr>
              <a:lnSpc>
                <a:spcPct val="150000"/>
              </a:lnSpc>
              <a:buNone/>
            </a:pPr>
            <a:r>
              <a:rPr lang="en-IN" dirty="0"/>
              <a:t>• </a:t>
            </a:r>
            <a:r>
              <a:rPr lang="en-IN" dirty="0">
                <a:latin typeface="Times New Roman" panose="02020603050405020304" pitchFamily="18" charset="0"/>
                <a:cs typeface="Times New Roman" panose="02020603050405020304" pitchFamily="18" charset="0"/>
              </a:rPr>
              <a:t>Input images were partitioned into four segments using K-means cluster in this research, because the empirical observation it was found that using three or four clusters yield good segmentation results.</a:t>
            </a:r>
          </a:p>
          <a:p>
            <a:pPr>
              <a:lnSpc>
                <a:spcPct val="150000"/>
              </a:lnSpc>
              <a:buNone/>
            </a:pPr>
            <a:r>
              <a:rPr lang="en-IN" dirty="0">
                <a:latin typeface="Times New Roman" panose="02020603050405020304" pitchFamily="18" charset="0"/>
                <a:cs typeface="Times New Roman" panose="02020603050405020304" pitchFamily="18" charset="0"/>
              </a:rPr>
              <a:t>• GCH (Global and community health), CCV (Cutaneous collagenous vasculopathy), LBP (Local binary pattern) and CLBP were used for feature extraction.</a:t>
            </a:r>
          </a:p>
          <a:p>
            <a:pPr>
              <a:lnSpc>
                <a:spcPct val="150000"/>
              </a:lnSpc>
              <a:buNone/>
            </a:pPr>
            <a:r>
              <a:rPr lang="en-IN" dirty="0">
                <a:latin typeface="Times New Roman" panose="02020603050405020304" pitchFamily="18" charset="0"/>
                <a:cs typeface="Times New Roman" panose="02020603050405020304" pitchFamily="18" charset="0"/>
              </a:rPr>
              <a:t>• More accurate results could be taken using CLBP feature extraction technique.</a:t>
            </a:r>
          </a:p>
          <a:p>
            <a:pPr>
              <a:lnSpc>
                <a:spcPct val="150000"/>
              </a:lnSpc>
              <a:buNone/>
            </a:pPr>
            <a:r>
              <a:rPr lang="en-IN" dirty="0">
                <a:latin typeface="Times New Roman" panose="02020603050405020304" pitchFamily="18" charset="0"/>
                <a:cs typeface="Times New Roman" panose="02020603050405020304" pitchFamily="18" charset="0"/>
              </a:rPr>
              <a:t>• K-means clustering was used for segmentation</a:t>
            </a:r>
            <a:r>
              <a:rPr lang="en-IN" dirty="0"/>
              <a:t>.</a:t>
            </a:r>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28750"/>
            <a:ext cx="10515600" cy="4748213"/>
          </a:xfrm>
        </p:spPr>
        <p:txBody>
          <a:bodyPr>
            <a:normAutofit fontScale="62500" lnSpcReduction="20000"/>
          </a:bodyPr>
          <a:lstStyle/>
          <a:p>
            <a:pPr>
              <a:lnSpc>
                <a:spcPct val="170000"/>
              </a:lnSpc>
            </a:pPr>
            <a:r>
              <a:rPr lang="en-US" sz="3800" dirty="0">
                <a:latin typeface="Times New Roman" panose="02020603050405020304" pitchFamily="18" charset="0"/>
                <a:cs typeface="Times New Roman" panose="02020603050405020304" pitchFamily="18" charset="0"/>
              </a:rPr>
              <a:t>Methodology There are six phases in this methodology. Those are Image Acquisition, Image Preprocessing, Image Segmentation, Applying training dataset, Experimental results.</a:t>
            </a:r>
          </a:p>
          <a:p>
            <a:pPr marL="0" indent="0">
              <a:lnSpc>
                <a:spcPct val="170000"/>
              </a:lnSpc>
              <a:buNone/>
            </a:pPr>
            <a:r>
              <a:rPr lang="en-US" sz="3800" b="1" dirty="0">
                <a:latin typeface="Times New Roman" panose="02020603050405020304" pitchFamily="18" charset="0"/>
                <a:cs typeface="Times New Roman" panose="02020603050405020304" pitchFamily="18" charset="0"/>
              </a:rPr>
              <a:t>   Image Acquisition </a:t>
            </a:r>
          </a:p>
          <a:p>
            <a:pPr>
              <a:lnSpc>
                <a:spcPct val="170000"/>
              </a:lnSpc>
            </a:pPr>
            <a:r>
              <a:rPr lang="en-US" sz="3800" dirty="0">
                <a:latin typeface="Times New Roman" panose="02020603050405020304" pitchFamily="18" charset="0"/>
                <a:cs typeface="Times New Roman" panose="02020603050405020304" pitchFamily="18" charset="0"/>
              </a:rPr>
              <a:t>In this phase, the sample images are collected, which are required to train the classifier algorithm and build the classifier model. Yellowish or Reddish passion rice leaf variety was selected to take sample images.</a:t>
            </a:r>
          </a:p>
          <a:p>
            <a:pPr>
              <a:lnSpc>
                <a:spcPct val="170000"/>
              </a:lnSpc>
            </a:pPr>
            <a:r>
              <a:rPr lang="en-US" dirty="0"/>
              <a:t>.</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A5AB9-6EC7-01E2-BCB1-69BCF6DC51FA}"/>
              </a:ext>
            </a:extLst>
          </p:cNvPr>
          <p:cNvSpPr>
            <a:spLocks noGrp="1"/>
          </p:cNvSpPr>
          <p:nvPr>
            <p:ph idx="1"/>
          </p:nvPr>
        </p:nvSpPr>
        <p:spPr>
          <a:xfrm>
            <a:off x="683079" y="813254"/>
            <a:ext cx="10515600" cy="4351338"/>
          </a:xfrm>
        </p:spPr>
        <p:txBody>
          <a:bodyPr>
            <a:normAutofit fontScale="85000" lnSpcReduction="20000"/>
          </a:bodyPr>
          <a:lstStyle/>
          <a:p>
            <a:pPr algn="just">
              <a:lnSpc>
                <a:spcPct val="160000"/>
              </a:lnSpc>
            </a:pPr>
            <a:r>
              <a:rPr lang="en-US" sz="3100" dirty="0">
                <a:latin typeface="Times New Roman" panose="02020603050405020304" pitchFamily="18" charset="0"/>
                <a:cs typeface="Times New Roman" panose="02020603050405020304" pitchFamily="18" charset="0"/>
              </a:rPr>
              <a:t>Because the yellowish variety is widely cultivated in our site. Healthy and diseased passion rice leaf images were taken by using  mobile phone digital camera and used for both training and testing the classifier algorithm. Images were taken in different angles, under the different environmental and lighting conditions</a:t>
            </a:r>
          </a:p>
          <a:p>
            <a:pPr algn="just">
              <a:lnSpc>
                <a:spcPct val="170000"/>
              </a:lnSpc>
            </a:pPr>
            <a:r>
              <a:rPr lang="en-US" sz="3100" dirty="0">
                <a:latin typeface="Times New Roman" panose="02020603050405020304" pitchFamily="18" charset="0"/>
                <a:cs typeface="Times New Roman" panose="02020603050405020304" pitchFamily="18" charset="0"/>
              </a:rPr>
              <a:t>The standard JPG format was used to store these images. In this study, images were collected from farms in different regions. </a:t>
            </a:r>
          </a:p>
          <a:p>
            <a:endParaRPr lang="en-IN" dirty="0"/>
          </a:p>
        </p:txBody>
      </p:sp>
    </p:spTree>
    <p:extLst>
      <p:ext uri="{BB962C8B-B14F-4D97-AF65-F5344CB8AC3E}">
        <p14:creationId xmlns:p14="http://schemas.microsoft.com/office/powerpoint/2010/main" val="376311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94D2E-91A9-23C3-7F07-8402878E926A}"/>
              </a:ext>
            </a:extLst>
          </p:cNvPr>
          <p:cNvSpPr>
            <a:spLocks noGrp="1"/>
          </p:cNvSpPr>
          <p:nvPr>
            <p:ph idx="1"/>
          </p:nvPr>
        </p:nvSpPr>
        <p:spPr>
          <a:xfrm>
            <a:off x="748393" y="432707"/>
            <a:ext cx="10515600" cy="5356226"/>
          </a:xfrm>
        </p:spPr>
        <p:txBody>
          <a:bodyPr>
            <a:normAutofit fontScale="85000" lnSpcReduction="10000"/>
          </a:bodyPr>
          <a:lstStyle/>
          <a:p>
            <a:pPr marL="0" indent="0" algn="just">
              <a:lnSpc>
                <a:spcPct val="170000"/>
              </a:lnSpc>
              <a:buNone/>
            </a:pPr>
            <a:r>
              <a:rPr lang="en-US" sz="3200" dirty="0">
                <a:latin typeface="Times New Roman" panose="02020603050405020304" pitchFamily="18" charset="0"/>
                <a:cs typeface="Times New Roman" panose="02020603050405020304" pitchFamily="18" charset="0"/>
              </a:rPr>
              <a:t>Passion rice </a:t>
            </a:r>
            <a:r>
              <a:rPr lang="en-US" sz="3200" dirty="0" err="1">
                <a:latin typeface="Times New Roman" panose="02020603050405020304" pitchFamily="18" charset="0"/>
                <a:cs typeface="Times New Roman" panose="02020603050405020304" pitchFamily="18" charset="0"/>
              </a:rPr>
              <a:t>leafs</a:t>
            </a:r>
            <a:r>
              <a:rPr lang="en-US" sz="3200" dirty="0">
                <a:latin typeface="Times New Roman" panose="02020603050405020304" pitchFamily="18" charset="0"/>
                <a:cs typeface="Times New Roman" panose="02020603050405020304" pitchFamily="18" charset="0"/>
              </a:rPr>
              <a:t> infected by scab disease and woodiness virus that had been included in collected images. </a:t>
            </a:r>
            <a:endParaRPr lang="en-US" sz="3200" b="1" dirty="0">
              <a:latin typeface="Times New Roman" panose="02020603050405020304" pitchFamily="18" charset="0"/>
              <a:cs typeface="Times New Roman" panose="02020603050405020304" pitchFamily="18" charset="0"/>
            </a:endParaRPr>
          </a:p>
          <a:p>
            <a:pPr marL="0" indent="0" algn="just">
              <a:lnSpc>
                <a:spcPct val="170000"/>
              </a:lnSpc>
              <a:buNone/>
            </a:pPr>
            <a:r>
              <a:rPr lang="en-US" sz="3100" b="1" dirty="0">
                <a:latin typeface="Times New Roman" panose="02020603050405020304" pitchFamily="18" charset="0"/>
                <a:cs typeface="Times New Roman" panose="02020603050405020304" pitchFamily="18" charset="0"/>
              </a:rPr>
              <a:t>Image Preprocessing</a:t>
            </a:r>
            <a:r>
              <a:rPr lang="en-US" sz="3100" dirty="0">
                <a:latin typeface="Times New Roman" panose="02020603050405020304" pitchFamily="18" charset="0"/>
                <a:cs typeface="Times New Roman" panose="02020603050405020304" pitchFamily="18" charset="0"/>
              </a:rPr>
              <a:t> </a:t>
            </a:r>
          </a:p>
          <a:p>
            <a:pPr algn="just">
              <a:lnSpc>
                <a:spcPct val="170000"/>
              </a:lnSpc>
            </a:pPr>
            <a:r>
              <a:rPr lang="en-US" dirty="0">
                <a:latin typeface="Times New Roman" panose="02020603050405020304" pitchFamily="18" charset="0"/>
                <a:cs typeface="Times New Roman" panose="02020603050405020304" pitchFamily="18" charset="0"/>
              </a:rPr>
              <a:t>After the image acquisition, image processing was done for improving the image quality. </a:t>
            </a:r>
          </a:p>
          <a:p>
            <a:pPr algn="just">
              <a:lnSpc>
                <a:spcPct val="170000"/>
              </a:lnSpc>
            </a:pPr>
            <a:r>
              <a:rPr lang="en-US" dirty="0">
                <a:latin typeface="Times New Roman" panose="02020603050405020304" pitchFamily="18" charset="0"/>
                <a:cs typeface="Times New Roman" panose="02020603050405020304" pitchFamily="18" charset="0"/>
              </a:rPr>
              <a:t>All original passion rice leaf images were stored in one folder. Those images were named as we like our wish can take any value of numbers. Only horizontal images were rotated by 90 degrees and resized by 200x300 pixels.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432309"/>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326</TotalTime>
  <Words>1697</Words>
  <Application>Microsoft Office PowerPoint</Application>
  <PresentationFormat>Widescreen</PresentationFormat>
  <Paragraphs>112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Verdana</vt:lpstr>
      <vt:lpstr>Presidency University 45 Yrs</vt:lpstr>
      <vt:lpstr>PROJECT TITLE:An Effective Accuracy-Based Disease Prediction on Paddy Cultivation Using Machine Learning</vt:lpstr>
      <vt:lpstr>Introduction</vt:lpstr>
      <vt:lpstr>PowerPoint Presentation</vt:lpstr>
      <vt:lpstr>PowerPoint Presentation</vt:lpstr>
      <vt:lpstr>Literature Review</vt:lpstr>
      <vt:lpstr>PowerPoint Presentation</vt:lpstr>
      <vt:lpstr>Proposed Methodology</vt:lpstr>
      <vt:lpstr>PowerPoint Presentation</vt:lpstr>
      <vt:lpstr>PowerPoint Presentation</vt:lpstr>
      <vt:lpstr>PowerPoint Presentation</vt:lpstr>
      <vt:lpstr>PowerPoint Presentation</vt:lpstr>
      <vt:lpstr>Flow Chart</vt:lpstr>
      <vt:lpstr>Block Diagram</vt:lpstr>
      <vt:lpstr>Objectives</vt:lpstr>
      <vt:lpstr>System Design &amp; Implementation</vt:lpstr>
      <vt:lpstr>PowerPoint Presentation</vt:lpstr>
      <vt:lpstr>PowerPoint Presentation</vt:lpstr>
      <vt:lpstr>System Design &amp; implementation</vt:lpstr>
      <vt:lpstr>PowerPoint Presentation</vt:lpstr>
      <vt:lpstr>PowerPoint Presentation</vt:lpstr>
      <vt:lpstr>Timeline of Project</vt:lpstr>
      <vt:lpstr>Outcomes / Results Obtained</vt:lpstr>
      <vt:lpstr>Outcomes / Results Obtained</vt:lpstr>
      <vt:lpstr>Outcomes / Results Obtained</vt:lpstr>
      <vt:lpstr>Outcomes / Results Obtained</vt:lpstr>
      <vt:lpstr>Outcomes / Results Obtained</vt:lpstr>
      <vt:lpstr>Outcomes / Results Obtained</vt:lpstr>
      <vt:lpstr>Outcomes / Results Obtained</vt:lpstr>
      <vt:lpstr>Outcomes / Results Obtained</vt:lpstr>
      <vt:lpstr>Outcomes / Results Obtained</vt:lpstr>
      <vt:lpstr>Outcomes / Results Obtained</vt:lpstr>
      <vt:lpstr>Conclusion</vt:lpstr>
      <vt:lpstr>PowerPoint Presentation</vt:lpstr>
      <vt:lpstr>References</vt:lpstr>
      <vt:lpstr>PowerPoint Presentation</vt:lpstr>
      <vt:lpstr>PowerPoint Presentation</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Rohith krishna</cp:lastModifiedBy>
  <cp:revision>42</cp:revision>
  <dcterms:created xsi:type="dcterms:W3CDTF">2023-03-16T03:26:27Z</dcterms:created>
  <dcterms:modified xsi:type="dcterms:W3CDTF">2024-01-09T06:51:00Z</dcterms:modified>
</cp:coreProperties>
</file>