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202c10cf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202c10cf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202c10cf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202c10cf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02c10cf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02c10cf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02c10cf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02c10cf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nyc-taxi-trip-dur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99125" y="2571750"/>
            <a:ext cx="85206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Location Data for effective taxi business improvement in New York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</a:t>
            </a:r>
            <a:r>
              <a:rPr lang="en"/>
              <a:t> 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Obtained Dataset from Kaggle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(link)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Contains 1458644 rows of data with 11 features.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Expanded the features to 17 features.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Performed Visualisation steps to visualize and remove outliers.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Performed One-hot encoding to enable features to be used for training.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369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Used trip_distance as target and other features to train the Linear Regression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RMSE of the model : 473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Used residual as variation of different features are varying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-1620" l="19480" r="-19480" t="1620"/>
          <a:stretch/>
        </p:blipFill>
        <p:spPr>
          <a:xfrm>
            <a:off x="2511125" y="2363925"/>
            <a:ext cx="5359974" cy="25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 Model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Features used are varying to Regression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Used four clusters to cluster data based on pickup location over various parts of the day like morning, midday, evening and latenight.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549" y="2397175"/>
            <a:ext cx="3389600" cy="25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Clustering model needs a huge improvement by introducing new range of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Due to lack of free high computational GPU’s various results could not be computed.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Both Models can be improved by a good factor in the future.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Thus, this model gives us a new dimension to how cab drivers need to consider past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